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FF3F-DE1C-419D-95E2-06927DBEB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22E58-AF07-4960-972D-2674E9E4E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DF0C-C43F-4369-B8FF-A02062C6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0EAD-1669-4093-B647-F14ED901DA3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7A26-8F40-4020-A755-BC18BFCA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A21A-9701-4F9A-AA5C-8B2B4605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444-7148-40D3-824F-870E2643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0C50-4157-422F-9D98-8D53F863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7FD8-9C86-4E69-ABC4-FC7F5D33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B662-0B68-46A0-B5F1-11262567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0EAD-1669-4093-B647-F14ED901DA3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4587-83DB-4A3C-849F-E288B998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C7E1-7A9A-4733-8386-C6A3D2A5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444-7148-40D3-824F-870E2643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8F6CA-EB54-4575-9A9A-16A24DB40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5D088-B62B-4F5C-B0C5-5CFE31AB6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C495-33C6-4D87-AA50-84A003B7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0EAD-1669-4093-B647-F14ED901DA3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1BAE6-EFBF-4188-9D64-8FF1FF2D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95A4-41B9-4340-8C6F-5CF68E8A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444-7148-40D3-824F-870E2643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433E-BD95-4E2D-A4A8-0D1D3B95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98BA-3799-4347-ACCD-3D09AE28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67D5-4972-4669-8F3E-522285AB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0EAD-1669-4093-B647-F14ED901DA3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2EFA8-2B1A-4CEF-8BB1-533CABD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E623E-6A36-42EB-B838-906F3F12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444-7148-40D3-824F-870E2643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1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A52B-3153-4F17-8144-5687700E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D0263-5A2B-41FE-A02C-2041FC72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9B02-2FC5-4FFA-BA8C-ED1B2EFC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0EAD-1669-4093-B647-F14ED901DA3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4B39-A01F-439B-BAE0-86F132F1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3DF7-A34D-48C8-B80A-630BB18B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444-7148-40D3-824F-870E2643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BC04-BFD7-4389-A772-DA2EDDB5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DD2C-4577-4F8B-B80B-D08BE96E7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6C826-2F79-4645-A38F-2A6D9C5DF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859E5-8B85-40E1-9D77-0CB64AFC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0EAD-1669-4093-B647-F14ED901DA3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BFD4-D54D-455C-BC74-6C731894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4A76-DE45-4F76-A6A2-B64F634B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444-7148-40D3-824F-870E2643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F776-34CD-48FC-BE3E-5F0845AC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CF59B-C853-43DF-8013-2F8F5C6FA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E5FF0-1822-43FF-95C9-ED25DD66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890A2-CD10-43A1-8145-D3ED74191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54ED6-54D6-4537-ACB3-8749397B4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0F5DB-1A3A-47B3-A25C-3F01D437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0EAD-1669-4093-B647-F14ED901DA3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859-0B70-4FDE-84F0-CC0BF44E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BCB7B-3A9F-4695-B3C9-823E7461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444-7148-40D3-824F-870E2643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E682-8DD6-46DC-BC79-6F77C83D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8F673-210B-4267-A909-5C9FD0B5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0EAD-1669-4093-B647-F14ED901DA3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C53F0-083C-4B6F-975E-143B0317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4DDD5-D288-4BDD-8E76-BFCC7DC4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444-7148-40D3-824F-870E2643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3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D105F-6752-4B6E-AFC0-54552B47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0EAD-1669-4093-B647-F14ED901DA3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C8F98-3D94-4685-85A5-E08D179F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73EF0-06CC-4C1B-95E8-E7FC366F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444-7148-40D3-824F-870E2643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8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9399-FB62-4A6C-85B0-C3D37A5C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3725-1AE1-48E7-8825-74C287C0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CF25C-2016-4C8F-B24F-F1EA3486F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B34D5-C824-4C2B-A073-D680E288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0EAD-1669-4093-B647-F14ED901DA3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86CDF-3E84-492A-8776-562B7A0F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3403F-02DF-4632-B430-F4F5BAB6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444-7148-40D3-824F-870E2643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6567-0232-450B-BEAF-2CC5ABA7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A4A60-7868-400B-8C2D-49EC36230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1C623-4172-4571-9801-C7F8CE59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208B6-650B-4694-AC06-72FCF12A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0EAD-1669-4093-B647-F14ED901DA3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12711-28C8-408F-8266-06353469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CCB62-C5B3-40E1-8A5E-029956CF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444-7148-40D3-824F-870E2643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40733-3C1C-4FD9-83EB-A1797E68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49B2-EDB3-4E82-925C-00DB3A15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FF5B-6A60-48BE-BBE4-9FF14AEF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90EAD-1669-4093-B647-F14ED901DA3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3E174-A615-4BA1-AA6A-336E1EB42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7393B-042C-40E7-8FD6-59A0EC1D2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6444-7148-40D3-824F-870E2643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E6C8A2-BA98-46AC-9598-8A62DC4723EF}"/>
              </a:ext>
            </a:extLst>
          </p:cNvPr>
          <p:cNvSpPr/>
          <p:nvPr/>
        </p:nvSpPr>
        <p:spPr>
          <a:xfrm>
            <a:off x="1505527" y="2453054"/>
            <a:ext cx="2222411" cy="332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E8AF658-85BD-40FC-8F29-4E6FB3EBE5E7}"/>
              </a:ext>
            </a:extLst>
          </p:cNvPr>
          <p:cNvSpPr/>
          <p:nvPr/>
        </p:nvSpPr>
        <p:spPr>
          <a:xfrm>
            <a:off x="4097215" y="0"/>
            <a:ext cx="7833947" cy="6682154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2172AC-B341-4138-B788-9C0FD49ABF5C}"/>
              </a:ext>
            </a:extLst>
          </p:cNvPr>
          <p:cNvGrpSpPr/>
          <p:nvPr/>
        </p:nvGrpSpPr>
        <p:grpSpPr>
          <a:xfrm>
            <a:off x="5798289" y="4610099"/>
            <a:ext cx="318565" cy="351693"/>
            <a:chOff x="1186962" y="527538"/>
            <a:chExt cx="318565" cy="3516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48EB93-2880-4D27-A5FE-DD18EE2C3AED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DB07F8F-8A01-4E98-A1E3-3642C071D7A8}"/>
                </a:ext>
              </a:extLst>
            </p:cNvPr>
            <p:cNvCxnSpPr>
              <a:stCxn id="6" idx="1"/>
              <a:endCxn id="6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63EAF7-FB37-4C08-A2F3-0984C6EBB4A6}"/>
                </a:ext>
              </a:extLst>
            </p:cNvPr>
            <p:cNvCxnSpPr>
              <a:stCxn id="6" idx="7"/>
              <a:endCxn id="6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E80D88-08E3-4BB2-82DE-008E8C2F7FE4}"/>
              </a:ext>
            </a:extLst>
          </p:cNvPr>
          <p:cNvGrpSpPr/>
          <p:nvPr/>
        </p:nvGrpSpPr>
        <p:grpSpPr>
          <a:xfrm>
            <a:off x="5034172" y="2603987"/>
            <a:ext cx="318565" cy="351693"/>
            <a:chOff x="1186962" y="527538"/>
            <a:chExt cx="318565" cy="35169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442B04-176E-491D-9E7B-226220D43D72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D0AC03-2393-4122-B557-1F07BD05B901}"/>
                </a:ext>
              </a:extLst>
            </p:cNvPr>
            <p:cNvCxnSpPr>
              <a:stCxn id="13" idx="1"/>
              <a:endCxn id="13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2BFC30-AFB7-4C1F-93EA-264F68F78900}"/>
                </a:ext>
              </a:extLst>
            </p:cNvPr>
            <p:cNvCxnSpPr>
              <a:stCxn id="13" idx="7"/>
              <a:endCxn id="13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B9864-BA4A-446E-92AC-CE1D5124ECF4}"/>
              </a:ext>
            </a:extLst>
          </p:cNvPr>
          <p:cNvGrpSpPr/>
          <p:nvPr/>
        </p:nvGrpSpPr>
        <p:grpSpPr>
          <a:xfrm>
            <a:off x="2399724" y="3626612"/>
            <a:ext cx="318565" cy="351693"/>
            <a:chOff x="1186962" y="527538"/>
            <a:chExt cx="318565" cy="35169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33F61A-73FC-47A6-A3FC-8F23E3E0EE99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5A85F0-7A90-4450-B7DA-3DD88A535939}"/>
                </a:ext>
              </a:extLst>
            </p:cNvPr>
            <p:cNvCxnSpPr>
              <a:stCxn id="17" idx="1"/>
              <a:endCxn id="17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C1C17E-A76C-4303-8A78-3BD21F4CBBCF}"/>
                </a:ext>
              </a:extLst>
            </p:cNvPr>
            <p:cNvCxnSpPr>
              <a:stCxn id="17" idx="7"/>
              <a:endCxn id="17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269F1-B2B9-4663-877E-79BDEF888CE5}"/>
              </a:ext>
            </a:extLst>
          </p:cNvPr>
          <p:cNvGrpSpPr/>
          <p:nvPr/>
        </p:nvGrpSpPr>
        <p:grpSpPr>
          <a:xfrm>
            <a:off x="1938391" y="4961793"/>
            <a:ext cx="318565" cy="351693"/>
            <a:chOff x="1186962" y="527538"/>
            <a:chExt cx="318565" cy="35169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C3D09-ABA8-431F-B6B8-EB4BE26B54BE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A614C2-E2C2-4BC4-8B3D-867D35A18069}"/>
                </a:ext>
              </a:extLst>
            </p:cNvPr>
            <p:cNvCxnSpPr>
              <a:stCxn id="21" idx="1"/>
              <a:endCxn id="21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13E3D9-F313-4CB1-A962-B895F26E133F}"/>
                </a:ext>
              </a:extLst>
            </p:cNvPr>
            <p:cNvCxnSpPr>
              <a:stCxn id="21" idx="7"/>
              <a:endCxn id="21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FFA284-CCA4-40C6-AA76-D91B1A5DB3A8}"/>
              </a:ext>
            </a:extLst>
          </p:cNvPr>
          <p:cNvGrpSpPr/>
          <p:nvPr/>
        </p:nvGrpSpPr>
        <p:grpSpPr>
          <a:xfrm>
            <a:off x="1779109" y="3341077"/>
            <a:ext cx="318565" cy="351693"/>
            <a:chOff x="1186962" y="527538"/>
            <a:chExt cx="318565" cy="35169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581404-05C8-472A-92EC-E81D8F0D94E7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764A55-0043-44D7-AE59-5BC356890333}"/>
                </a:ext>
              </a:extLst>
            </p:cNvPr>
            <p:cNvCxnSpPr>
              <a:stCxn id="25" idx="1"/>
              <a:endCxn id="25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F67FC8-444F-4D42-88E8-7470292CAEFD}"/>
                </a:ext>
              </a:extLst>
            </p:cNvPr>
            <p:cNvCxnSpPr>
              <a:stCxn id="25" idx="7"/>
              <a:endCxn id="25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36285E-752C-44B0-B9E7-3350E43CE1E2}"/>
              </a:ext>
            </a:extLst>
          </p:cNvPr>
          <p:cNvGrpSpPr/>
          <p:nvPr/>
        </p:nvGrpSpPr>
        <p:grpSpPr>
          <a:xfrm>
            <a:off x="2779186" y="4179277"/>
            <a:ext cx="318565" cy="351693"/>
            <a:chOff x="1186962" y="527538"/>
            <a:chExt cx="318565" cy="35169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9C0FA6-05C3-4C3F-A93A-3CEF5CE3E981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39C89E-B602-47B1-98CE-C4A8723757D5}"/>
                </a:ext>
              </a:extLst>
            </p:cNvPr>
            <p:cNvCxnSpPr>
              <a:stCxn id="29" idx="1"/>
              <a:endCxn id="29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FAF5E6A-24F7-405F-A8DA-B081A099A4CD}"/>
                </a:ext>
              </a:extLst>
            </p:cNvPr>
            <p:cNvCxnSpPr>
              <a:stCxn id="29" idx="7"/>
              <a:endCxn id="29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ACED3E-5416-49D8-8528-7394BFA1DCAC}"/>
              </a:ext>
            </a:extLst>
          </p:cNvPr>
          <p:cNvGrpSpPr/>
          <p:nvPr/>
        </p:nvGrpSpPr>
        <p:grpSpPr>
          <a:xfrm>
            <a:off x="2809719" y="2788626"/>
            <a:ext cx="318565" cy="351693"/>
            <a:chOff x="1186962" y="527538"/>
            <a:chExt cx="318565" cy="35169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F52F4F0-2ABA-490A-A4C5-E088C73F9359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83028C-7AE3-405B-906B-C4A9CDC8F6B2}"/>
                </a:ext>
              </a:extLst>
            </p:cNvPr>
            <p:cNvCxnSpPr>
              <a:stCxn id="33" idx="1"/>
              <a:endCxn id="33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B90EEA-48B1-426E-AF4A-BEF728E34729}"/>
                </a:ext>
              </a:extLst>
            </p:cNvPr>
            <p:cNvCxnSpPr>
              <a:stCxn id="33" idx="7"/>
              <a:endCxn id="33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212AD-50F7-40F0-81D1-6DAC710A4983}"/>
              </a:ext>
            </a:extLst>
          </p:cNvPr>
          <p:cNvGrpSpPr/>
          <p:nvPr/>
        </p:nvGrpSpPr>
        <p:grpSpPr>
          <a:xfrm>
            <a:off x="9422675" y="2787158"/>
            <a:ext cx="318565" cy="351693"/>
            <a:chOff x="1186962" y="527538"/>
            <a:chExt cx="318565" cy="35169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BB215F-CE37-4C26-A7C5-20C6928C1330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D4E0EA-E47E-4DB3-BB4C-83CDC59CB0D9}"/>
                </a:ext>
              </a:extLst>
            </p:cNvPr>
            <p:cNvCxnSpPr>
              <a:stCxn id="37" idx="1"/>
              <a:endCxn id="37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9D438D5-0F56-46ED-9C04-F392E8D4E901}"/>
                </a:ext>
              </a:extLst>
            </p:cNvPr>
            <p:cNvCxnSpPr>
              <a:stCxn id="37" idx="7"/>
              <a:endCxn id="37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BF5386-5461-4AB3-B86F-CC3BC66F6E90}"/>
              </a:ext>
            </a:extLst>
          </p:cNvPr>
          <p:cNvGrpSpPr/>
          <p:nvPr/>
        </p:nvGrpSpPr>
        <p:grpSpPr>
          <a:xfrm>
            <a:off x="7993674" y="3652988"/>
            <a:ext cx="318565" cy="351693"/>
            <a:chOff x="1186962" y="527538"/>
            <a:chExt cx="318565" cy="351693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010A0F-3191-459B-B06D-C6B4DACE41CE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624736-8E6A-4691-9C8F-D83BCFB53744}"/>
                </a:ext>
              </a:extLst>
            </p:cNvPr>
            <p:cNvCxnSpPr>
              <a:stCxn id="41" idx="1"/>
              <a:endCxn id="41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30BA35-FFB4-430E-9EB2-2986337BB79E}"/>
                </a:ext>
              </a:extLst>
            </p:cNvPr>
            <p:cNvCxnSpPr>
              <a:stCxn id="41" idx="7"/>
              <a:endCxn id="41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E6CCE6-4973-4721-A0A2-C70C19F70F0E}"/>
              </a:ext>
            </a:extLst>
          </p:cNvPr>
          <p:cNvGrpSpPr/>
          <p:nvPr/>
        </p:nvGrpSpPr>
        <p:grpSpPr>
          <a:xfrm>
            <a:off x="8323385" y="4961792"/>
            <a:ext cx="318565" cy="351693"/>
            <a:chOff x="1186962" y="527538"/>
            <a:chExt cx="318565" cy="35169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D2B939-6EF3-49EF-B2A4-6B290DFAB15E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5CFD2D-B7BF-42E5-B66F-C6E1005B83B4}"/>
                </a:ext>
              </a:extLst>
            </p:cNvPr>
            <p:cNvCxnSpPr>
              <a:stCxn id="45" idx="1"/>
              <a:endCxn id="45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CBFEE5B-AD4A-4357-BC2A-3AB2BD067C05}"/>
                </a:ext>
              </a:extLst>
            </p:cNvPr>
            <p:cNvCxnSpPr>
              <a:stCxn id="45" idx="7"/>
              <a:endCxn id="45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52C421-CC5D-4616-9470-12DFDBB5C31D}"/>
              </a:ext>
            </a:extLst>
          </p:cNvPr>
          <p:cNvGrpSpPr/>
          <p:nvPr/>
        </p:nvGrpSpPr>
        <p:grpSpPr>
          <a:xfrm>
            <a:off x="7792025" y="2295005"/>
            <a:ext cx="318565" cy="351693"/>
            <a:chOff x="1186962" y="527538"/>
            <a:chExt cx="318565" cy="35169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251FE9-1D6B-4371-AE58-912B3500BE1D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AD3F8FE-FF0B-48D6-9F6F-1186F26A7330}"/>
                </a:ext>
              </a:extLst>
            </p:cNvPr>
            <p:cNvCxnSpPr>
              <a:stCxn id="49" idx="1"/>
              <a:endCxn id="49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F21371-F04C-4799-B143-05CF1C7797AA}"/>
                </a:ext>
              </a:extLst>
            </p:cNvPr>
            <p:cNvCxnSpPr>
              <a:stCxn id="49" idx="7"/>
              <a:endCxn id="49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AB419D-D414-4815-BC85-EE8F87F4500F}"/>
              </a:ext>
            </a:extLst>
          </p:cNvPr>
          <p:cNvGrpSpPr/>
          <p:nvPr/>
        </p:nvGrpSpPr>
        <p:grpSpPr>
          <a:xfrm>
            <a:off x="7010328" y="4355123"/>
            <a:ext cx="318565" cy="351693"/>
            <a:chOff x="1186962" y="527538"/>
            <a:chExt cx="318565" cy="3516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5B88BCD-18B9-4C67-9838-49D49849B212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45752E3-B16D-4938-A762-0E1104699F74}"/>
                </a:ext>
              </a:extLst>
            </p:cNvPr>
            <p:cNvCxnSpPr>
              <a:stCxn id="53" idx="1"/>
              <a:endCxn id="53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D5483C-5301-4988-8ACA-3B733CDB9340}"/>
                </a:ext>
              </a:extLst>
            </p:cNvPr>
            <p:cNvCxnSpPr>
              <a:stCxn id="53" idx="7"/>
              <a:endCxn id="53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8A7A13B-D2FD-4F7B-A173-84909A60F9E1}"/>
              </a:ext>
            </a:extLst>
          </p:cNvPr>
          <p:cNvGrpSpPr/>
          <p:nvPr/>
        </p:nvGrpSpPr>
        <p:grpSpPr>
          <a:xfrm>
            <a:off x="6753513" y="2936629"/>
            <a:ext cx="318565" cy="351693"/>
            <a:chOff x="1186962" y="527538"/>
            <a:chExt cx="318565" cy="35169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52E00FF-5623-436B-984E-4D4D6EBC4BD5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208CF3-1161-47F5-B7CA-26C5450C712B}"/>
                </a:ext>
              </a:extLst>
            </p:cNvPr>
            <p:cNvCxnSpPr>
              <a:stCxn id="57" idx="1"/>
              <a:endCxn id="57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760ECB-24B3-4A75-BD20-7B83A7561E18}"/>
                </a:ext>
              </a:extLst>
            </p:cNvPr>
            <p:cNvCxnSpPr>
              <a:stCxn id="57" idx="7"/>
              <a:endCxn id="57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ED86DF-5307-4313-9B14-379EA37083B7}"/>
              </a:ext>
            </a:extLst>
          </p:cNvPr>
          <p:cNvGrpSpPr/>
          <p:nvPr/>
        </p:nvGrpSpPr>
        <p:grpSpPr>
          <a:xfrm>
            <a:off x="6594231" y="1465384"/>
            <a:ext cx="318565" cy="351693"/>
            <a:chOff x="1186962" y="527538"/>
            <a:chExt cx="318565" cy="35169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CA5E8DA-0A2E-456A-BD7A-334CF4AA031D}"/>
                </a:ext>
              </a:extLst>
            </p:cNvPr>
            <p:cNvSpPr/>
            <p:nvPr/>
          </p:nvSpPr>
          <p:spPr>
            <a:xfrm>
              <a:off x="1186962" y="527538"/>
              <a:ext cx="318565" cy="351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71040E-8BC5-484D-BC80-F8C7FD69BC44}"/>
                </a:ext>
              </a:extLst>
            </p:cNvPr>
            <p:cNvCxnSpPr>
              <a:stCxn id="61" idx="1"/>
              <a:endCxn id="61" idx="5"/>
            </p:cNvCxnSpPr>
            <p:nvPr/>
          </p:nvCxnSpPr>
          <p:spPr>
            <a:xfrm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3C8707-1B2D-4501-B787-13550F93DDA8}"/>
                </a:ext>
              </a:extLst>
            </p:cNvPr>
            <p:cNvCxnSpPr>
              <a:stCxn id="61" idx="7"/>
              <a:endCxn id="61" idx="3"/>
            </p:cNvCxnSpPr>
            <p:nvPr/>
          </p:nvCxnSpPr>
          <p:spPr>
            <a:xfrm flipH="1">
              <a:off x="1233615" y="579042"/>
              <a:ext cx="225259" cy="248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06A0714-F7F7-486B-870A-B419677C326D}"/>
              </a:ext>
            </a:extLst>
          </p:cNvPr>
          <p:cNvSpPr txBox="1"/>
          <p:nvPr/>
        </p:nvSpPr>
        <p:spPr>
          <a:xfrm>
            <a:off x="1134209" y="1817077"/>
            <a:ext cx="276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</a:t>
            </a:r>
          </a:p>
          <a:p>
            <a:r>
              <a:rPr lang="en-US" dirty="0"/>
              <a:t>Interior Gateway Protocol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2F795C-E72A-43A7-84DD-ADB24B792A28}"/>
              </a:ext>
            </a:extLst>
          </p:cNvPr>
          <p:cNvSpPr txBox="1"/>
          <p:nvPr/>
        </p:nvSpPr>
        <p:spPr>
          <a:xfrm>
            <a:off x="7328893" y="782515"/>
            <a:ext cx="300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</a:p>
          <a:p>
            <a:r>
              <a:rPr lang="en-US" dirty="0"/>
              <a:t>Exterior Gateway Protocol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C57B3AC-04DB-4499-AC39-23955B55F562}"/>
              </a:ext>
            </a:extLst>
          </p:cNvPr>
          <p:cNvCxnSpPr>
            <a:stCxn id="33" idx="6"/>
            <a:endCxn id="13" idx="2"/>
          </p:cNvCxnSpPr>
          <p:nvPr/>
        </p:nvCxnSpPr>
        <p:spPr>
          <a:xfrm flipV="1">
            <a:off x="3128284" y="2779834"/>
            <a:ext cx="1905888" cy="18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5029BA-DC0E-49EB-8679-D9E75BF200D7}"/>
              </a:ext>
            </a:extLst>
          </p:cNvPr>
          <p:cNvCxnSpPr>
            <a:stCxn id="29" idx="6"/>
            <a:endCxn id="6" idx="2"/>
          </p:cNvCxnSpPr>
          <p:nvPr/>
        </p:nvCxnSpPr>
        <p:spPr>
          <a:xfrm>
            <a:off x="3097751" y="4355124"/>
            <a:ext cx="2700538" cy="43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3</cp:revision>
  <dcterms:created xsi:type="dcterms:W3CDTF">2020-09-14T13:42:23Z</dcterms:created>
  <dcterms:modified xsi:type="dcterms:W3CDTF">2020-09-14T21:35:14Z</dcterms:modified>
</cp:coreProperties>
</file>