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6" r:id="rId3"/>
  </p:sldMasterIdLst>
  <p:sldIdLst>
    <p:sldId id="1450" r:id="rId4"/>
    <p:sldId id="795" r:id="rId5"/>
    <p:sldId id="1557" r:id="rId6"/>
    <p:sldId id="1542" r:id="rId7"/>
    <p:sldId id="1543" r:id="rId8"/>
    <p:sldId id="1544" r:id="rId9"/>
    <p:sldId id="1558" r:id="rId10"/>
    <p:sldId id="1560" r:id="rId11"/>
    <p:sldId id="1561" r:id="rId12"/>
    <p:sldId id="1562" r:id="rId13"/>
    <p:sldId id="1563" r:id="rId14"/>
    <p:sldId id="1565" r:id="rId15"/>
    <p:sldId id="1564" r:id="rId16"/>
    <p:sldId id="1566" r:id="rId17"/>
    <p:sldId id="1567" r:id="rId18"/>
    <p:sldId id="1568" r:id="rId19"/>
    <p:sldId id="1569" r:id="rId20"/>
    <p:sldId id="1570" r:id="rId21"/>
    <p:sldId id="1571" r:id="rId22"/>
    <p:sldId id="1572" r:id="rId23"/>
    <p:sldId id="1573" r:id="rId24"/>
    <p:sldId id="1574" r:id="rId25"/>
    <p:sldId id="1575" r:id="rId26"/>
    <p:sldId id="1576" r:id="rId27"/>
    <p:sldId id="1577" r:id="rId28"/>
    <p:sldId id="1578" r:id="rId29"/>
    <p:sldId id="1579" r:id="rId30"/>
    <p:sldId id="1580" r:id="rId31"/>
    <p:sldId id="158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5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VICES OPT-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A8D1309E-60C9-4E9A-9488-64CBD44150C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64000" y="1024800"/>
            <a:ext cx="4495200" cy="27792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333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82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VICES OPT-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E39E6E1-BA6D-4A55-B393-0273BEC3E93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64000" y="1168800"/>
            <a:ext cx="3336000" cy="4104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333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09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VICES OPT-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D04B01E-BA2D-4D2C-83A6-03FAA75D4F5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07828" y="848069"/>
            <a:ext cx="1190387" cy="2420090"/>
          </a:xfrm>
          <a:prstGeom prst="roundRect">
            <a:avLst>
              <a:gd name="adj" fmla="val 10621"/>
            </a:avLst>
          </a:prstGeom>
          <a:solidFill>
            <a:schemeClr val="accent1"/>
          </a:solidFill>
        </p:spPr>
        <p:txBody>
          <a:bodyPr/>
          <a:lstStyle>
            <a:lvl1pPr>
              <a:defRPr sz="1067"/>
            </a:lvl1pPr>
          </a:lstStyle>
          <a:p>
            <a:endParaRPr lang="en-US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248933BC-56CF-4EA2-8AB9-4729E04379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05849" y="1065188"/>
            <a:ext cx="977047" cy="1986365"/>
          </a:xfrm>
          <a:prstGeom prst="roundRect">
            <a:avLst>
              <a:gd name="adj" fmla="val 10621"/>
            </a:avLst>
          </a:prstGeom>
          <a:solidFill>
            <a:schemeClr val="accent1"/>
          </a:solidFill>
        </p:spPr>
        <p:txBody>
          <a:bodyPr/>
          <a:lstStyle>
            <a:lvl1pPr>
              <a:defRPr sz="1067"/>
            </a:lvl1pPr>
          </a:lstStyle>
          <a:p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E1B7B9C3-B3ED-469E-981F-0FFB8870CB2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23149" y="1065188"/>
            <a:ext cx="977047" cy="1986365"/>
          </a:xfrm>
          <a:prstGeom prst="roundRect">
            <a:avLst>
              <a:gd name="adj" fmla="val 10621"/>
            </a:avLst>
          </a:prstGeom>
          <a:solidFill>
            <a:schemeClr val="accent1"/>
          </a:solidFill>
        </p:spPr>
        <p:txBody>
          <a:bodyPr/>
          <a:lstStyle>
            <a:lvl1pPr>
              <a:defRPr sz="1067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995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183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584200" y="380941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30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1277600" y="6048457"/>
            <a:ext cx="115570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1867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dirty="0"/>
              <a:t>page</a:t>
            </a:r>
          </a:p>
          <a:p>
            <a:pPr algn="l"/>
            <a:r>
              <a:rPr lang="en-US" dirty="0"/>
              <a:t>0</a:t>
            </a:r>
            <a:fld id="{37D409AB-2201-4E18-8A34-C31753AD9B06}" type="slidenum">
              <a:rPr smtClean="0"/>
              <a:pPr algn="l"/>
              <a:t>‹#›</a:t>
            </a:fld>
            <a:endParaRPr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69900" y="457200"/>
            <a:ext cx="0" cy="6858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21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O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867">
              <a:solidFill>
                <a:schemeClr val="tx1"/>
              </a:solidFill>
            </a:endParaRPr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469900" y="457200"/>
            <a:ext cx="0" cy="6858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584200" y="380941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3000" b="1">
                <a:solidFill>
                  <a:schemeClr val="bg2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1277600" y="6048457"/>
            <a:ext cx="115570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1867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dirty="0"/>
              <a:t>page</a:t>
            </a:r>
          </a:p>
          <a:p>
            <a:pPr algn="l"/>
            <a:r>
              <a:rPr lang="en-US" dirty="0"/>
              <a:t>0</a:t>
            </a:r>
            <a:fld id="{37D409AB-2201-4E18-8A34-C31753AD9B06}" type="slidenum">
              <a:rPr smtClean="0"/>
              <a:pPr algn="l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092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584200" y="380941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30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1277600" y="6048457"/>
            <a:ext cx="115570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1867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dirty="0"/>
              <a:t>page</a:t>
            </a:r>
          </a:p>
          <a:p>
            <a:pPr algn="l"/>
            <a:r>
              <a:rPr lang="en-US" dirty="0"/>
              <a:t>0</a:t>
            </a:r>
            <a:fld id="{37D409AB-2201-4E18-8A34-C31753AD9B06}" type="slidenum">
              <a:rPr smtClean="0"/>
              <a:pPr algn="l"/>
              <a:t>‹#›</a:t>
            </a:fld>
            <a:endParaRPr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1600200"/>
            <a:ext cx="12192000" cy="3657600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867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9900" y="457200"/>
            <a:ext cx="0" cy="6858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38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 - w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84200" y="6054272"/>
            <a:ext cx="72390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b="1">
                <a:solidFill>
                  <a:schemeClr val="accent2"/>
                </a:solidFill>
              </a:rPr>
              <a:t>your logo</a:t>
            </a:r>
            <a:endParaRPr lang="uk-UA" sz="1333" b="1">
              <a:solidFill>
                <a:schemeClr val="accent2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69900" y="6124657"/>
            <a:ext cx="0" cy="4953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11163300" y="6124657"/>
            <a:ext cx="0" cy="4953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1277600" y="6048457"/>
            <a:ext cx="115570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1867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dirty="0"/>
              <a:t>page</a:t>
            </a:r>
          </a:p>
          <a:p>
            <a:pPr algn="l"/>
            <a:r>
              <a:rPr lang="en-US" dirty="0"/>
              <a:t>0</a:t>
            </a:r>
            <a:fld id="{37D409AB-2201-4E18-8A34-C31753AD9B06}" type="slidenum">
              <a:rPr smtClean="0"/>
              <a:pPr algn="l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248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11188700" y="457200"/>
            <a:ext cx="0" cy="6858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7416800" y="380941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r">
              <a:defRPr lang="uk-UA" sz="30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1277600" y="6048457"/>
            <a:ext cx="115570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1867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dirty="0"/>
              <a:t>page</a:t>
            </a:r>
          </a:p>
          <a:p>
            <a:pPr algn="l"/>
            <a:r>
              <a:rPr lang="en-US" dirty="0"/>
              <a:t>0</a:t>
            </a:r>
            <a:fld id="{37D409AB-2201-4E18-8A34-C31753AD9B06}" type="slidenum">
              <a:rPr smtClean="0"/>
              <a:pPr algn="l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059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ULL BACKGROUND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4553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584200" y="380941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30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1277600" y="6048457"/>
            <a:ext cx="115570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1867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dirty="0"/>
              <a:t>page</a:t>
            </a:r>
          </a:p>
          <a:p>
            <a:pPr algn="l"/>
            <a:r>
              <a:rPr lang="en-US" dirty="0"/>
              <a:t>0</a:t>
            </a:r>
            <a:fld id="{37D409AB-2201-4E18-8A34-C31753AD9B06}" type="slidenum">
              <a:rPr smtClean="0"/>
              <a:pPr algn="l"/>
              <a:t>‹#›</a:t>
            </a:fld>
            <a:endParaRPr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69900" y="457200"/>
            <a:ext cx="0" cy="6858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05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VICES OPT-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85FEE3-F2FF-47A2-97B0-494FC1C397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83333" y="3736800"/>
            <a:ext cx="2472000" cy="13992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333"/>
            </a:lvl1pPr>
          </a:lstStyle>
          <a:p>
            <a:endParaRPr lang="en-US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1B9BCC2-EEB9-43C7-9643-AA65576CC73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792133" y="5172000"/>
            <a:ext cx="292800" cy="516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 algn="l">
              <a:buNone/>
              <a:defRPr sz="800"/>
            </a:lvl1pPr>
          </a:lstStyle>
          <a:p>
            <a:r>
              <a:rPr lang="en-US" dirty="0"/>
              <a:t>pic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2B0AE0B-F5F0-44CD-9704-1791CA0B877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236133" y="4740000"/>
            <a:ext cx="712800" cy="9408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 algn="l">
              <a:buNone/>
              <a:defRPr sz="800"/>
            </a:lvl1pPr>
          </a:lstStyle>
          <a:p>
            <a:r>
              <a:rPr lang="en-US" dirty="0"/>
              <a:t>pic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846EEAC0-1434-4014-A9F4-F19F4C6C10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88933" y="4562400"/>
            <a:ext cx="1675200" cy="10344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333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50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VICES OPT-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442FF477-8C25-45EB-A276-924BEDDA16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07200" y="1452000"/>
            <a:ext cx="5109600" cy="2892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333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416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VICES OPT-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A8D1309E-60C9-4E9A-9488-64CBD44150C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64000" y="1024800"/>
            <a:ext cx="4495200" cy="27792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333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134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VICES OPT-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E39E6E1-BA6D-4A55-B393-0273BEC3E93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64000" y="1168800"/>
            <a:ext cx="3336000" cy="4104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333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996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VICES OPT-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D04B01E-BA2D-4D2C-83A6-03FAA75D4F5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07828" y="848069"/>
            <a:ext cx="1190387" cy="2420090"/>
          </a:xfrm>
          <a:prstGeom prst="roundRect">
            <a:avLst>
              <a:gd name="adj" fmla="val 10621"/>
            </a:avLst>
          </a:prstGeom>
          <a:solidFill>
            <a:schemeClr val="accent1"/>
          </a:solidFill>
        </p:spPr>
        <p:txBody>
          <a:bodyPr/>
          <a:lstStyle>
            <a:lvl1pPr>
              <a:defRPr sz="1067"/>
            </a:lvl1pPr>
          </a:lstStyle>
          <a:p>
            <a:endParaRPr lang="en-US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248933BC-56CF-4EA2-8AB9-4729E04379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05849" y="1065188"/>
            <a:ext cx="977047" cy="1986365"/>
          </a:xfrm>
          <a:prstGeom prst="roundRect">
            <a:avLst>
              <a:gd name="adj" fmla="val 10621"/>
            </a:avLst>
          </a:prstGeom>
          <a:solidFill>
            <a:schemeClr val="accent1"/>
          </a:solidFill>
        </p:spPr>
        <p:txBody>
          <a:bodyPr/>
          <a:lstStyle>
            <a:lvl1pPr>
              <a:defRPr sz="1067"/>
            </a:lvl1pPr>
          </a:lstStyle>
          <a:p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E1B7B9C3-B3ED-469E-981F-0FFB8870CB2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23149" y="1065188"/>
            <a:ext cx="977047" cy="1986365"/>
          </a:xfrm>
          <a:prstGeom prst="roundRect">
            <a:avLst>
              <a:gd name="adj" fmla="val 10621"/>
            </a:avLst>
          </a:prstGeom>
          <a:solidFill>
            <a:schemeClr val="accent1"/>
          </a:solidFill>
        </p:spPr>
        <p:txBody>
          <a:bodyPr/>
          <a:lstStyle>
            <a:lvl1pPr>
              <a:defRPr sz="1067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3564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074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584200" y="380941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30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1277600" y="6048457"/>
            <a:ext cx="115570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1867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dirty="0"/>
              <a:t>page</a:t>
            </a:r>
          </a:p>
          <a:p>
            <a:pPr algn="l"/>
            <a:r>
              <a:rPr lang="en-US" dirty="0"/>
              <a:t>0</a:t>
            </a:r>
            <a:fld id="{37D409AB-2201-4E18-8A34-C31753AD9B06}" type="slidenum">
              <a:rPr smtClean="0"/>
              <a:pPr algn="l"/>
              <a:t>‹#›</a:t>
            </a:fld>
            <a:endParaRPr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69900" y="457200"/>
            <a:ext cx="0" cy="6858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45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O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867">
              <a:solidFill>
                <a:schemeClr val="tx1"/>
              </a:solidFill>
            </a:endParaRPr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469900" y="457200"/>
            <a:ext cx="0" cy="6858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584200" y="380941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3000" b="1">
                <a:solidFill>
                  <a:schemeClr val="bg2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1277600" y="6048457"/>
            <a:ext cx="115570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1867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dirty="0"/>
              <a:t>page</a:t>
            </a:r>
          </a:p>
          <a:p>
            <a:pPr algn="l"/>
            <a:r>
              <a:rPr lang="en-US" dirty="0"/>
              <a:t>0</a:t>
            </a:r>
            <a:fld id="{37D409AB-2201-4E18-8A34-C31753AD9B06}" type="slidenum">
              <a:rPr smtClean="0"/>
              <a:pPr algn="l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670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584200" y="380941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30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1277600" y="6048457"/>
            <a:ext cx="115570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1867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dirty="0"/>
              <a:t>page</a:t>
            </a:r>
          </a:p>
          <a:p>
            <a:pPr algn="l"/>
            <a:r>
              <a:rPr lang="en-US" dirty="0"/>
              <a:t>0</a:t>
            </a:r>
            <a:fld id="{37D409AB-2201-4E18-8A34-C31753AD9B06}" type="slidenum">
              <a:rPr smtClean="0"/>
              <a:pPr algn="l"/>
              <a:t>‹#›</a:t>
            </a:fld>
            <a:endParaRPr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1600200"/>
            <a:ext cx="12192000" cy="3657600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867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9900" y="457200"/>
            <a:ext cx="0" cy="6858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0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 - w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84200" y="6054272"/>
            <a:ext cx="72390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b="1">
                <a:solidFill>
                  <a:schemeClr val="accent2"/>
                </a:solidFill>
              </a:rPr>
              <a:t>your logo</a:t>
            </a:r>
            <a:endParaRPr lang="uk-UA" sz="1333" b="1">
              <a:solidFill>
                <a:schemeClr val="accent2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69900" y="6124657"/>
            <a:ext cx="0" cy="4953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11163300" y="6124657"/>
            <a:ext cx="0" cy="4953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1277600" y="6048457"/>
            <a:ext cx="115570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1867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dirty="0"/>
              <a:t>page</a:t>
            </a:r>
          </a:p>
          <a:p>
            <a:pPr algn="l"/>
            <a:r>
              <a:rPr lang="en-US" dirty="0"/>
              <a:t>0</a:t>
            </a:r>
            <a:fld id="{37D409AB-2201-4E18-8A34-C31753AD9B06}" type="slidenum">
              <a:rPr smtClean="0"/>
              <a:pPr algn="l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719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O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867">
              <a:solidFill>
                <a:schemeClr val="tx1"/>
              </a:solidFill>
            </a:endParaRPr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469900" y="457200"/>
            <a:ext cx="0" cy="6858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584200" y="380941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3000" b="1">
                <a:solidFill>
                  <a:schemeClr val="bg2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1277600" y="6048457"/>
            <a:ext cx="115570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1867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dirty="0"/>
              <a:t>page</a:t>
            </a:r>
          </a:p>
          <a:p>
            <a:pPr algn="l"/>
            <a:r>
              <a:rPr lang="en-US" dirty="0"/>
              <a:t>0</a:t>
            </a:r>
            <a:fld id="{37D409AB-2201-4E18-8A34-C31753AD9B06}" type="slidenum">
              <a:rPr smtClean="0"/>
              <a:pPr algn="l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683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11188700" y="457200"/>
            <a:ext cx="0" cy="6858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7416800" y="380941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r">
              <a:defRPr lang="uk-UA" sz="30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1277600" y="6048457"/>
            <a:ext cx="115570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1867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dirty="0"/>
              <a:t>page</a:t>
            </a:r>
          </a:p>
          <a:p>
            <a:pPr algn="l"/>
            <a:r>
              <a:rPr lang="en-US" dirty="0"/>
              <a:t>0</a:t>
            </a:r>
            <a:fld id="{37D409AB-2201-4E18-8A34-C31753AD9B06}" type="slidenum">
              <a:rPr smtClean="0"/>
              <a:pPr algn="l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030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ULL BACKGROUND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1501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VICES OPT-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85FEE3-F2FF-47A2-97B0-494FC1C397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83333" y="3736800"/>
            <a:ext cx="2472000" cy="13992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333"/>
            </a:lvl1pPr>
          </a:lstStyle>
          <a:p>
            <a:endParaRPr lang="en-US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1B9BCC2-EEB9-43C7-9643-AA65576CC73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792133" y="5172000"/>
            <a:ext cx="292800" cy="516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 algn="l">
              <a:buNone/>
              <a:defRPr sz="800"/>
            </a:lvl1pPr>
          </a:lstStyle>
          <a:p>
            <a:r>
              <a:rPr lang="en-US" dirty="0"/>
              <a:t>pic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2B0AE0B-F5F0-44CD-9704-1791CA0B877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236133" y="4740000"/>
            <a:ext cx="712800" cy="9408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 algn="l">
              <a:buNone/>
              <a:defRPr sz="800"/>
            </a:lvl1pPr>
          </a:lstStyle>
          <a:p>
            <a:r>
              <a:rPr lang="en-US" dirty="0"/>
              <a:t>pic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846EEAC0-1434-4014-A9F4-F19F4C6C10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88933" y="4562400"/>
            <a:ext cx="1675200" cy="10344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333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449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VICES OPT-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442FF477-8C25-45EB-A276-924BEDDA16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07200" y="1452000"/>
            <a:ext cx="5109600" cy="2892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333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132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VICES OPT-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A8D1309E-60C9-4E9A-9488-64CBD44150C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64000" y="1024800"/>
            <a:ext cx="4495200" cy="27792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333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550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VICES OPT-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E39E6E1-BA6D-4A55-B393-0273BEC3E93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64000" y="1168800"/>
            <a:ext cx="3336000" cy="4104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333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116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VICES OPT-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D04B01E-BA2D-4D2C-83A6-03FAA75D4F5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07828" y="848069"/>
            <a:ext cx="1190387" cy="2420090"/>
          </a:xfrm>
          <a:prstGeom prst="roundRect">
            <a:avLst>
              <a:gd name="adj" fmla="val 10621"/>
            </a:avLst>
          </a:prstGeom>
          <a:solidFill>
            <a:schemeClr val="accent1"/>
          </a:solidFill>
        </p:spPr>
        <p:txBody>
          <a:bodyPr/>
          <a:lstStyle>
            <a:lvl1pPr>
              <a:defRPr sz="1067"/>
            </a:lvl1pPr>
          </a:lstStyle>
          <a:p>
            <a:endParaRPr lang="en-US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248933BC-56CF-4EA2-8AB9-4729E04379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05849" y="1065188"/>
            <a:ext cx="977047" cy="1986365"/>
          </a:xfrm>
          <a:prstGeom prst="roundRect">
            <a:avLst>
              <a:gd name="adj" fmla="val 10621"/>
            </a:avLst>
          </a:prstGeom>
          <a:solidFill>
            <a:schemeClr val="accent1"/>
          </a:solidFill>
        </p:spPr>
        <p:txBody>
          <a:bodyPr/>
          <a:lstStyle>
            <a:lvl1pPr>
              <a:defRPr sz="1067"/>
            </a:lvl1pPr>
          </a:lstStyle>
          <a:p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E1B7B9C3-B3ED-469E-981F-0FFB8870CB2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23149" y="1065188"/>
            <a:ext cx="977047" cy="1986365"/>
          </a:xfrm>
          <a:prstGeom prst="roundRect">
            <a:avLst>
              <a:gd name="adj" fmla="val 10621"/>
            </a:avLst>
          </a:prstGeom>
          <a:solidFill>
            <a:schemeClr val="accent1"/>
          </a:solidFill>
        </p:spPr>
        <p:txBody>
          <a:bodyPr/>
          <a:lstStyle>
            <a:lvl1pPr>
              <a:defRPr sz="1067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82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584200" y="380941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30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1277600" y="6048457"/>
            <a:ext cx="115570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1867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dirty="0"/>
              <a:t>page</a:t>
            </a:r>
          </a:p>
          <a:p>
            <a:pPr algn="l"/>
            <a:r>
              <a:rPr lang="en-US" dirty="0"/>
              <a:t>0</a:t>
            </a:r>
            <a:fld id="{37D409AB-2201-4E18-8A34-C31753AD9B06}" type="slidenum">
              <a:rPr smtClean="0"/>
              <a:pPr algn="l"/>
              <a:t>‹#›</a:t>
            </a:fld>
            <a:endParaRPr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1600200"/>
            <a:ext cx="12192000" cy="3657600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867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9900" y="457200"/>
            <a:ext cx="0" cy="6858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48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 - w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84200" y="6054272"/>
            <a:ext cx="72390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b="1">
                <a:solidFill>
                  <a:schemeClr val="accent2"/>
                </a:solidFill>
              </a:rPr>
              <a:t>your logo</a:t>
            </a:r>
            <a:endParaRPr lang="uk-UA" sz="1333" b="1">
              <a:solidFill>
                <a:schemeClr val="accent2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69900" y="6124657"/>
            <a:ext cx="0" cy="4953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11163300" y="6124657"/>
            <a:ext cx="0" cy="4953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1277600" y="6048457"/>
            <a:ext cx="115570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1867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dirty="0"/>
              <a:t>page</a:t>
            </a:r>
          </a:p>
          <a:p>
            <a:pPr algn="l"/>
            <a:r>
              <a:rPr lang="en-US" dirty="0"/>
              <a:t>0</a:t>
            </a:r>
            <a:fld id="{37D409AB-2201-4E18-8A34-C31753AD9B06}" type="slidenum">
              <a:rPr smtClean="0"/>
              <a:pPr algn="l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965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11188700" y="457200"/>
            <a:ext cx="0" cy="6858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7416800" y="380941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r">
              <a:defRPr lang="uk-UA" sz="30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1277600" y="6048457"/>
            <a:ext cx="115570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1867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dirty="0"/>
              <a:t>page</a:t>
            </a:r>
          </a:p>
          <a:p>
            <a:pPr algn="l"/>
            <a:r>
              <a:rPr lang="en-US" dirty="0"/>
              <a:t>0</a:t>
            </a:r>
            <a:fld id="{37D409AB-2201-4E18-8A34-C31753AD9B06}" type="slidenum">
              <a:rPr smtClean="0"/>
              <a:pPr algn="l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204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ULL BACKGROUND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017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VICES OPT-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85FEE3-F2FF-47A2-97B0-494FC1C397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83333" y="3736800"/>
            <a:ext cx="2472000" cy="13992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333"/>
            </a:lvl1pPr>
          </a:lstStyle>
          <a:p>
            <a:endParaRPr lang="en-US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1B9BCC2-EEB9-43C7-9643-AA65576CC73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792133" y="5172000"/>
            <a:ext cx="292800" cy="516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 algn="l">
              <a:buNone/>
              <a:defRPr sz="800"/>
            </a:lvl1pPr>
          </a:lstStyle>
          <a:p>
            <a:r>
              <a:rPr lang="en-US" dirty="0"/>
              <a:t>pic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2B0AE0B-F5F0-44CD-9704-1791CA0B877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236133" y="4740000"/>
            <a:ext cx="712800" cy="9408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 algn="l">
              <a:buNone/>
              <a:defRPr sz="800"/>
            </a:lvl1pPr>
          </a:lstStyle>
          <a:p>
            <a:r>
              <a:rPr lang="en-US" dirty="0"/>
              <a:t>pic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846EEAC0-1434-4014-A9F4-F19F4C6C10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88933" y="4562400"/>
            <a:ext cx="1675200" cy="10344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333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69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VICES OPT-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442FF477-8C25-45EB-A276-924BEDDA16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07200" y="1452000"/>
            <a:ext cx="5109600" cy="2892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333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4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69900" y="6182479"/>
            <a:ext cx="181801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b="1" dirty="0">
                <a:solidFill>
                  <a:schemeClr val="accent2"/>
                </a:solidFill>
              </a:rPr>
              <a:t>project one</a:t>
            </a:r>
            <a:endParaRPr lang="uk-UA" sz="1333" b="1" dirty="0">
              <a:solidFill>
                <a:schemeClr val="accent2"/>
              </a:solidFill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69900" y="6124657"/>
            <a:ext cx="0" cy="4953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11163300" y="6124657"/>
            <a:ext cx="0" cy="4953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277600" y="6048457"/>
            <a:ext cx="115570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1867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dirty="0"/>
              <a:t>page</a:t>
            </a:r>
          </a:p>
          <a:p>
            <a:pPr algn="l"/>
            <a:r>
              <a:rPr lang="en-US" dirty="0"/>
              <a:t>0</a:t>
            </a:r>
            <a:fld id="{37D409AB-2201-4E18-8A34-C31753AD9B06}" type="slidenum">
              <a:rPr smtClean="0"/>
              <a:pPr algn="l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591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7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0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3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69900" y="6192117"/>
            <a:ext cx="192651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b="1" dirty="0">
                <a:solidFill>
                  <a:schemeClr val="accent2"/>
                </a:solidFill>
              </a:rPr>
              <a:t>project one</a:t>
            </a:r>
            <a:endParaRPr lang="uk-UA" sz="1333" b="1" dirty="0">
              <a:solidFill>
                <a:schemeClr val="accent2"/>
              </a:solidFill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69900" y="6124657"/>
            <a:ext cx="0" cy="4953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11163300" y="6124657"/>
            <a:ext cx="0" cy="4953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277600" y="6048457"/>
            <a:ext cx="115570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1867" b="1" smtClean="0">
                <a:solidFill>
                  <a:schemeClr val="accent2"/>
                </a:solidFill>
              </a:defRPr>
            </a:lvl1pPr>
          </a:lstStyle>
          <a:p>
            <a:r>
              <a:rPr lang="en-US" dirty="0" err="1"/>
              <a:t>j.rice</a:t>
            </a:r>
            <a:endParaRPr lang="en-US" dirty="0"/>
          </a:p>
          <a:p>
            <a:r>
              <a:rPr lang="en-US" dirty="0"/>
              <a:t>0</a:t>
            </a:r>
            <a:fld id="{37D409AB-2201-4E18-8A34-C31753AD9B06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840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7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0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3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4200" y="6054272"/>
            <a:ext cx="72390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b="1">
                <a:solidFill>
                  <a:schemeClr val="accent2"/>
                </a:solidFill>
              </a:rPr>
              <a:t>your logo</a:t>
            </a:r>
            <a:endParaRPr lang="uk-UA" sz="1333" b="1">
              <a:solidFill>
                <a:schemeClr val="accent2"/>
              </a:solidFill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69900" y="6124657"/>
            <a:ext cx="0" cy="4953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11163300" y="6124657"/>
            <a:ext cx="0" cy="4953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277600" y="6048457"/>
            <a:ext cx="115570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1867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dirty="0"/>
              <a:t>page</a:t>
            </a:r>
          </a:p>
          <a:p>
            <a:pPr algn="l"/>
            <a:r>
              <a:rPr lang="en-US" dirty="0"/>
              <a:t>0</a:t>
            </a:r>
            <a:fld id="{37D409AB-2201-4E18-8A34-C31753AD9B06}" type="slidenum">
              <a:rPr smtClean="0"/>
              <a:pPr algn="l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92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7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0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3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041967F8-995E-416A-93A8-316DC5ABC95F}"/>
              </a:ext>
            </a:extLst>
          </p:cNvPr>
          <p:cNvGrpSpPr/>
          <p:nvPr/>
        </p:nvGrpSpPr>
        <p:grpSpPr>
          <a:xfrm>
            <a:off x="550664" y="2418468"/>
            <a:ext cx="11090674" cy="2051972"/>
            <a:chOff x="825995" y="3627701"/>
            <a:chExt cx="16636011" cy="307795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5ACCD15-D9EE-46FE-876A-B0F4253534C4}"/>
                </a:ext>
              </a:extLst>
            </p:cNvPr>
            <p:cNvSpPr txBox="1"/>
            <p:nvPr/>
          </p:nvSpPr>
          <p:spPr>
            <a:xfrm>
              <a:off x="825995" y="3627701"/>
              <a:ext cx="16636011" cy="3077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46"/>
              <a:r>
                <a:rPr lang="en-US" sz="12734" b="1" dirty="0">
                  <a:solidFill>
                    <a:srgbClr val="FFFFFF"/>
                  </a:solidFill>
                  <a:latin typeface="Roboto"/>
                  <a:ea typeface="Roboto Black" panose="02000000000000000000" pitchFamily="2" charset="0"/>
                </a:rPr>
                <a:t>project one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BF397BD-9FC1-468F-B97C-45D4B7436034}"/>
                </a:ext>
              </a:extLst>
            </p:cNvPr>
            <p:cNvSpPr txBox="1"/>
            <p:nvPr/>
          </p:nvSpPr>
          <p:spPr>
            <a:xfrm>
              <a:off x="12822646" y="4000501"/>
              <a:ext cx="2454866" cy="692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46"/>
              <a:r>
                <a:rPr lang="en-US" sz="2400" dirty="0">
                  <a:gradFill>
                    <a:gsLst>
                      <a:gs pos="0">
                        <a:srgbClr val="4A86FF"/>
                      </a:gs>
                      <a:gs pos="100000">
                        <a:srgbClr val="4A86FF"/>
                      </a:gs>
                    </a:gsLst>
                    <a:lin ang="15600000" scaled="0"/>
                  </a:gradFill>
                  <a:latin typeface="Roboto Black" panose="02000000000000000000" pitchFamily="2" charset="0"/>
                  <a:ea typeface="Roboto Black" panose="02000000000000000000" pitchFamily="2" charset="0"/>
                </a:rPr>
                <a:t>by </a:t>
              </a:r>
              <a:r>
                <a:rPr lang="en-US" sz="2400" dirty="0" err="1">
                  <a:gradFill>
                    <a:gsLst>
                      <a:gs pos="0">
                        <a:srgbClr val="4A86FF"/>
                      </a:gs>
                      <a:gs pos="100000">
                        <a:srgbClr val="4A86FF"/>
                      </a:gs>
                    </a:gsLst>
                    <a:lin ang="15600000" scaled="0"/>
                  </a:gradFill>
                  <a:latin typeface="Roboto Black" panose="02000000000000000000" pitchFamily="2" charset="0"/>
                  <a:ea typeface="Roboto Black" panose="02000000000000000000" pitchFamily="2" charset="0"/>
                </a:rPr>
                <a:t>j.rice</a:t>
              </a:r>
              <a:endParaRPr lang="en-US" sz="2400" dirty="0">
                <a:gradFill>
                  <a:gsLst>
                    <a:gs pos="0">
                      <a:srgbClr val="4A86FF"/>
                    </a:gs>
                    <a:gs pos="100000">
                      <a:srgbClr val="4A86FF"/>
                    </a:gs>
                  </a:gsLst>
                  <a:lin ang="15600000" scaled="0"/>
                </a:gradFill>
                <a:latin typeface="Roboto Black" panose="02000000000000000000" pitchFamily="2" charset="0"/>
                <a:ea typeface="Roboto Black" panose="02000000000000000000" pitchFamily="2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1E91CAC-B3FE-44EC-9D09-0D60082FE89B}"/>
              </a:ext>
            </a:extLst>
          </p:cNvPr>
          <p:cNvGrpSpPr/>
          <p:nvPr/>
        </p:nvGrpSpPr>
        <p:grpSpPr>
          <a:xfrm rot="6097807">
            <a:off x="4070460" y="1403381"/>
            <a:ext cx="4051080" cy="4051080"/>
            <a:chOff x="9989883" y="4654296"/>
            <a:chExt cx="4407408" cy="4407408"/>
          </a:xfrm>
        </p:grpSpPr>
        <p:sp>
          <p:nvSpPr>
            <p:cNvPr id="26" name="Oval">
              <a:extLst>
                <a:ext uri="{FF2B5EF4-FFF2-40B4-BE49-F238E27FC236}">
                  <a16:creationId xmlns:a16="http://schemas.microsoft.com/office/drawing/2014/main" id="{71B64017-1BD0-4403-B8F5-EA9E8014A3E7}"/>
                </a:ext>
              </a:extLst>
            </p:cNvPr>
            <p:cNvSpPr/>
            <p:nvPr/>
          </p:nvSpPr>
          <p:spPr>
            <a:xfrm>
              <a:off x="9989883" y="4654296"/>
              <a:ext cx="4407408" cy="44074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/>
              <a:endParaRPr lang="en-US">
                <a:solidFill>
                  <a:srgbClr val="FFFFFF"/>
                </a:solidFill>
                <a:latin typeface="Roboto"/>
              </a:endParaRPr>
            </a:p>
          </p:txBody>
        </p:sp>
        <p:sp>
          <p:nvSpPr>
            <p:cNvPr id="27" name="CW">
              <a:extLst>
                <a:ext uri="{FF2B5EF4-FFF2-40B4-BE49-F238E27FC236}">
                  <a16:creationId xmlns:a16="http://schemas.microsoft.com/office/drawing/2014/main" id="{CE5F373E-1342-43AF-A314-07D4370A6B00}"/>
                </a:ext>
              </a:extLst>
            </p:cNvPr>
            <p:cNvSpPr/>
            <p:nvPr/>
          </p:nvSpPr>
          <p:spPr>
            <a:xfrm>
              <a:off x="9991544" y="4654296"/>
              <a:ext cx="4405746" cy="4405746"/>
            </a:xfrm>
            <a:prstGeom prst="arc">
              <a:avLst>
                <a:gd name="adj1" fmla="val 16200000"/>
                <a:gd name="adj2" fmla="val 20775565"/>
              </a:avLst>
            </a:prstGeom>
            <a:ln w="63500" cap="rnd" cmpd="sng">
              <a:gradFill flip="none" rotWithShape="1">
                <a:gsLst>
                  <a:gs pos="25000">
                    <a:schemeClr val="accent5">
                      <a:alpha val="0"/>
                    </a:schemeClr>
                  </a:gs>
                  <a:gs pos="100000">
                    <a:schemeClr val="accent1"/>
                  </a:gs>
                </a:gsLst>
                <a:lin ang="0" scaled="1"/>
                <a:tileRect/>
              </a:gradFill>
              <a:prstDash val="soli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446"/>
              <a:endParaRPr lang="en-US" dirty="0">
                <a:solidFill>
                  <a:srgbClr val="171C30"/>
                </a:solidFill>
                <a:latin typeface="Roboto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533A9B7-D7E1-49E3-9470-3F1661998340}"/>
              </a:ext>
            </a:extLst>
          </p:cNvPr>
          <p:cNvGrpSpPr/>
          <p:nvPr/>
        </p:nvGrpSpPr>
        <p:grpSpPr>
          <a:xfrm rot="6232128" flipH="1">
            <a:off x="3867905" y="1200827"/>
            <a:ext cx="4456188" cy="4456188"/>
            <a:chOff x="9989883" y="4654296"/>
            <a:chExt cx="4407408" cy="4407408"/>
          </a:xfrm>
        </p:grpSpPr>
        <p:sp>
          <p:nvSpPr>
            <p:cNvPr id="29" name="Oval">
              <a:extLst>
                <a:ext uri="{FF2B5EF4-FFF2-40B4-BE49-F238E27FC236}">
                  <a16:creationId xmlns:a16="http://schemas.microsoft.com/office/drawing/2014/main" id="{C8ED2E88-45BA-4436-A248-9723DA76064B}"/>
                </a:ext>
              </a:extLst>
            </p:cNvPr>
            <p:cNvSpPr/>
            <p:nvPr/>
          </p:nvSpPr>
          <p:spPr>
            <a:xfrm>
              <a:off x="9989883" y="4654296"/>
              <a:ext cx="4407408" cy="44074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/>
              <a:endParaRPr lang="en-US">
                <a:solidFill>
                  <a:srgbClr val="FFFFFF"/>
                </a:solidFill>
                <a:latin typeface="Roboto"/>
              </a:endParaRPr>
            </a:p>
          </p:txBody>
        </p:sp>
        <p:sp>
          <p:nvSpPr>
            <p:cNvPr id="30" name="ACW">
              <a:extLst>
                <a:ext uri="{FF2B5EF4-FFF2-40B4-BE49-F238E27FC236}">
                  <a16:creationId xmlns:a16="http://schemas.microsoft.com/office/drawing/2014/main" id="{9A862051-6E72-4D61-9AA3-1D1CDB84E11D}"/>
                </a:ext>
              </a:extLst>
            </p:cNvPr>
            <p:cNvSpPr/>
            <p:nvPr/>
          </p:nvSpPr>
          <p:spPr>
            <a:xfrm>
              <a:off x="9991545" y="4654296"/>
              <a:ext cx="4405746" cy="4405746"/>
            </a:xfrm>
            <a:prstGeom prst="arc">
              <a:avLst>
                <a:gd name="adj1" fmla="val 16200000"/>
                <a:gd name="adj2" fmla="val 20775565"/>
              </a:avLst>
            </a:prstGeom>
            <a:ln w="63500" cap="rnd" cmpd="sng">
              <a:gradFill flip="none" rotWithShape="1">
                <a:gsLst>
                  <a:gs pos="38000">
                    <a:schemeClr val="accent1">
                      <a:alpha val="0"/>
                    </a:schemeClr>
                  </a:gs>
                  <a:gs pos="100000">
                    <a:schemeClr val="accent5"/>
                  </a:gs>
                </a:gsLst>
                <a:lin ang="0" scaled="1"/>
                <a:tileRect/>
              </a:gradFill>
              <a:prstDash val="soli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81629A1-847A-4F58-81C7-39729FD20755}"/>
              </a:ext>
            </a:extLst>
          </p:cNvPr>
          <p:cNvGrpSpPr/>
          <p:nvPr/>
        </p:nvGrpSpPr>
        <p:grpSpPr>
          <a:xfrm rot="9285606">
            <a:off x="3645096" y="978017"/>
            <a:ext cx="4901809" cy="4901807"/>
            <a:chOff x="9989883" y="4654296"/>
            <a:chExt cx="4407408" cy="4407408"/>
          </a:xfrm>
        </p:grpSpPr>
        <p:sp>
          <p:nvSpPr>
            <p:cNvPr id="32" name="Oval">
              <a:extLst>
                <a:ext uri="{FF2B5EF4-FFF2-40B4-BE49-F238E27FC236}">
                  <a16:creationId xmlns:a16="http://schemas.microsoft.com/office/drawing/2014/main" id="{072D234B-AB46-4D36-9607-94557C0CA6F3}"/>
                </a:ext>
              </a:extLst>
            </p:cNvPr>
            <p:cNvSpPr/>
            <p:nvPr/>
          </p:nvSpPr>
          <p:spPr>
            <a:xfrm>
              <a:off x="9989883" y="4654296"/>
              <a:ext cx="4407408" cy="44074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/>
              <a:endParaRPr lang="en-US">
                <a:solidFill>
                  <a:srgbClr val="FFFFFF"/>
                </a:solidFill>
                <a:latin typeface="Roboto"/>
              </a:endParaRPr>
            </a:p>
          </p:txBody>
        </p:sp>
        <p:sp>
          <p:nvSpPr>
            <p:cNvPr id="33" name="CW">
              <a:extLst>
                <a:ext uri="{FF2B5EF4-FFF2-40B4-BE49-F238E27FC236}">
                  <a16:creationId xmlns:a16="http://schemas.microsoft.com/office/drawing/2014/main" id="{79AA984A-6087-4FDD-86AF-C3330241E305}"/>
                </a:ext>
              </a:extLst>
            </p:cNvPr>
            <p:cNvSpPr/>
            <p:nvPr/>
          </p:nvSpPr>
          <p:spPr>
            <a:xfrm>
              <a:off x="9991545" y="4654296"/>
              <a:ext cx="4405746" cy="4405746"/>
            </a:xfrm>
            <a:prstGeom prst="arc">
              <a:avLst>
                <a:gd name="adj1" fmla="val 1000099"/>
                <a:gd name="adj2" fmla="val 7299557"/>
              </a:avLst>
            </a:prstGeom>
            <a:ln w="63500" cap="rnd" cmpd="sng">
              <a:gradFill flip="none" rotWithShape="1">
                <a:gsLst>
                  <a:gs pos="20000">
                    <a:schemeClr val="accent5">
                      <a:alpha val="0"/>
                    </a:schemeClr>
                  </a:gs>
                  <a:gs pos="100000">
                    <a:schemeClr val="accent1"/>
                  </a:gs>
                </a:gsLst>
                <a:lin ang="10800000" scaled="1"/>
                <a:tileRect/>
              </a:gradFill>
              <a:prstDash val="soli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35E7A61-FF19-4987-AB88-3FAC68956CD1}"/>
              </a:ext>
            </a:extLst>
          </p:cNvPr>
          <p:cNvGrpSpPr/>
          <p:nvPr/>
        </p:nvGrpSpPr>
        <p:grpSpPr>
          <a:xfrm rot="5773963">
            <a:off x="3400006" y="732813"/>
            <a:ext cx="5391987" cy="5392216"/>
            <a:chOff x="7185997" y="2949418"/>
            <a:chExt cx="3741833" cy="3741992"/>
          </a:xfrm>
        </p:grpSpPr>
        <p:sp>
          <p:nvSpPr>
            <p:cNvPr id="35" name="Oval">
              <a:extLst>
                <a:ext uri="{FF2B5EF4-FFF2-40B4-BE49-F238E27FC236}">
                  <a16:creationId xmlns:a16="http://schemas.microsoft.com/office/drawing/2014/main" id="{C2554995-6BDE-47A7-935E-2B64BCAD1E91}"/>
                </a:ext>
              </a:extLst>
            </p:cNvPr>
            <p:cNvSpPr/>
            <p:nvPr/>
          </p:nvSpPr>
          <p:spPr>
            <a:xfrm rot="15300000" flipH="1">
              <a:off x="7185997" y="2949418"/>
              <a:ext cx="3741833" cy="374183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/>
              <a:endParaRPr lang="en-US">
                <a:solidFill>
                  <a:srgbClr val="FFFFFF"/>
                </a:solidFill>
                <a:latin typeface="Roboto"/>
              </a:endParaRPr>
            </a:p>
          </p:txBody>
        </p:sp>
        <p:sp>
          <p:nvSpPr>
            <p:cNvPr id="36" name="ACW">
              <a:extLst>
                <a:ext uri="{FF2B5EF4-FFF2-40B4-BE49-F238E27FC236}">
                  <a16:creationId xmlns:a16="http://schemas.microsoft.com/office/drawing/2014/main" id="{7825309F-3389-4B8E-A7C9-43744A145816}"/>
                </a:ext>
              </a:extLst>
            </p:cNvPr>
            <p:cNvSpPr/>
            <p:nvPr/>
          </p:nvSpPr>
          <p:spPr>
            <a:xfrm rot="15300000" flipH="1">
              <a:off x="7186204" y="2950988"/>
              <a:ext cx="3740422" cy="3740422"/>
            </a:xfrm>
            <a:prstGeom prst="arc">
              <a:avLst>
                <a:gd name="adj1" fmla="val 96625"/>
                <a:gd name="adj2" fmla="val 4048638"/>
              </a:avLst>
            </a:prstGeom>
            <a:ln w="63500" cap="rnd" cmpd="sng">
              <a:gradFill flip="none" rotWithShape="1">
                <a:gsLst>
                  <a:gs pos="25000">
                    <a:schemeClr val="accent1">
                      <a:alpha val="0"/>
                    </a:schemeClr>
                  </a:gs>
                  <a:gs pos="100000">
                    <a:schemeClr val="accent5"/>
                  </a:gs>
                </a:gsLst>
                <a:lin ang="5400000" scaled="1"/>
                <a:tileRect/>
              </a:gradFill>
              <a:prstDash val="soli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48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-21600000">
                                      <p:cBhvr>
                                        <p:cTn id="3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indefinite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repeatCount="indefinite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-21600000">
                                      <p:cBhvr>
                                        <p:cTn id="3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repeatCount="indefinite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21600000">
                                      <p:cBhvr>
                                        <p:cTn id="4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07000" y="0"/>
            <a:ext cx="1778000" cy="177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38750" y="268317"/>
            <a:ext cx="1714500" cy="1272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6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Thin" pitchFamily="2" charset="0"/>
                <a:ea typeface="Roboto Thin" pitchFamily="2" charset="0"/>
                <a:cs typeface="+mn-cs"/>
              </a:rPr>
              <a:t>q2</a:t>
            </a:r>
            <a:endParaRPr kumimoji="0" lang="uk-UA" sz="766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Thin" pitchFamily="2" charset="0"/>
              <a:ea typeface="Roboto Thin" pitchFamily="2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36382E-46F6-4F7D-BD9A-38D87914D60F}"/>
              </a:ext>
            </a:extLst>
          </p:cNvPr>
          <p:cNvSpPr/>
          <p:nvPr/>
        </p:nvSpPr>
        <p:spPr>
          <a:xfrm>
            <a:off x="5207000" y="6070600"/>
            <a:ext cx="1778000" cy="78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E3C1D2C9-AAC0-438E-AB27-554B09EA9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98" y="1947047"/>
            <a:ext cx="6964803" cy="1717984"/>
          </a:xfrm>
          <a:prstGeom prst="rect">
            <a:avLst/>
          </a:prstGeom>
        </p:spPr>
      </p:pic>
      <p:pic>
        <p:nvPicPr>
          <p:cNvPr id="13" name="Picture 1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982B9DA-148E-4176-9804-12AA354CD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112" y="3858496"/>
            <a:ext cx="7615773" cy="201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59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Rectangle 239">
            <a:extLst>
              <a:ext uri="{FF2B5EF4-FFF2-40B4-BE49-F238E27FC236}">
                <a16:creationId xmlns:a16="http://schemas.microsoft.com/office/drawing/2014/main" id="{5FFAAB01-B52F-47A3-925E-FA199DFF3E89}"/>
              </a:ext>
            </a:extLst>
          </p:cNvPr>
          <p:cNvSpPr/>
          <p:nvPr/>
        </p:nvSpPr>
        <p:spPr>
          <a:xfrm rot="5400000">
            <a:off x="-381000" y="381000"/>
            <a:ext cx="6858000" cy="6096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5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AF328ECA-5360-4999-BC4B-18D6B3B0D8FC}"/>
              </a:ext>
            </a:extLst>
          </p:cNvPr>
          <p:cNvGrpSpPr/>
          <p:nvPr/>
        </p:nvGrpSpPr>
        <p:grpSpPr>
          <a:xfrm>
            <a:off x="1131783" y="747793"/>
            <a:ext cx="3962400" cy="5362413"/>
            <a:chOff x="1766649" y="2158528"/>
            <a:chExt cx="5943600" cy="3947525"/>
          </a:xfrm>
        </p:grpSpPr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388B71BD-6057-4033-A081-5DDAE877BF49}"/>
                </a:ext>
              </a:extLst>
            </p:cNvPr>
            <p:cNvSpPr txBox="1"/>
            <p:nvPr/>
          </p:nvSpPr>
          <p:spPr>
            <a:xfrm>
              <a:off x="1766649" y="2158528"/>
              <a:ext cx="5943600" cy="3947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000" b="1" dirty="0">
                  <a:solidFill>
                    <a:srgbClr val="FFFFFF"/>
                  </a:solidFill>
                  <a:latin typeface="Roboto"/>
                </a:rPr>
                <a:t>what series of Hotel California-related articles have the largest amount of internal link visits?</a:t>
              </a:r>
              <a:endPara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174A0F08-0327-460E-9D6A-FACF8ADAE780}"/>
                </a:ext>
              </a:extLst>
            </p:cNvPr>
            <p:cNvCxnSpPr/>
            <p:nvPr/>
          </p:nvCxnSpPr>
          <p:spPr>
            <a:xfrm>
              <a:off x="1870528" y="5951384"/>
              <a:ext cx="1905000" cy="0"/>
            </a:xfrm>
            <a:prstGeom prst="line">
              <a:avLst/>
            </a:prstGeom>
            <a:ln w="63500" cap="sq">
              <a:solidFill>
                <a:schemeClr val="accent5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Freeform 5">
            <a:extLst>
              <a:ext uri="{FF2B5EF4-FFF2-40B4-BE49-F238E27FC236}">
                <a16:creationId xmlns:a16="http://schemas.microsoft.com/office/drawing/2014/main" id="{451A58E3-F073-4141-87FF-86CD32C21A81}"/>
              </a:ext>
            </a:extLst>
          </p:cNvPr>
          <p:cNvSpPr>
            <a:spLocks/>
          </p:cNvSpPr>
          <p:nvPr/>
        </p:nvSpPr>
        <p:spPr bwMode="auto">
          <a:xfrm>
            <a:off x="6807201" y="1102782"/>
            <a:ext cx="4837471" cy="3274382"/>
          </a:xfrm>
          <a:custGeom>
            <a:avLst/>
            <a:gdLst>
              <a:gd name="T0" fmla="*/ 550 w 1019"/>
              <a:gd name="T1" fmla="*/ 57 h 700"/>
              <a:gd name="T2" fmla="*/ 530 w 1019"/>
              <a:gd name="T3" fmla="*/ 58 h 700"/>
              <a:gd name="T4" fmla="*/ 323 w 1019"/>
              <a:gd name="T5" fmla="*/ 24 h 700"/>
              <a:gd name="T6" fmla="*/ 158 w 1019"/>
              <a:gd name="T7" fmla="*/ 13 h 700"/>
              <a:gd name="T8" fmla="*/ 26 w 1019"/>
              <a:gd name="T9" fmla="*/ 223 h 700"/>
              <a:gd name="T10" fmla="*/ 33 w 1019"/>
              <a:gd name="T11" fmla="*/ 240 h 700"/>
              <a:gd name="T12" fmla="*/ 59 w 1019"/>
              <a:gd name="T13" fmla="*/ 350 h 700"/>
              <a:gd name="T14" fmla="*/ 520 w 1019"/>
              <a:gd name="T15" fmla="*/ 687 h 700"/>
              <a:gd name="T16" fmla="*/ 1011 w 1019"/>
              <a:gd name="T17" fmla="*/ 395 h 700"/>
              <a:gd name="T18" fmla="*/ 550 w 1019"/>
              <a:gd name="T19" fmla="*/ 57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9" h="700">
                <a:moveTo>
                  <a:pt x="550" y="57"/>
                </a:moveTo>
                <a:cubicBezTo>
                  <a:pt x="547" y="57"/>
                  <a:pt x="540" y="57"/>
                  <a:pt x="530" y="58"/>
                </a:cubicBezTo>
                <a:cubicBezTo>
                  <a:pt x="459" y="59"/>
                  <a:pt x="389" y="48"/>
                  <a:pt x="323" y="24"/>
                </a:cubicBezTo>
                <a:cubicBezTo>
                  <a:pt x="267" y="4"/>
                  <a:pt x="195" y="0"/>
                  <a:pt x="158" y="13"/>
                </a:cubicBezTo>
                <a:cubicBezTo>
                  <a:pt x="54" y="49"/>
                  <a:pt x="0" y="150"/>
                  <a:pt x="26" y="223"/>
                </a:cubicBezTo>
                <a:cubicBezTo>
                  <a:pt x="28" y="229"/>
                  <a:pt x="30" y="235"/>
                  <a:pt x="33" y="240"/>
                </a:cubicBezTo>
                <a:cubicBezTo>
                  <a:pt x="52" y="273"/>
                  <a:pt x="61" y="311"/>
                  <a:pt x="59" y="350"/>
                </a:cubicBezTo>
                <a:cubicBezTo>
                  <a:pt x="51" y="524"/>
                  <a:pt x="257" y="675"/>
                  <a:pt x="520" y="687"/>
                </a:cubicBezTo>
                <a:cubicBezTo>
                  <a:pt x="783" y="700"/>
                  <a:pt x="1002" y="569"/>
                  <a:pt x="1011" y="395"/>
                </a:cubicBezTo>
                <a:cubicBezTo>
                  <a:pt x="1019" y="220"/>
                  <a:pt x="952" y="26"/>
                  <a:pt x="550" y="5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71C3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2B53492-0A80-4FDE-B2DB-8B4B91843C67}"/>
              </a:ext>
            </a:extLst>
          </p:cNvPr>
          <p:cNvGrpSpPr/>
          <p:nvPr/>
        </p:nvGrpSpPr>
        <p:grpSpPr>
          <a:xfrm>
            <a:off x="8467549" y="1684020"/>
            <a:ext cx="1581615" cy="2058645"/>
            <a:chOff x="7652457" y="2526030"/>
            <a:chExt cx="2372423" cy="3087968"/>
          </a:xfrm>
        </p:grpSpPr>
        <p:sp>
          <p:nvSpPr>
            <p:cNvPr id="109" name="Oval 6">
              <a:extLst>
                <a:ext uri="{FF2B5EF4-FFF2-40B4-BE49-F238E27FC236}">
                  <a16:creationId xmlns:a16="http://schemas.microsoft.com/office/drawing/2014/main" id="{57D989ED-5E86-47F6-8841-C4082A788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7040" y="2588554"/>
              <a:ext cx="163257" cy="159782"/>
            </a:xfrm>
            <a:prstGeom prst="ellipse">
              <a:avLst/>
            </a:prstGeom>
            <a:solidFill>
              <a:srgbClr val="B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10" name="Freeform 7">
              <a:extLst>
                <a:ext uri="{FF2B5EF4-FFF2-40B4-BE49-F238E27FC236}">
                  <a16:creationId xmlns:a16="http://schemas.microsoft.com/office/drawing/2014/main" id="{D488E02A-2E2B-4AA2-B462-4F168963C0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22116" y="2526030"/>
              <a:ext cx="1233105" cy="1163634"/>
            </a:xfrm>
            <a:custGeom>
              <a:avLst/>
              <a:gdLst>
                <a:gd name="T0" fmla="*/ 87 w 173"/>
                <a:gd name="T1" fmla="*/ 166 h 166"/>
                <a:gd name="T2" fmla="*/ 0 w 173"/>
                <a:gd name="T3" fmla="*/ 79 h 166"/>
                <a:gd name="T4" fmla="*/ 70 w 173"/>
                <a:gd name="T5" fmla="*/ 9 h 166"/>
                <a:gd name="T6" fmla="*/ 103 w 173"/>
                <a:gd name="T7" fmla="*/ 9 h 166"/>
                <a:gd name="T8" fmla="*/ 173 w 173"/>
                <a:gd name="T9" fmla="*/ 79 h 166"/>
                <a:gd name="T10" fmla="*/ 87 w 173"/>
                <a:gd name="T11" fmla="*/ 166 h 166"/>
                <a:gd name="T12" fmla="*/ 9 w 173"/>
                <a:gd name="T13" fmla="*/ 79 h 166"/>
                <a:gd name="T14" fmla="*/ 87 w 173"/>
                <a:gd name="T15" fmla="*/ 156 h 166"/>
                <a:gd name="T16" fmla="*/ 164 w 173"/>
                <a:gd name="T17" fmla="*/ 79 h 166"/>
                <a:gd name="T18" fmla="*/ 99 w 173"/>
                <a:gd name="T19" fmla="*/ 14 h 166"/>
                <a:gd name="T20" fmla="*/ 74 w 173"/>
                <a:gd name="T21" fmla="*/ 14 h 166"/>
                <a:gd name="T22" fmla="*/ 9 w 173"/>
                <a:gd name="T23" fmla="*/ 79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3" h="166">
                  <a:moveTo>
                    <a:pt x="87" y="166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9" y="0"/>
                    <a:pt x="94" y="0"/>
                    <a:pt x="103" y="9"/>
                  </a:cubicBezTo>
                  <a:cubicBezTo>
                    <a:pt x="173" y="79"/>
                    <a:pt x="173" y="79"/>
                    <a:pt x="173" y="79"/>
                  </a:cubicBezTo>
                  <a:lnTo>
                    <a:pt x="87" y="166"/>
                  </a:lnTo>
                  <a:close/>
                  <a:moveTo>
                    <a:pt x="9" y="79"/>
                  </a:moveTo>
                  <a:cubicBezTo>
                    <a:pt x="87" y="156"/>
                    <a:pt x="87" y="156"/>
                    <a:pt x="87" y="156"/>
                  </a:cubicBezTo>
                  <a:cubicBezTo>
                    <a:pt x="164" y="79"/>
                    <a:pt x="164" y="79"/>
                    <a:pt x="164" y="79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2" y="7"/>
                    <a:pt x="81" y="7"/>
                    <a:pt x="74" y="14"/>
                  </a:cubicBezTo>
                  <a:lnTo>
                    <a:pt x="9" y="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11" name="Freeform 8">
              <a:extLst>
                <a:ext uri="{FF2B5EF4-FFF2-40B4-BE49-F238E27FC236}">
                  <a16:creationId xmlns:a16="http://schemas.microsoft.com/office/drawing/2014/main" id="{D39797E0-B928-45E8-9A2E-EDC7E3C32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2457" y="2988009"/>
              <a:ext cx="2372423" cy="2625989"/>
            </a:xfrm>
            <a:custGeom>
              <a:avLst/>
              <a:gdLst>
                <a:gd name="T0" fmla="*/ 313 w 333"/>
                <a:gd name="T1" fmla="*/ 374 h 374"/>
                <a:gd name="T2" fmla="*/ 20 w 333"/>
                <a:gd name="T3" fmla="*/ 374 h 374"/>
                <a:gd name="T4" fmla="*/ 0 w 333"/>
                <a:gd name="T5" fmla="*/ 353 h 374"/>
                <a:gd name="T6" fmla="*/ 0 w 333"/>
                <a:gd name="T7" fmla="*/ 21 h 374"/>
                <a:gd name="T8" fmla="*/ 20 w 333"/>
                <a:gd name="T9" fmla="*/ 0 h 374"/>
                <a:gd name="T10" fmla="*/ 313 w 333"/>
                <a:gd name="T11" fmla="*/ 0 h 374"/>
                <a:gd name="T12" fmla="*/ 333 w 333"/>
                <a:gd name="T13" fmla="*/ 21 h 374"/>
                <a:gd name="T14" fmla="*/ 333 w 333"/>
                <a:gd name="T15" fmla="*/ 353 h 374"/>
                <a:gd name="T16" fmla="*/ 313 w 333"/>
                <a:gd name="T17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3" h="374">
                  <a:moveTo>
                    <a:pt x="313" y="374"/>
                  </a:moveTo>
                  <a:cubicBezTo>
                    <a:pt x="20" y="374"/>
                    <a:pt x="20" y="374"/>
                    <a:pt x="20" y="374"/>
                  </a:cubicBezTo>
                  <a:cubicBezTo>
                    <a:pt x="9" y="374"/>
                    <a:pt x="0" y="364"/>
                    <a:pt x="0" y="353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24" y="0"/>
                    <a:pt x="333" y="9"/>
                    <a:pt x="333" y="21"/>
                  </a:cubicBezTo>
                  <a:cubicBezTo>
                    <a:pt x="333" y="353"/>
                    <a:pt x="333" y="353"/>
                    <a:pt x="333" y="353"/>
                  </a:cubicBezTo>
                  <a:cubicBezTo>
                    <a:pt x="333" y="364"/>
                    <a:pt x="324" y="374"/>
                    <a:pt x="313" y="3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12" name="Rectangle 9">
              <a:extLst>
                <a:ext uri="{FF2B5EF4-FFF2-40B4-BE49-F238E27FC236}">
                  <a16:creationId xmlns:a16="http://schemas.microsoft.com/office/drawing/2014/main" id="{7EC77CFB-2E30-4095-B89F-CCC4EBBEC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4029" y="3199895"/>
              <a:ext cx="2129275" cy="22022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13" name="Oval 10">
              <a:extLst>
                <a:ext uri="{FF2B5EF4-FFF2-40B4-BE49-F238E27FC236}">
                  <a16:creationId xmlns:a16="http://schemas.microsoft.com/office/drawing/2014/main" id="{72DD4F75-153D-4BF2-818C-1D19D70AB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7040" y="2532977"/>
              <a:ext cx="163257" cy="1597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14" name="Rectangle 11">
              <a:extLst>
                <a:ext uri="{FF2B5EF4-FFF2-40B4-BE49-F238E27FC236}">
                  <a16:creationId xmlns:a16="http://schemas.microsoft.com/office/drawing/2014/main" id="{F2BE8C87-4F42-4F01-BD6D-A8AF08655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2022" y="4314898"/>
              <a:ext cx="336934" cy="83364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15" name="Rectangle 12">
              <a:extLst>
                <a:ext uri="{FF2B5EF4-FFF2-40B4-BE49-F238E27FC236}">
                  <a16:creationId xmlns:a16="http://schemas.microsoft.com/office/drawing/2014/main" id="{F394EC75-A8BE-4D33-A6AB-66272AD19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4422" y="4075225"/>
              <a:ext cx="326512" cy="10733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16" name="Rectangle 13">
              <a:extLst>
                <a:ext uri="{FF2B5EF4-FFF2-40B4-BE49-F238E27FC236}">
                  <a16:creationId xmlns:a16="http://schemas.microsoft.com/office/drawing/2014/main" id="{76AFA061-D2D4-4CBB-9C91-6816D1CDF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6400" y="3957125"/>
              <a:ext cx="326512" cy="11914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17" name="Rectangle 14">
              <a:extLst>
                <a:ext uri="{FF2B5EF4-FFF2-40B4-BE49-F238E27FC236}">
                  <a16:creationId xmlns:a16="http://schemas.microsoft.com/office/drawing/2014/main" id="{74E0FB9F-8C1E-4DB9-8F72-1C03302BB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8381" y="3800815"/>
              <a:ext cx="336934" cy="13477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18" name="Freeform 15">
              <a:extLst>
                <a:ext uri="{FF2B5EF4-FFF2-40B4-BE49-F238E27FC236}">
                  <a16:creationId xmlns:a16="http://schemas.microsoft.com/office/drawing/2014/main" id="{A46C74FA-26A5-4D96-A015-C325936334E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7647" y="3338837"/>
              <a:ext cx="229253" cy="302198"/>
            </a:xfrm>
            <a:custGeom>
              <a:avLst/>
              <a:gdLst>
                <a:gd name="T0" fmla="*/ 16 w 32"/>
                <a:gd name="T1" fmla="*/ 43 h 43"/>
                <a:gd name="T2" fmla="*/ 14 w 32"/>
                <a:gd name="T3" fmla="*/ 43 h 43"/>
                <a:gd name="T4" fmla="*/ 11 w 32"/>
                <a:gd name="T5" fmla="*/ 36 h 43"/>
                <a:gd name="T6" fmla="*/ 21 w 32"/>
                <a:gd name="T7" fmla="*/ 19 h 43"/>
                <a:gd name="T8" fmla="*/ 3 w 32"/>
                <a:gd name="T9" fmla="*/ 10 h 43"/>
                <a:gd name="T10" fmla="*/ 1 w 32"/>
                <a:gd name="T11" fmla="*/ 3 h 43"/>
                <a:gd name="T12" fmla="*/ 7 w 32"/>
                <a:gd name="T13" fmla="*/ 1 h 43"/>
                <a:gd name="T14" fmla="*/ 29 w 32"/>
                <a:gd name="T15" fmla="*/ 12 h 43"/>
                <a:gd name="T16" fmla="*/ 32 w 32"/>
                <a:gd name="T17" fmla="*/ 15 h 43"/>
                <a:gd name="T18" fmla="*/ 32 w 32"/>
                <a:gd name="T19" fmla="*/ 19 h 43"/>
                <a:gd name="T20" fmla="*/ 20 w 32"/>
                <a:gd name="T21" fmla="*/ 41 h 43"/>
                <a:gd name="T22" fmla="*/ 16 w 32"/>
                <a:gd name="T2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43">
                  <a:moveTo>
                    <a:pt x="16" y="43"/>
                  </a:moveTo>
                  <a:cubicBezTo>
                    <a:pt x="15" y="43"/>
                    <a:pt x="14" y="43"/>
                    <a:pt x="14" y="43"/>
                  </a:cubicBezTo>
                  <a:cubicBezTo>
                    <a:pt x="11" y="42"/>
                    <a:pt x="10" y="39"/>
                    <a:pt x="11" y="36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1" y="13"/>
                    <a:pt x="31" y="14"/>
                    <a:pt x="32" y="15"/>
                  </a:cubicBezTo>
                  <a:cubicBezTo>
                    <a:pt x="32" y="16"/>
                    <a:pt x="32" y="18"/>
                    <a:pt x="32" y="19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2"/>
                    <a:pt x="18" y="43"/>
                    <a:pt x="16" y="43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19" name="Freeform 16">
              <a:extLst>
                <a:ext uri="{FF2B5EF4-FFF2-40B4-BE49-F238E27FC236}">
                  <a16:creationId xmlns:a16="http://schemas.microsoft.com/office/drawing/2014/main" id="{DFBBEA70-A1FA-41E2-B18C-392F9CC400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0541" y="3415254"/>
              <a:ext cx="1403306" cy="486294"/>
            </a:xfrm>
            <a:custGeom>
              <a:avLst/>
              <a:gdLst>
                <a:gd name="T0" fmla="*/ 5 w 197"/>
                <a:gd name="T1" fmla="*/ 69 h 69"/>
                <a:gd name="T2" fmla="*/ 1 w 197"/>
                <a:gd name="T3" fmla="*/ 66 h 69"/>
                <a:gd name="T4" fmla="*/ 4 w 197"/>
                <a:gd name="T5" fmla="*/ 60 h 69"/>
                <a:gd name="T6" fmla="*/ 190 w 197"/>
                <a:gd name="T7" fmla="*/ 1 h 69"/>
                <a:gd name="T8" fmla="*/ 196 w 197"/>
                <a:gd name="T9" fmla="*/ 4 h 69"/>
                <a:gd name="T10" fmla="*/ 193 w 197"/>
                <a:gd name="T11" fmla="*/ 10 h 69"/>
                <a:gd name="T12" fmla="*/ 7 w 197"/>
                <a:gd name="T13" fmla="*/ 69 h 69"/>
                <a:gd name="T14" fmla="*/ 5 w 197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7" h="69">
                  <a:moveTo>
                    <a:pt x="5" y="69"/>
                  </a:moveTo>
                  <a:cubicBezTo>
                    <a:pt x="3" y="69"/>
                    <a:pt x="1" y="68"/>
                    <a:pt x="1" y="66"/>
                  </a:cubicBezTo>
                  <a:cubicBezTo>
                    <a:pt x="0" y="63"/>
                    <a:pt x="1" y="61"/>
                    <a:pt x="4" y="60"/>
                  </a:cubicBezTo>
                  <a:cubicBezTo>
                    <a:pt x="190" y="1"/>
                    <a:pt x="190" y="1"/>
                    <a:pt x="190" y="1"/>
                  </a:cubicBezTo>
                  <a:cubicBezTo>
                    <a:pt x="192" y="0"/>
                    <a:pt x="195" y="2"/>
                    <a:pt x="196" y="4"/>
                  </a:cubicBezTo>
                  <a:cubicBezTo>
                    <a:pt x="197" y="7"/>
                    <a:pt x="195" y="9"/>
                    <a:pt x="193" y="10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6" y="69"/>
                    <a:pt x="6" y="69"/>
                    <a:pt x="5" y="69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26F79515-E79B-44C9-953C-71C2C3000EE7}"/>
              </a:ext>
            </a:extLst>
          </p:cNvPr>
          <p:cNvGrpSpPr/>
          <p:nvPr/>
        </p:nvGrpSpPr>
        <p:grpSpPr>
          <a:xfrm>
            <a:off x="10248311" y="2061477"/>
            <a:ext cx="900803" cy="3265121"/>
            <a:chOff x="10323601" y="3092215"/>
            <a:chExt cx="1351204" cy="4897681"/>
          </a:xfrm>
        </p:grpSpPr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D5244BE6-3848-43D6-9B6A-EB6C230B5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6423" y="3182527"/>
              <a:ext cx="621763" cy="673865"/>
            </a:xfrm>
            <a:custGeom>
              <a:avLst/>
              <a:gdLst>
                <a:gd name="T0" fmla="*/ 24 w 87"/>
                <a:gd name="T1" fmla="*/ 70 h 96"/>
                <a:gd name="T2" fmla="*/ 25 w 87"/>
                <a:gd name="T3" fmla="*/ 72 h 96"/>
                <a:gd name="T4" fmla="*/ 28 w 87"/>
                <a:gd name="T5" fmla="*/ 80 h 96"/>
                <a:gd name="T6" fmla="*/ 40 w 87"/>
                <a:gd name="T7" fmla="*/ 85 h 96"/>
                <a:gd name="T8" fmla="*/ 45 w 87"/>
                <a:gd name="T9" fmla="*/ 89 h 96"/>
                <a:gd name="T10" fmla="*/ 49 w 87"/>
                <a:gd name="T11" fmla="*/ 93 h 96"/>
                <a:gd name="T12" fmla="*/ 62 w 87"/>
                <a:gd name="T13" fmla="*/ 94 h 96"/>
                <a:gd name="T14" fmla="*/ 66 w 87"/>
                <a:gd name="T15" fmla="*/ 91 h 96"/>
                <a:gd name="T16" fmla="*/ 74 w 87"/>
                <a:gd name="T17" fmla="*/ 87 h 96"/>
                <a:gd name="T18" fmla="*/ 83 w 87"/>
                <a:gd name="T19" fmla="*/ 84 h 96"/>
                <a:gd name="T20" fmla="*/ 87 w 87"/>
                <a:gd name="T21" fmla="*/ 73 h 96"/>
                <a:gd name="T22" fmla="*/ 85 w 87"/>
                <a:gd name="T23" fmla="*/ 66 h 96"/>
                <a:gd name="T24" fmla="*/ 83 w 87"/>
                <a:gd name="T25" fmla="*/ 59 h 96"/>
                <a:gd name="T26" fmla="*/ 80 w 87"/>
                <a:gd name="T27" fmla="*/ 51 h 96"/>
                <a:gd name="T28" fmla="*/ 76 w 87"/>
                <a:gd name="T29" fmla="*/ 48 h 96"/>
                <a:gd name="T30" fmla="*/ 72 w 87"/>
                <a:gd name="T31" fmla="*/ 40 h 96"/>
                <a:gd name="T32" fmla="*/ 73 w 87"/>
                <a:gd name="T33" fmla="*/ 35 h 96"/>
                <a:gd name="T34" fmla="*/ 62 w 87"/>
                <a:gd name="T35" fmla="*/ 9 h 96"/>
                <a:gd name="T36" fmla="*/ 62 w 87"/>
                <a:gd name="T37" fmla="*/ 9 h 96"/>
                <a:gd name="T38" fmla="*/ 51 w 87"/>
                <a:gd name="T39" fmla="*/ 7 h 96"/>
                <a:gd name="T40" fmla="*/ 46 w 87"/>
                <a:gd name="T41" fmla="*/ 0 h 96"/>
                <a:gd name="T42" fmla="*/ 44 w 87"/>
                <a:gd name="T43" fmla="*/ 0 h 96"/>
                <a:gd name="T44" fmla="*/ 44 w 87"/>
                <a:gd name="T45" fmla="*/ 2 h 96"/>
                <a:gd name="T46" fmla="*/ 47 w 87"/>
                <a:gd name="T47" fmla="*/ 6 h 96"/>
                <a:gd name="T48" fmla="*/ 47 w 87"/>
                <a:gd name="T49" fmla="*/ 22 h 96"/>
                <a:gd name="T50" fmla="*/ 43 w 87"/>
                <a:gd name="T51" fmla="*/ 31 h 96"/>
                <a:gd name="T52" fmla="*/ 43 w 87"/>
                <a:gd name="T53" fmla="*/ 41 h 96"/>
                <a:gd name="T54" fmla="*/ 36 w 87"/>
                <a:gd name="T55" fmla="*/ 52 h 96"/>
                <a:gd name="T56" fmla="*/ 20 w 87"/>
                <a:gd name="T57" fmla="*/ 50 h 96"/>
                <a:gd name="T58" fmla="*/ 10 w 87"/>
                <a:gd name="T59" fmla="*/ 43 h 96"/>
                <a:gd name="T60" fmla="*/ 3 w 87"/>
                <a:gd name="T61" fmla="*/ 35 h 96"/>
                <a:gd name="T62" fmla="*/ 1 w 87"/>
                <a:gd name="T63" fmla="*/ 35 h 96"/>
                <a:gd name="T64" fmla="*/ 1 w 87"/>
                <a:gd name="T65" fmla="*/ 37 h 96"/>
                <a:gd name="T66" fmla="*/ 4 w 87"/>
                <a:gd name="T67" fmla="*/ 41 h 96"/>
                <a:gd name="T68" fmla="*/ 6 w 87"/>
                <a:gd name="T69" fmla="*/ 46 h 96"/>
                <a:gd name="T70" fmla="*/ 24 w 87"/>
                <a:gd name="T71" fmla="*/ 7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7" h="96">
                  <a:moveTo>
                    <a:pt x="24" y="70"/>
                  </a:moveTo>
                  <a:cubicBezTo>
                    <a:pt x="25" y="70"/>
                    <a:pt x="25" y="71"/>
                    <a:pt x="25" y="72"/>
                  </a:cubicBezTo>
                  <a:cubicBezTo>
                    <a:pt x="25" y="75"/>
                    <a:pt x="26" y="78"/>
                    <a:pt x="28" y="80"/>
                  </a:cubicBezTo>
                  <a:cubicBezTo>
                    <a:pt x="31" y="84"/>
                    <a:pt x="35" y="85"/>
                    <a:pt x="40" y="85"/>
                  </a:cubicBezTo>
                  <a:cubicBezTo>
                    <a:pt x="42" y="85"/>
                    <a:pt x="44" y="87"/>
                    <a:pt x="45" y="89"/>
                  </a:cubicBezTo>
                  <a:cubicBezTo>
                    <a:pt x="46" y="91"/>
                    <a:pt x="47" y="92"/>
                    <a:pt x="49" y="93"/>
                  </a:cubicBezTo>
                  <a:cubicBezTo>
                    <a:pt x="53" y="96"/>
                    <a:pt x="58" y="96"/>
                    <a:pt x="62" y="94"/>
                  </a:cubicBezTo>
                  <a:cubicBezTo>
                    <a:pt x="63" y="93"/>
                    <a:pt x="65" y="92"/>
                    <a:pt x="66" y="91"/>
                  </a:cubicBezTo>
                  <a:cubicBezTo>
                    <a:pt x="68" y="88"/>
                    <a:pt x="71" y="87"/>
                    <a:pt x="74" y="87"/>
                  </a:cubicBezTo>
                  <a:cubicBezTo>
                    <a:pt x="77" y="87"/>
                    <a:pt x="80" y="86"/>
                    <a:pt x="83" y="84"/>
                  </a:cubicBezTo>
                  <a:cubicBezTo>
                    <a:pt x="86" y="81"/>
                    <a:pt x="87" y="77"/>
                    <a:pt x="87" y="73"/>
                  </a:cubicBezTo>
                  <a:cubicBezTo>
                    <a:pt x="87" y="70"/>
                    <a:pt x="86" y="67"/>
                    <a:pt x="85" y="66"/>
                  </a:cubicBezTo>
                  <a:cubicBezTo>
                    <a:pt x="83" y="64"/>
                    <a:pt x="82" y="62"/>
                    <a:pt x="83" y="59"/>
                  </a:cubicBezTo>
                  <a:cubicBezTo>
                    <a:pt x="83" y="57"/>
                    <a:pt x="82" y="54"/>
                    <a:pt x="80" y="51"/>
                  </a:cubicBezTo>
                  <a:cubicBezTo>
                    <a:pt x="79" y="50"/>
                    <a:pt x="78" y="49"/>
                    <a:pt x="76" y="48"/>
                  </a:cubicBezTo>
                  <a:cubicBezTo>
                    <a:pt x="73" y="47"/>
                    <a:pt x="71" y="43"/>
                    <a:pt x="72" y="40"/>
                  </a:cubicBezTo>
                  <a:cubicBezTo>
                    <a:pt x="72" y="38"/>
                    <a:pt x="73" y="37"/>
                    <a:pt x="73" y="35"/>
                  </a:cubicBezTo>
                  <a:cubicBezTo>
                    <a:pt x="75" y="22"/>
                    <a:pt x="62" y="9"/>
                    <a:pt x="62" y="9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58" y="11"/>
                    <a:pt x="54" y="10"/>
                    <a:pt x="51" y="7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5" y="0"/>
                    <a:pt x="44" y="0"/>
                  </a:cubicBezTo>
                  <a:cubicBezTo>
                    <a:pt x="44" y="1"/>
                    <a:pt x="43" y="2"/>
                    <a:pt x="44" y="2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50" y="11"/>
                    <a:pt x="50" y="17"/>
                    <a:pt x="47" y="22"/>
                  </a:cubicBezTo>
                  <a:cubicBezTo>
                    <a:pt x="45" y="24"/>
                    <a:pt x="44" y="28"/>
                    <a:pt x="43" y="31"/>
                  </a:cubicBezTo>
                  <a:cubicBezTo>
                    <a:pt x="43" y="35"/>
                    <a:pt x="43" y="38"/>
                    <a:pt x="43" y="41"/>
                  </a:cubicBezTo>
                  <a:cubicBezTo>
                    <a:pt x="44" y="45"/>
                    <a:pt x="41" y="50"/>
                    <a:pt x="36" y="52"/>
                  </a:cubicBezTo>
                  <a:cubicBezTo>
                    <a:pt x="31" y="53"/>
                    <a:pt x="25" y="52"/>
                    <a:pt x="20" y="50"/>
                  </a:cubicBezTo>
                  <a:cubicBezTo>
                    <a:pt x="16" y="49"/>
                    <a:pt x="12" y="46"/>
                    <a:pt x="10" y="43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5"/>
                    <a:pt x="2" y="34"/>
                    <a:pt x="1" y="35"/>
                  </a:cubicBezTo>
                  <a:cubicBezTo>
                    <a:pt x="0" y="35"/>
                    <a:pt x="0" y="36"/>
                    <a:pt x="1" y="37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5" y="42"/>
                    <a:pt x="6" y="44"/>
                    <a:pt x="6" y="46"/>
                  </a:cubicBezTo>
                  <a:cubicBezTo>
                    <a:pt x="6" y="55"/>
                    <a:pt x="12" y="68"/>
                    <a:pt x="24" y="7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DC47761B-30D9-4743-A207-0387DA08E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01483" y="5009604"/>
              <a:ext cx="854489" cy="2980290"/>
            </a:xfrm>
            <a:custGeom>
              <a:avLst/>
              <a:gdLst>
                <a:gd name="T0" fmla="*/ 71 w 120"/>
                <a:gd name="T1" fmla="*/ 342 h 425"/>
                <a:gd name="T2" fmla="*/ 50 w 120"/>
                <a:gd name="T3" fmla="*/ 201 h 425"/>
                <a:gd name="T4" fmla="*/ 114 w 120"/>
                <a:gd name="T5" fmla="*/ 40 h 425"/>
                <a:gd name="T6" fmla="*/ 70 w 120"/>
                <a:gd name="T7" fmla="*/ 0 h 425"/>
                <a:gd name="T8" fmla="*/ 39 w 120"/>
                <a:gd name="T9" fmla="*/ 25 h 425"/>
                <a:gd name="T10" fmla="*/ 5 w 120"/>
                <a:gd name="T11" fmla="*/ 201 h 425"/>
                <a:gd name="T12" fmla="*/ 62 w 120"/>
                <a:gd name="T13" fmla="*/ 371 h 425"/>
                <a:gd name="T14" fmla="*/ 63 w 120"/>
                <a:gd name="T15" fmla="*/ 378 h 425"/>
                <a:gd name="T16" fmla="*/ 63 w 120"/>
                <a:gd name="T17" fmla="*/ 378 h 425"/>
                <a:gd name="T18" fmla="*/ 61 w 120"/>
                <a:gd name="T19" fmla="*/ 388 h 425"/>
                <a:gd name="T20" fmla="*/ 55 w 120"/>
                <a:gd name="T21" fmla="*/ 399 h 425"/>
                <a:gd name="T22" fmla="*/ 38 w 120"/>
                <a:gd name="T23" fmla="*/ 416 h 425"/>
                <a:gd name="T24" fmla="*/ 35 w 120"/>
                <a:gd name="T25" fmla="*/ 418 h 425"/>
                <a:gd name="T26" fmla="*/ 37 w 120"/>
                <a:gd name="T27" fmla="*/ 425 h 425"/>
                <a:gd name="T28" fmla="*/ 50 w 120"/>
                <a:gd name="T29" fmla="*/ 425 h 425"/>
                <a:gd name="T30" fmla="*/ 63 w 120"/>
                <a:gd name="T31" fmla="*/ 416 h 425"/>
                <a:gd name="T32" fmla="*/ 77 w 120"/>
                <a:gd name="T33" fmla="*/ 401 h 425"/>
                <a:gd name="T34" fmla="*/ 81 w 120"/>
                <a:gd name="T35" fmla="*/ 399 h 425"/>
                <a:gd name="T36" fmla="*/ 86 w 120"/>
                <a:gd name="T37" fmla="*/ 379 h 425"/>
                <a:gd name="T38" fmla="*/ 86 w 120"/>
                <a:gd name="T39" fmla="*/ 379 h 425"/>
                <a:gd name="T40" fmla="*/ 71 w 120"/>
                <a:gd name="T41" fmla="*/ 34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0" h="425">
                  <a:moveTo>
                    <a:pt x="71" y="342"/>
                  </a:moveTo>
                  <a:cubicBezTo>
                    <a:pt x="50" y="201"/>
                    <a:pt x="50" y="201"/>
                    <a:pt x="50" y="201"/>
                  </a:cubicBezTo>
                  <a:cubicBezTo>
                    <a:pt x="50" y="201"/>
                    <a:pt x="120" y="68"/>
                    <a:pt x="114" y="40"/>
                  </a:cubicBezTo>
                  <a:cubicBezTo>
                    <a:pt x="109" y="13"/>
                    <a:pt x="83" y="0"/>
                    <a:pt x="70" y="0"/>
                  </a:cubicBezTo>
                  <a:cubicBezTo>
                    <a:pt x="56" y="0"/>
                    <a:pt x="42" y="14"/>
                    <a:pt x="39" y="25"/>
                  </a:cubicBezTo>
                  <a:cubicBezTo>
                    <a:pt x="39" y="25"/>
                    <a:pt x="0" y="170"/>
                    <a:pt x="5" y="201"/>
                  </a:cubicBezTo>
                  <a:cubicBezTo>
                    <a:pt x="9" y="227"/>
                    <a:pt x="50" y="338"/>
                    <a:pt x="62" y="371"/>
                  </a:cubicBezTo>
                  <a:cubicBezTo>
                    <a:pt x="63" y="373"/>
                    <a:pt x="63" y="375"/>
                    <a:pt x="63" y="378"/>
                  </a:cubicBezTo>
                  <a:cubicBezTo>
                    <a:pt x="63" y="378"/>
                    <a:pt x="63" y="378"/>
                    <a:pt x="63" y="378"/>
                  </a:cubicBezTo>
                  <a:cubicBezTo>
                    <a:pt x="63" y="381"/>
                    <a:pt x="62" y="385"/>
                    <a:pt x="61" y="388"/>
                  </a:cubicBezTo>
                  <a:cubicBezTo>
                    <a:pt x="55" y="399"/>
                    <a:pt x="55" y="399"/>
                    <a:pt x="55" y="399"/>
                  </a:cubicBezTo>
                  <a:cubicBezTo>
                    <a:pt x="52" y="406"/>
                    <a:pt x="46" y="412"/>
                    <a:pt x="38" y="416"/>
                  </a:cubicBezTo>
                  <a:cubicBezTo>
                    <a:pt x="37" y="416"/>
                    <a:pt x="36" y="417"/>
                    <a:pt x="35" y="418"/>
                  </a:cubicBezTo>
                  <a:cubicBezTo>
                    <a:pt x="31" y="420"/>
                    <a:pt x="33" y="425"/>
                    <a:pt x="37" y="425"/>
                  </a:cubicBezTo>
                  <a:cubicBezTo>
                    <a:pt x="50" y="425"/>
                    <a:pt x="50" y="425"/>
                    <a:pt x="50" y="425"/>
                  </a:cubicBezTo>
                  <a:cubicBezTo>
                    <a:pt x="56" y="425"/>
                    <a:pt x="61" y="422"/>
                    <a:pt x="63" y="416"/>
                  </a:cubicBezTo>
                  <a:cubicBezTo>
                    <a:pt x="65" y="410"/>
                    <a:pt x="70" y="404"/>
                    <a:pt x="77" y="401"/>
                  </a:cubicBezTo>
                  <a:cubicBezTo>
                    <a:pt x="81" y="399"/>
                    <a:pt x="81" y="399"/>
                    <a:pt x="81" y="399"/>
                  </a:cubicBezTo>
                  <a:cubicBezTo>
                    <a:pt x="87" y="394"/>
                    <a:pt x="89" y="386"/>
                    <a:pt x="86" y="379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78" y="368"/>
                    <a:pt x="73" y="355"/>
                    <a:pt x="71" y="342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23" name="Freeform 19">
              <a:extLst>
                <a:ext uri="{FF2B5EF4-FFF2-40B4-BE49-F238E27FC236}">
                  <a16:creationId xmlns:a16="http://schemas.microsoft.com/office/drawing/2014/main" id="{BABC89D6-26ED-4308-A834-513E55B53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63464" y="4797720"/>
              <a:ext cx="475875" cy="3192176"/>
            </a:xfrm>
            <a:custGeom>
              <a:avLst/>
              <a:gdLst>
                <a:gd name="T0" fmla="*/ 46 w 67"/>
                <a:gd name="T1" fmla="*/ 427 h 455"/>
                <a:gd name="T2" fmla="*/ 43 w 67"/>
                <a:gd name="T3" fmla="*/ 408 h 455"/>
                <a:gd name="T4" fmla="*/ 42 w 67"/>
                <a:gd name="T5" fmla="*/ 384 h 455"/>
                <a:gd name="T6" fmla="*/ 66 w 67"/>
                <a:gd name="T7" fmla="*/ 72 h 455"/>
                <a:gd name="T8" fmla="*/ 60 w 67"/>
                <a:gd name="T9" fmla="*/ 45 h 455"/>
                <a:gd name="T10" fmla="*/ 2 w 67"/>
                <a:gd name="T11" fmla="*/ 96 h 455"/>
                <a:gd name="T12" fmla="*/ 12 w 67"/>
                <a:gd name="T13" fmla="*/ 289 h 455"/>
                <a:gd name="T14" fmla="*/ 26 w 67"/>
                <a:gd name="T15" fmla="*/ 403 h 455"/>
                <a:gd name="T16" fmla="*/ 26 w 67"/>
                <a:gd name="T17" fmla="*/ 417 h 455"/>
                <a:gd name="T18" fmla="*/ 26 w 67"/>
                <a:gd name="T19" fmla="*/ 417 h 455"/>
                <a:gd name="T20" fmla="*/ 23 w 67"/>
                <a:gd name="T21" fmla="*/ 435 h 455"/>
                <a:gd name="T22" fmla="*/ 21 w 67"/>
                <a:gd name="T23" fmla="*/ 444 h 455"/>
                <a:gd name="T24" fmla="*/ 21 w 67"/>
                <a:gd name="T25" fmla="*/ 446 h 455"/>
                <a:gd name="T26" fmla="*/ 21 w 67"/>
                <a:gd name="T27" fmla="*/ 447 h 455"/>
                <a:gd name="T28" fmla="*/ 28 w 67"/>
                <a:gd name="T29" fmla="*/ 455 h 455"/>
                <a:gd name="T30" fmla="*/ 30 w 67"/>
                <a:gd name="T31" fmla="*/ 455 h 455"/>
                <a:gd name="T32" fmla="*/ 46 w 67"/>
                <a:gd name="T33" fmla="*/ 455 h 455"/>
                <a:gd name="T34" fmla="*/ 46 w 67"/>
                <a:gd name="T35" fmla="*/ 455 h 455"/>
                <a:gd name="T36" fmla="*/ 53 w 67"/>
                <a:gd name="T37" fmla="*/ 451 h 455"/>
                <a:gd name="T38" fmla="*/ 53 w 67"/>
                <a:gd name="T39" fmla="*/ 444 h 455"/>
                <a:gd name="T40" fmla="*/ 46 w 67"/>
                <a:gd name="T41" fmla="*/ 427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7" h="455">
                  <a:moveTo>
                    <a:pt x="46" y="427"/>
                  </a:moveTo>
                  <a:cubicBezTo>
                    <a:pt x="43" y="408"/>
                    <a:pt x="43" y="408"/>
                    <a:pt x="43" y="408"/>
                  </a:cubicBezTo>
                  <a:cubicBezTo>
                    <a:pt x="42" y="400"/>
                    <a:pt x="41" y="392"/>
                    <a:pt x="42" y="384"/>
                  </a:cubicBezTo>
                  <a:cubicBezTo>
                    <a:pt x="54" y="230"/>
                    <a:pt x="67" y="107"/>
                    <a:pt x="66" y="72"/>
                  </a:cubicBezTo>
                  <a:cubicBezTo>
                    <a:pt x="65" y="63"/>
                    <a:pt x="64" y="53"/>
                    <a:pt x="60" y="45"/>
                  </a:cubicBezTo>
                  <a:cubicBezTo>
                    <a:pt x="41" y="0"/>
                    <a:pt x="6" y="12"/>
                    <a:pt x="2" y="96"/>
                  </a:cubicBezTo>
                  <a:cubicBezTo>
                    <a:pt x="0" y="143"/>
                    <a:pt x="6" y="222"/>
                    <a:pt x="12" y="289"/>
                  </a:cubicBezTo>
                  <a:cubicBezTo>
                    <a:pt x="17" y="341"/>
                    <a:pt x="23" y="386"/>
                    <a:pt x="26" y="403"/>
                  </a:cubicBezTo>
                  <a:cubicBezTo>
                    <a:pt x="27" y="407"/>
                    <a:pt x="27" y="412"/>
                    <a:pt x="26" y="417"/>
                  </a:cubicBezTo>
                  <a:cubicBezTo>
                    <a:pt x="26" y="417"/>
                    <a:pt x="26" y="417"/>
                    <a:pt x="26" y="417"/>
                  </a:cubicBezTo>
                  <a:cubicBezTo>
                    <a:pt x="23" y="435"/>
                    <a:pt x="23" y="435"/>
                    <a:pt x="23" y="435"/>
                  </a:cubicBezTo>
                  <a:cubicBezTo>
                    <a:pt x="23" y="438"/>
                    <a:pt x="22" y="442"/>
                    <a:pt x="21" y="444"/>
                  </a:cubicBezTo>
                  <a:cubicBezTo>
                    <a:pt x="21" y="445"/>
                    <a:pt x="21" y="446"/>
                    <a:pt x="21" y="446"/>
                  </a:cubicBezTo>
                  <a:cubicBezTo>
                    <a:pt x="21" y="447"/>
                    <a:pt x="21" y="447"/>
                    <a:pt x="21" y="447"/>
                  </a:cubicBezTo>
                  <a:cubicBezTo>
                    <a:pt x="21" y="451"/>
                    <a:pt x="24" y="455"/>
                    <a:pt x="28" y="455"/>
                  </a:cubicBezTo>
                  <a:cubicBezTo>
                    <a:pt x="30" y="455"/>
                    <a:pt x="30" y="455"/>
                    <a:pt x="30" y="455"/>
                  </a:cubicBezTo>
                  <a:cubicBezTo>
                    <a:pt x="46" y="455"/>
                    <a:pt x="46" y="455"/>
                    <a:pt x="46" y="455"/>
                  </a:cubicBezTo>
                  <a:cubicBezTo>
                    <a:pt x="46" y="455"/>
                    <a:pt x="46" y="455"/>
                    <a:pt x="46" y="455"/>
                  </a:cubicBezTo>
                  <a:cubicBezTo>
                    <a:pt x="49" y="455"/>
                    <a:pt x="52" y="453"/>
                    <a:pt x="53" y="451"/>
                  </a:cubicBezTo>
                  <a:cubicBezTo>
                    <a:pt x="55" y="448"/>
                    <a:pt x="54" y="446"/>
                    <a:pt x="53" y="444"/>
                  </a:cubicBezTo>
                  <a:cubicBezTo>
                    <a:pt x="50" y="438"/>
                    <a:pt x="47" y="433"/>
                    <a:pt x="46" y="427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24" name="Freeform 20">
              <a:extLst>
                <a:ext uri="{FF2B5EF4-FFF2-40B4-BE49-F238E27FC236}">
                  <a16:creationId xmlns:a16="http://schemas.microsoft.com/office/drawing/2014/main" id="{BA13D91D-F025-477E-ACBF-449DCC7AC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5487" y="4756037"/>
              <a:ext cx="1139318" cy="1663822"/>
            </a:xfrm>
            <a:custGeom>
              <a:avLst/>
              <a:gdLst>
                <a:gd name="T0" fmla="*/ 146 w 160"/>
                <a:gd name="T1" fmla="*/ 219 h 237"/>
                <a:gd name="T2" fmla="*/ 126 w 160"/>
                <a:gd name="T3" fmla="*/ 237 h 237"/>
                <a:gd name="T4" fmla="*/ 22 w 160"/>
                <a:gd name="T5" fmla="*/ 237 h 237"/>
                <a:gd name="T6" fmla="*/ 2 w 160"/>
                <a:gd name="T7" fmla="*/ 214 h 237"/>
                <a:gd name="T8" fmla="*/ 32 w 160"/>
                <a:gd name="T9" fmla="*/ 19 h 237"/>
                <a:gd name="T10" fmla="*/ 115 w 160"/>
                <a:gd name="T11" fmla="*/ 15 h 237"/>
                <a:gd name="T12" fmla="*/ 146 w 160"/>
                <a:gd name="T13" fmla="*/ 219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37">
                  <a:moveTo>
                    <a:pt x="146" y="219"/>
                  </a:moveTo>
                  <a:cubicBezTo>
                    <a:pt x="145" y="229"/>
                    <a:pt x="136" y="237"/>
                    <a:pt x="126" y="237"/>
                  </a:cubicBezTo>
                  <a:cubicBezTo>
                    <a:pt x="22" y="237"/>
                    <a:pt x="22" y="237"/>
                    <a:pt x="22" y="237"/>
                  </a:cubicBezTo>
                  <a:cubicBezTo>
                    <a:pt x="10" y="237"/>
                    <a:pt x="0" y="226"/>
                    <a:pt x="2" y="214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9"/>
                    <a:pt x="101" y="0"/>
                    <a:pt x="115" y="15"/>
                  </a:cubicBezTo>
                  <a:cubicBezTo>
                    <a:pt x="160" y="65"/>
                    <a:pt x="152" y="176"/>
                    <a:pt x="146" y="21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25" name="Freeform 21">
              <a:extLst>
                <a:ext uri="{FF2B5EF4-FFF2-40B4-BE49-F238E27FC236}">
                  <a16:creationId xmlns:a16="http://schemas.microsoft.com/office/drawing/2014/main" id="{196E99FA-07E9-4917-B886-463D49677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6952" y="4756037"/>
              <a:ext cx="937853" cy="1663822"/>
            </a:xfrm>
            <a:custGeom>
              <a:avLst/>
              <a:gdLst>
                <a:gd name="T0" fmla="*/ 87 w 132"/>
                <a:gd name="T1" fmla="*/ 15 h 237"/>
                <a:gd name="T2" fmla="*/ 4 w 132"/>
                <a:gd name="T3" fmla="*/ 19 h 237"/>
                <a:gd name="T4" fmla="*/ 0 w 132"/>
                <a:gd name="T5" fmla="*/ 46 h 237"/>
                <a:gd name="T6" fmla="*/ 69 w 132"/>
                <a:gd name="T7" fmla="*/ 237 h 237"/>
                <a:gd name="T8" fmla="*/ 98 w 132"/>
                <a:gd name="T9" fmla="*/ 237 h 237"/>
                <a:gd name="T10" fmla="*/ 118 w 132"/>
                <a:gd name="T11" fmla="*/ 219 h 237"/>
                <a:gd name="T12" fmla="*/ 87 w 132"/>
                <a:gd name="T13" fmla="*/ 15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237">
                  <a:moveTo>
                    <a:pt x="87" y="15"/>
                  </a:moveTo>
                  <a:cubicBezTo>
                    <a:pt x="73" y="0"/>
                    <a:pt x="4" y="19"/>
                    <a:pt x="4" y="19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23" y="46"/>
                    <a:pt x="88" y="203"/>
                    <a:pt x="69" y="237"/>
                  </a:cubicBezTo>
                  <a:cubicBezTo>
                    <a:pt x="98" y="237"/>
                    <a:pt x="98" y="237"/>
                    <a:pt x="98" y="237"/>
                  </a:cubicBezTo>
                  <a:cubicBezTo>
                    <a:pt x="108" y="237"/>
                    <a:pt x="117" y="229"/>
                    <a:pt x="118" y="219"/>
                  </a:cubicBezTo>
                  <a:cubicBezTo>
                    <a:pt x="124" y="176"/>
                    <a:pt x="132" y="65"/>
                    <a:pt x="87" y="1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26" name="Oval 22">
              <a:extLst>
                <a:ext uri="{FF2B5EF4-FFF2-40B4-BE49-F238E27FC236}">
                  <a16:creationId xmlns:a16="http://schemas.microsoft.com/office/drawing/2014/main" id="{1337078D-F9BD-4694-845C-D024ED76D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8634" y="3192948"/>
              <a:ext cx="541871" cy="46892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27" name="Freeform 23">
              <a:extLst>
                <a:ext uri="{FF2B5EF4-FFF2-40B4-BE49-F238E27FC236}">
                  <a16:creationId xmlns:a16="http://schemas.microsoft.com/office/drawing/2014/main" id="{5D5119D8-2DC9-4270-9189-40DD328575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3695" y="3766080"/>
              <a:ext cx="875330" cy="1208789"/>
            </a:xfrm>
            <a:custGeom>
              <a:avLst/>
              <a:gdLst>
                <a:gd name="T0" fmla="*/ 80 w 123"/>
                <a:gd name="T1" fmla="*/ 171 h 172"/>
                <a:gd name="T2" fmla="*/ 56 w 123"/>
                <a:gd name="T3" fmla="*/ 172 h 172"/>
                <a:gd name="T4" fmla="*/ 24 w 123"/>
                <a:gd name="T5" fmla="*/ 153 h 172"/>
                <a:gd name="T6" fmla="*/ 1 w 123"/>
                <a:gd name="T7" fmla="*/ 33 h 172"/>
                <a:gd name="T8" fmla="*/ 15 w 123"/>
                <a:gd name="T9" fmla="*/ 12 h 172"/>
                <a:gd name="T10" fmla="*/ 108 w 123"/>
                <a:gd name="T11" fmla="*/ 14 h 172"/>
                <a:gd name="T12" fmla="*/ 110 w 123"/>
                <a:gd name="T13" fmla="*/ 15 h 172"/>
                <a:gd name="T14" fmla="*/ 123 w 123"/>
                <a:gd name="T15" fmla="*/ 35 h 172"/>
                <a:gd name="T16" fmla="*/ 110 w 123"/>
                <a:gd name="T17" fmla="*/ 151 h 172"/>
                <a:gd name="T18" fmla="*/ 80 w 123"/>
                <a:gd name="T19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172">
                  <a:moveTo>
                    <a:pt x="80" y="171"/>
                  </a:moveTo>
                  <a:cubicBezTo>
                    <a:pt x="56" y="172"/>
                    <a:pt x="56" y="172"/>
                    <a:pt x="56" y="172"/>
                  </a:cubicBezTo>
                  <a:cubicBezTo>
                    <a:pt x="40" y="172"/>
                    <a:pt x="26" y="169"/>
                    <a:pt x="24" y="15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25"/>
                    <a:pt x="7" y="16"/>
                    <a:pt x="15" y="12"/>
                  </a:cubicBezTo>
                  <a:cubicBezTo>
                    <a:pt x="15" y="12"/>
                    <a:pt x="82" y="0"/>
                    <a:pt x="108" y="14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7" y="19"/>
                    <a:pt x="123" y="27"/>
                    <a:pt x="123" y="35"/>
                  </a:cubicBezTo>
                  <a:cubicBezTo>
                    <a:pt x="110" y="151"/>
                    <a:pt x="110" y="151"/>
                    <a:pt x="110" y="151"/>
                  </a:cubicBezTo>
                  <a:cubicBezTo>
                    <a:pt x="109" y="167"/>
                    <a:pt x="96" y="171"/>
                    <a:pt x="80" y="1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28" name="Freeform 24">
              <a:extLst>
                <a:ext uri="{FF2B5EF4-FFF2-40B4-BE49-F238E27FC236}">
                  <a16:creationId xmlns:a16="http://schemas.microsoft.com/office/drawing/2014/main" id="{71F83F6F-02D6-4A73-BD69-FF5C6245B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954" y="3929337"/>
              <a:ext cx="778071" cy="1045534"/>
            </a:xfrm>
            <a:custGeom>
              <a:avLst/>
              <a:gdLst>
                <a:gd name="T0" fmla="*/ 105 w 109"/>
                <a:gd name="T1" fmla="*/ 0 h 149"/>
                <a:gd name="T2" fmla="*/ 102 w 109"/>
                <a:gd name="T3" fmla="*/ 4 h 149"/>
                <a:gd name="T4" fmla="*/ 88 w 109"/>
                <a:gd name="T5" fmla="*/ 45 h 149"/>
                <a:gd name="T6" fmla="*/ 85 w 109"/>
                <a:gd name="T7" fmla="*/ 79 h 149"/>
                <a:gd name="T8" fmla="*/ 55 w 109"/>
                <a:gd name="T9" fmla="*/ 81 h 149"/>
                <a:gd name="T10" fmla="*/ 55 w 109"/>
                <a:gd name="T11" fmla="*/ 81 h 149"/>
                <a:gd name="T12" fmla="*/ 38 w 109"/>
                <a:gd name="T13" fmla="*/ 80 h 149"/>
                <a:gd name="T14" fmla="*/ 20 w 109"/>
                <a:gd name="T15" fmla="*/ 87 h 149"/>
                <a:gd name="T16" fmla="*/ 0 w 109"/>
                <a:gd name="T17" fmla="*/ 78 h 149"/>
                <a:gd name="T18" fmla="*/ 10 w 109"/>
                <a:gd name="T19" fmla="*/ 130 h 149"/>
                <a:gd name="T20" fmla="*/ 42 w 109"/>
                <a:gd name="T21" fmla="*/ 149 h 149"/>
                <a:gd name="T22" fmla="*/ 66 w 109"/>
                <a:gd name="T23" fmla="*/ 148 h 149"/>
                <a:gd name="T24" fmla="*/ 96 w 109"/>
                <a:gd name="T25" fmla="*/ 128 h 149"/>
                <a:gd name="T26" fmla="*/ 109 w 109"/>
                <a:gd name="T27" fmla="*/ 12 h 149"/>
                <a:gd name="T28" fmla="*/ 105 w 109"/>
                <a:gd name="T2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149">
                  <a:moveTo>
                    <a:pt x="105" y="0"/>
                  </a:moveTo>
                  <a:cubicBezTo>
                    <a:pt x="104" y="1"/>
                    <a:pt x="103" y="3"/>
                    <a:pt x="102" y="4"/>
                  </a:cubicBezTo>
                  <a:cubicBezTo>
                    <a:pt x="93" y="16"/>
                    <a:pt x="89" y="30"/>
                    <a:pt x="88" y="45"/>
                  </a:cubicBezTo>
                  <a:cubicBezTo>
                    <a:pt x="88" y="57"/>
                    <a:pt x="89" y="70"/>
                    <a:pt x="85" y="79"/>
                  </a:cubicBezTo>
                  <a:cubicBezTo>
                    <a:pt x="81" y="89"/>
                    <a:pt x="64" y="89"/>
                    <a:pt x="55" y="81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50" y="77"/>
                    <a:pt x="43" y="76"/>
                    <a:pt x="38" y="80"/>
                  </a:cubicBezTo>
                  <a:cubicBezTo>
                    <a:pt x="34" y="84"/>
                    <a:pt x="28" y="87"/>
                    <a:pt x="20" y="87"/>
                  </a:cubicBezTo>
                  <a:cubicBezTo>
                    <a:pt x="11" y="87"/>
                    <a:pt x="4" y="83"/>
                    <a:pt x="0" y="78"/>
                  </a:cubicBezTo>
                  <a:cubicBezTo>
                    <a:pt x="10" y="130"/>
                    <a:pt x="10" y="130"/>
                    <a:pt x="10" y="130"/>
                  </a:cubicBezTo>
                  <a:cubicBezTo>
                    <a:pt x="12" y="146"/>
                    <a:pt x="26" y="149"/>
                    <a:pt x="42" y="149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82" y="148"/>
                    <a:pt x="95" y="144"/>
                    <a:pt x="96" y="128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9" y="8"/>
                    <a:pt x="107" y="3"/>
                    <a:pt x="10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29" name="Freeform 25">
              <a:extLst>
                <a:ext uri="{FF2B5EF4-FFF2-40B4-BE49-F238E27FC236}">
                  <a16:creationId xmlns:a16="http://schemas.microsoft.com/office/drawing/2014/main" id="{CFD09BF6-E7B1-480D-9038-9A798A33C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3601" y="3821656"/>
              <a:ext cx="548818" cy="1017746"/>
            </a:xfrm>
            <a:custGeom>
              <a:avLst/>
              <a:gdLst>
                <a:gd name="T0" fmla="*/ 70 w 77"/>
                <a:gd name="T1" fmla="*/ 42 h 145"/>
                <a:gd name="T2" fmla="*/ 12 w 77"/>
                <a:gd name="T3" fmla="*/ 141 h 145"/>
                <a:gd name="T4" fmla="*/ 28 w 77"/>
                <a:gd name="T5" fmla="*/ 35 h 145"/>
                <a:gd name="T6" fmla="*/ 58 w 77"/>
                <a:gd name="T7" fmla="*/ 4 h 145"/>
                <a:gd name="T8" fmla="*/ 70 w 77"/>
                <a:gd name="T9" fmla="*/ 4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45">
                  <a:moveTo>
                    <a:pt x="70" y="42"/>
                  </a:moveTo>
                  <a:cubicBezTo>
                    <a:pt x="63" y="63"/>
                    <a:pt x="24" y="145"/>
                    <a:pt x="12" y="141"/>
                  </a:cubicBezTo>
                  <a:cubicBezTo>
                    <a:pt x="0" y="137"/>
                    <a:pt x="21" y="56"/>
                    <a:pt x="28" y="35"/>
                  </a:cubicBezTo>
                  <a:cubicBezTo>
                    <a:pt x="35" y="14"/>
                    <a:pt x="46" y="0"/>
                    <a:pt x="58" y="4"/>
                  </a:cubicBezTo>
                  <a:cubicBezTo>
                    <a:pt x="70" y="8"/>
                    <a:pt x="77" y="21"/>
                    <a:pt x="70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30" name="Freeform 26">
              <a:extLst>
                <a:ext uri="{FF2B5EF4-FFF2-40B4-BE49-F238E27FC236}">
                  <a16:creationId xmlns:a16="http://schemas.microsoft.com/office/drawing/2014/main" id="{22D2193E-6AAA-4B5A-9D23-E203FAEEB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7248" y="3849445"/>
              <a:ext cx="448087" cy="1010799"/>
            </a:xfrm>
            <a:custGeom>
              <a:avLst/>
              <a:gdLst>
                <a:gd name="T0" fmla="*/ 4 w 63"/>
                <a:gd name="T1" fmla="*/ 38 h 144"/>
                <a:gd name="T2" fmla="*/ 50 w 63"/>
                <a:gd name="T3" fmla="*/ 142 h 144"/>
                <a:gd name="T4" fmla="*/ 46 w 63"/>
                <a:gd name="T5" fmla="*/ 37 h 144"/>
                <a:gd name="T6" fmla="*/ 20 w 63"/>
                <a:gd name="T7" fmla="*/ 2 h 144"/>
                <a:gd name="T8" fmla="*/ 4 w 63"/>
                <a:gd name="T9" fmla="*/ 3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44">
                  <a:moveTo>
                    <a:pt x="4" y="38"/>
                  </a:moveTo>
                  <a:cubicBezTo>
                    <a:pt x="7" y="60"/>
                    <a:pt x="37" y="144"/>
                    <a:pt x="50" y="142"/>
                  </a:cubicBezTo>
                  <a:cubicBezTo>
                    <a:pt x="63" y="140"/>
                    <a:pt x="50" y="59"/>
                    <a:pt x="46" y="37"/>
                  </a:cubicBezTo>
                  <a:cubicBezTo>
                    <a:pt x="42" y="15"/>
                    <a:pt x="33" y="0"/>
                    <a:pt x="20" y="2"/>
                  </a:cubicBezTo>
                  <a:cubicBezTo>
                    <a:pt x="8" y="4"/>
                    <a:pt x="0" y="16"/>
                    <a:pt x="4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31" name="Freeform 27">
              <a:extLst>
                <a:ext uri="{FF2B5EF4-FFF2-40B4-BE49-F238E27FC236}">
                  <a16:creationId xmlns:a16="http://schemas.microsoft.com/office/drawing/2014/main" id="{4C276403-0367-4485-A71D-0C815D8E0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50113" y="4575414"/>
              <a:ext cx="906593" cy="326512"/>
            </a:xfrm>
            <a:custGeom>
              <a:avLst/>
              <a:gdLst>
                <a:gd name="T0" fmla="*/ 107 w 127"/>
                <a:gd name="T1" fmla="*/ 16 h 47"/>
                <a:gd name="T2" fmla="*/ 2 w 127"/>
                <a:gd name="T3" fmla="*/ 8 h 47"/>
                <a:gd name="T4" fmla="*/ 102 w 127"/>
                <a:gd name="T5" fmla="*/ 44 h 47"/>
                <a:gd name="T6" fmla="*/ 125 w 127"/>
                <a:gd name="T7" fmla="*/ 34 h 47"/>
                <a:gd name="T8" fmla="*/ 107 w 127"/>
                <a:gd name="T9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47">
                  <a:moveTo>
                    <a:pt x="107" y="16"/>
                  </a:moveTo>
                  <a:cubicBezTo>
                    <a:pt x="93" y="13"/>
                    <a:pt x="3" y="0"/>
                    <a:pt x="2" y="8"/>
                  </a:cubicBezTo>
                  <a:cubicBezTo>
                    <a:pt x="0" y="16"/>
                    <a:pt x="88" y="41"/>
                    <a:pt x="102" y="44"/>
                  </a:cubicBezTo>
                  <a:cubicBezTo>
                    <a:pt x="116" y="47"/>
                    <a:pt x="124" y="42"/>
                    <a:pt x="125" y="34"/>
                  </a:cubicBezTo>
                  <a:cubicBezTo>
                    <a:pt x="127" y="26"/>
                    <a:pt x="122" y="19"/>
                    <a:pt x="107" y="16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32" name="Freeform 28">
              <a:extLst>
                <a:ext uri="{FF2B5EF4-FFF2-40B4-BE49-F238E27FC236}">
                  <a16:creationId xmlns:a16="http://schemas.microsoft.com/office/drawing/2014/main" id="{199C94A5-5787-452E-8A32-9D83EDC27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0207" y="3592403"/>
              <a:ext cx="250094" cy="392510"/>
            </a:xfrm>
            <a:custGeom>
              <a:avLst/>
              <a:gdLst>
                <a:gd name="T0" fmla="*/ 35 w 35"/>
                <a:gd name="T1" fmla="*/ 0 h 56"/>
                <a:gd name="T2" fmla="*/ 3 w 35"/>
                <a:gd name="T3" fmla="*/ 0 h 56"/>
                <a:gd name="T4" fmla="*/ 5 w 35"/>
                <a:gd name="T5" fmla="*/ 14 h 56"/>
                <a:gd name="T6" fmla="*/ 2 w 35"/>
                <a:gd name="T7" fmla="*/ 30 h 56"/>
                <a:gd name="T8" fmla="*/ 15 w 35"/>
                <a:gd name="T9" fmla="*/ 55 h 56"/>
                <a:gd name="T10" fmla="*/ 27 w 35"/>
                <a:gd name="T11" fmla="*/ 51 h 56"/>
                <a:gd name="T12" fmla="*/ 30 w 35"/>
                <a:gd name="T13" fmla="*/ 34 h 56"/>
                <a:gd name="T14" fmla="*/ 29 w 35"/>
                <a:gd name="T15" fmla="*/ 29 h 56"/>
                <a:gd name="T16" fmla="*/ 35 w 35"/>
                <a:gd name="T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56">
                  <a:moveTo>
                    <a:pt x="3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5" y="4"/>
                    <a:pt x="6" y="9"/>
                    <a:pt x="5" y="14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45"/>
                    <a:pt x="6" y="53"/>
                    <a:pt x="15" y="55"/>
                  </a:cubicBezTo>
                  <a:cubicBezTo>
                    <a:pt x="19" y="56"/>
                    <a:pt x="24" y="54"/>
                    <a:pt x="27" y="51"/>
                  </a:cubicBezTo>
                  <a:cubicBezTo>
                    <a:pt x="32" y="48"/>
                    <a:pt x="32" y="40"/>
                    <a:pt x="30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8" y="23"/>
                    <a:pt x="35" y="0"/>
                    <a:pt x="35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33" name="Freeform 29">
              <a:extLst>
                <a:ext uri="{FF2B5EF4-FFF2-40B4-BE49-F238E27FC236}">
                  <a16:creationId xmlns:a16="http://schemas.microsoft.com/office/drawing/2014/main" id="{43B21456-8A45-4484-A605-92988EDB0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1048" y="3592403"/>
              <a:ext cx="229253" cy="222306"/>
            </a:xfrm>
            <a:custGeom>
              <a:avLst/>
              <a:gdLst>
                <a:gd name="T0" fmla="*/ 32 w 32"/>
                <a:gd name="T1" fmla="*/ 0 h 32"/>
                <a:gd name="T2" fmla="*/ 0 w 32"/>
                <a:gd name="T3" fmla="*/ 0 h 32"/>
                <a:gd name="T4" fmla="*/ 2 w 32"/>
                <a:gd name="T5" fmla="*/ 14 h 32"/>
                <a:gd name="T6" fmla="*/ 1 w 32"/>
                <a:gd name="T7" fmla="*/ 20 h 32"/>
                <a:gd name="T8" fmla="*/ 11 w 32"/>
                <a:gd name="T9" fmla="*/ 30 h 32"/>
                <a:gd name="T10" fmla="*/ 23 w 32"/>
                <a:gd name="T11" fmla="*/ 29 h 32"/>
                <a:gd name="T12" fmla="*/ 26 w 32"/>
                <a:gd name="T13" fmla="*/ 27 h 32"/>
                <a:gd name="T14" fmla="*/ 32 w 32"/>
                <a:gd name="T1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32">
                  <a:moveTo>
                    <a:pt x="3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4"/>
                    <a:pt x="3" y="9"/>
                    <a:pt x="2" y="14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4" y="24"/>
                    <a:pt x="8" y="27"/>
                    <a:pt x="11" y="30"/>
                  </a:cubicBezTo>
                  <a:cubicBezTo>
                    <a:pt x="15" y="32"/>
                    <a:pt x="20" y="32"/>
                    <a:pt x="23" y="29"/>
                  </a:cubicBezTo>
                  <a:cubicBezTo>
                    <a:pt x="24" y="29"/>
                    <a:pt x="25" y="28"/>
                    <a:pt x="26" y="27"/>
                  </a:cubicBezTo>
                  <a:cubicBezTo>
                    <a:pt x="26" y="19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35" name="Freeform 30">
              <a:extLst>
                <a:ext uri="{FF2B5EF4-FFF2-40B4-BE49-F238E27FC236}">
                  <a16:creationId xmlns:a16="http://schemas.microsoft.com/office/drawing/2014/main" id="{464D1D45-EE63-49AB-B598-3E04FFC18D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2529" y="3373572"/>
              <a:ext cx="100733" cy="145888"/>
            </a:xfrm>
            <a:custGeom>
              <a:avLst/>
              <a:gdLst>
                <a:gd name="T0" fmla="*/ 13 w 14"/>
                <a:gd name="T1" fmla="*/ 9 h 21"/>
                <a:gd name="T2" fmla="*/ 9 w 14"/>
                <a:gd name="T3" fmla="*/ 21 h 21"/>
                <a:gd name="T4" fmla="*/ 0 w 14"/>
                <a:gd name="T5" fmla="*/ 7 h 21"/>
                <a:gd name="T6" fmla="*/ 7 w 14"/>
                <a:gd name="T7" fmla="*/ 1 h 21"/>
                <a:gd name="T8" fmla="*/ 13 w 14"/>
                <a:gd name="T9" fmla="*/ 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1">
                  <a:moveTo>
                    <a:pt x="13" y="9"/>
                  </a:moveTo>
                  <a:cubicBezTo>
                    <a:pt x="13" y="14"/>
                    <a:pt x="14" y="20"/>
                    <a:pt x="9" y="21"/>
                  </a:cubicBezTo>
                  <a:cubicBezTo>
                    <a:pt x="5" y="21"/>
                    <a:pt x="0" y="12"/>
                    <a:pt x="0" y="7"/>
                  </a:cubicBezTo>
                  <a:cubicBezTo>
                    <a:pt x="0" y="2"/>
                    <a:pt x="2" y="1"/>
                    <a:pt x="7" y="1"/>
                  </a:cubicBezTo>
                  <a:cubicBezTo>
                    <a:pt x="11" y="0"/>
                    <a:pt x="13" y="4"/>
                    <a:pt x="13" y="9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38" name="Freeform 31">
              <a:extLst>
                <a:ext uri="{FF2B5EF4-FFF2-40B4-BE49-F238E27FC236}">
                  <a16:creationId xmlns:a16="http://schemas.microsoft.com/office/drawing/2014/main" id="{24DEA2E4-5DE3-44D5-AD29-14C94A54C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98931" y="3373572"/>
              <a:ext cx="100733" cy="145888"/>
            </a:xfrm>
            <a:custGeom>
              <a:avLst/>
              <a:gdLst>
                <a:gd name="T0" fmla="*/ 0 w 14"/>
                <a:gd name="T1" fmla="*/ 9 h 21"/>
                <a:gd name="T2" fmla="*/ 4 w 14"/>
                <a:gd name="T3" fmla="*/ 21 h 21"/>
                <a:gd name="T4" fmla="*/ 13 w 14"/>
                <a:gd name="T5" fmla="*/ 7 h 21"/>
                <a:gd name="T6" fmla="*/ 7 w 14"/>
                <a:gd name="T7" fmla="*/ 1 h 21"/>
                <a:gd name="T8" fmla="*/ 0 w 14"/>
                <a:gd name="T9" fmla="*/ 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1">
                  <a:moveTo>
                    <a:pt x="0" y="9"/>
                  </a:moveTo>
                  <a:cubicBezTo>
                    <a:pt x="0" y="14"/>
                    <a:pt x="0" y="20"/>
                    <a:pt x="4" y="21"/>
                  </a:cubicBezTo>
                  <a:cubicBezTo>
                    <a:pt x="8" y="21"/>
                    <a:pt x="13" y="12"/>
                    <a:pt x="13" y="7"/>
                  </a:cubicBezTo>
                  <a:cubicBezTo>
                    <a:pt x="14" y="2"/>
                    <a:pt x="11" y="1"/>
                    <a:pt x="7" y="1"/>
                  </a:cubicBezTo>
                  <a:cubicBezTo>
                    <a:pt x="2" y="0"/>
                    <a:pt x="0" y="4"/>
                    <a:pt x="0" y="9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41" name="Freeform 32">
              <a:extLst>
                <a:ext uri="{FF2B5EF4-FFF2-40B4-BE49-F238E27FC236}">
                  <a16:creationId xmlns:a16="http://schemas.microsoft.com/office/drawing/2014/main" id="{85DE4052-B76E-4CFA-AF94-C39DEFF4E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4630" y="3192948"/>
              <a:ext cx="402930" cy="573134"/>
            </a:xfrm>
            <a:custGeom>
              <a:avLst/>
              <a:gdLst>
                <a:gd name="T0" fmla="*/ 57 w 57"/>
                <a:gd name="T1" fmla="*/ 35 h 82"/>
                <a:gd name="T2" fmla="*/ 34 w 57"/>
                <a:gd name="T3" fmla="*/ 79 h 82"/>
                <a:gd name="T4" fmla="*/ 22 w 57"/>
                <a:gd name="T5" fmla="*/ 79 h 82"/>
                <a:gd name="T6" fmla="*/ 0 w 57"/>
                <a:gd name="T7" fmla="*/ 36 h 82"/>
                <a:gd name="T8" fmla="*/ 29 w 57"/>
                <a:gd name="T9" fmla="*/ 0 h 82"/>
                <a:gd name="T10" fmla="*/ 57 w 57"/>
                <a:gd name="T11" fmla="*/ 3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82">
                  <a:moveTo>
                    <a:pt x="57" y="35"/>
                  </a:moveTo>
                  <a:cubicBezTo>
                    <a:pt x="57" y="57"/>
                    <a:pt x="43" y="72"/>
                    <a:pt x="34" y="79"/>
                  </a:cubicBezTo>
                  <a:cubicBezTo>
                    <a:pt x="31" y="82"/>
                    <a:pt x="26" y="82"/>
                    <a:pt x="22" y="79"/>
                  </a:cubicBezTo>
                  <a:cubicBezTo>
                    <a:pt x="14" y="73"/>
                    <a:pt x="0" y="59"/>
                    <a:pt x="0" y="36"/>
                  </a:cubicBezTo>
                  <a:cubicBezTo>
                    <a:pt x="0" y="10"/>
                    <a:pt x="13" y="0"/>
                    <a:pt x="29" y="0"/>
                  </a:cubicBezTo>
                  <a:cubicBezTo>
                    <a:pt x="44" y="0"/>
                    <a:pt x="57" y="10"/>
                    <a:pt x="57" y="35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42" name="Freeform 33">
              <a:extLst>
                <a:ext uri="{FF2B5EF4-FFF2-40B4-BE49-F238E27FC236}">
                  <a16:creationId xmlns:a16="http://schemas.microsoft.com/office/drawing/2014/main" id="{608BF2A3-26AE-44AE-B70E-70FA40288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4835" y="3401360"/>
              <a:ext cx="62524" cy="191045"/>
            </a:xfrm>
            <a:custGeom>
              <a:avLst/>
              <a:gdLst>
                <a:gd name="T0" fmla="*/ 9 w 9"/>
                <a:gd name="T1" fmla="*/ 22 h 27"/>
                <a:gd name="T2" fmla="*/ 4 w 9"/>
                <a:gd name="T3" fmla="*/ 27 h 27"/>
                <a:gd name="T4" fmla="*/ 4 w 9"/>
                <a:gd name="T5" fmla="*/ 27 h 27"/>
                <a:gd name="T6" fmla="*/ 0 w 9"/>
                <a:gd name="T7" fmla="*/ 22 h 27"/>
                <a:gd name="T8" fmla="*/ 2 w 9"/>
                <a:gd name="T9" fmla="*/ 3 h 27"/>
                <a:gd name="T10" fmla="*/ 3 w 9"/>
                <a:gd name="T11" fmla="*/ 1 h 27"/>
                <a:gd name="T12" fmla="*/ 5 w 9"/>
                <a:gd name="T13" fmla="*/ 0 h 27"/>
                <a:gd name="T14" fmla="*/ 7 w 9"/>
                <a:gd name="T15" fmla="*/ 2 h 27"/>
                <a:gd name="T16" fmla="*/ 9 w 9"/>
                <a:gd name="T17" fmla="*/ 2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7">
                  <a:moveTo>
                    <a:pt x="9" y="22"/>
                  </a:moveTo>
                  <a:cubicBezTo>
                    <a:pt x="9" y="25"/>
                    <a:pt x="7" y="27"/>
                    <a:pt x="4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1" y="27"/>
                    <a:pt x="0" y="25"/>
                    <a:pt x="0" y="2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6" y="0"/>
                    <a:pt x="7" y="1"/>
                    <a:pt x="7" y="2"/>
                  </a:cubicBezTo>
                  <a:lnTo>
                    <a:pt x="9" y="22"/>
                  </a:ln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43" name="Freeform 34">
              <a:extLst>
                <a:ext uri="{FF2B5EF4-FFF2-40B4-BE49-F238E27FC236}">
                  <a16:creationId xmlns:a16="http://schemas.microsoft.com/office/drawing/2014/main" id="{B1EAE41A-6469-4502-8306-CE183742B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78634" y="3092215"/>
              <a:ext cx="555765" cy="406404"/>
            </a:xfrm>
            <a:custGeom>
              <a:avLst/>
              <a:gdLst>
                <a:gd name="T0" fmla="*/ 70 w 78"/>
                <a:gd name="T1" fmla="*/ 15 h 58"/>
                <a:gd name="T2" fmla="*/ 70 w 78"/>
                <a:gd name="T3" fmla="*/ 15 h 58"/>
                <a:gd name="T4" fmla="*/ 53 w 78"/>
                <a:gd name="T5" fmla="*/ 3 h 58"/>
                <a:gd name="T6" fmla="*/ 53 w 78"/>
                <a:gd name="T7" fmla="*/ 3 h 58"/>
                <a:gd name="T8" fmla="*/ 40 w 78"/>
                <a:gd name="T9" fmla="*/ 2 h 58"/>
                <a:gd name="T10" fmla="*/ 28 w 78"/>
                <a:gd name="T11" fmla="*/ 1 h 58"/>
                <a:gd name="T12" fmla="*/ 14 w 78"/>
                <a:gd name="T13" fmla="*/ 9 h 58"/>
                <a:gd name="T14" fmla="*/ 10 w 78"/>
                <a:gd name="T15" fmla="*/ 12 h 58"/>
                <a:gd name="T16" fmla="*/ 2 w 78"/>
                <a:gd name="T17" fmla="*/ 40 h 58"/>
                <a:gd name="T18" fmla="*/ 2 w 78"/>
                <a:gd name="T19" fmla="*/ 40 h 58"/>
                <a:gd name="T20" fmla="*/ 9 w 78"/>
                <a:gd name="T21" fmla="*/ 48 h 58"/>
                <a:gd name="T22" fmla="*/ 9 w 78"/>
                <a:gd name="T23" fmla="*/ 56 h 58"/>
                <a:gd name="T24" fmla="*/ 10 w 78"/>
                <a:gd name="T25" fmla="*/ 58 h 58"/>
                <a:gd name="T26" fmla="*/ 11 w 78"/>
                <a:gd name="T27" fmla="*/ 56 h 58"/>
                <a:gd name="T28" fmla="*/ 12 w 78"/>
                <a:gd name="T29" fmla="*/ 51 h 58"/>
                <a:gd name="T30" fmla="*/ 21 w 78"/>
                <a:gd name="T31" fmla="*/ 39 h 58"/>
                <a:gd name="T32" fmla="*/ 30 w 78"/>
                <a:gd name="T33" fmla="*/ 34 h 58"/>
                <a:gd name="T34" fmla="*/ 37 w 78"/>
                <a:gd name="T35" fmla="*/ 27 h 58"/>
                <a:gd name="T36" fmla="*/ 49 w 78"/>
                <a:gd name="T37" fmla="*/ 23 h 58"/>
                <a:gd name="T38" fmla="*/ 61 w 78"/>
                <a:gd name="T39" fmla="*/ 34 h 58"/>
                <a:gd name="T40" fmla="*/ 64 w 78"/>
                <a:gd name="T41" fmla="*/ 47 h 58"/>
                <a:gd name="T42" fmla="*/ 64 w 78"/>
                <a:gd name="T43" fmla="*/ 57 h 58"/>
                <a:gd name="T44" fmla="*/ 65 w 78"/>
                <a:gd name="T45" fmla="*/ 58 h 58"/>
                <a:gd name="T46" fmla="*/ 67 w 78"/>
                <a:gd name="T47" fmla="*/ 57 h 58"/>
                <a:gd name="T48" fmla="*/ 67 w 78"/>
                <a:gd name="T49" fmla="*/ 52 h 58"/>
                <a:gd name="T50" fmla="*/ 68 w 78"/>
                <a:gd name="T51" fmla="*/ 47 h 58"/>
                <a:gd name="T52" fmla="*/ 70 w 78"/>
                <a:gd name="T53" fmla="*/ 17 h 58"/>
                <a:gd name="T54" fmla="*/ 70 w 78"/>
                <a:gd name="T55" fmla="*/ 1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8" h="58">
                  <a:moveTo>
                    <a:pt x="70" y="15"/>
                  </a:moveTo>
                  <a:cubicBezTo>
                    <a:pt x="70" y="15"/>
                    <a:pt x="70" y="15"/>
                    <a:pt x="70" y="15"/>
                  </a:cubicBezTo>
                  <a:cubicBezTo>
                    <a:pt x="73" y="11"/>
                    <a:pt x="66" y="0"/>
                    <a:pt x="53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49" y="4"/>
                    <a:pt x="44" y="4"/>
                    <a:pt x="40" y="2"/>
                  </a:cubicBezTo>
                  <a:cubicBezTo>
                    <a:pt x="37" y="1"/>
                    <a:pt x="33" y="0"/>
                    <a:pt x="28" y="1"/>
                  </a:cubicBezTo>
                  <a:cubicBezTo>
                    <a:pt x="18" y="2"/>
                    <a:pt x="14" y="9"/>
                    <a:pt x="14" y="9"/>
                  </a:cubicBezTo>
                  <a:cubicBezTo>
                    <a:pt x="13" y="10"/>
                    <a:pt x="12" y="11"/>
                    <a:pt x="10" y="12"/>
                  </a:cubicBezTo>
                  <a:cubicBezTo>
                    <a:pt x="0" y="22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6" y="41"/>
                    <a:pt x="9" y="44"/>
                    <a:pt x="9" y="48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9" y="58"/>
                    <a:pt x="10" y="58"/>
                  </a:cubicBezTo>
                  <a:cubicBezTo>
                    <a:pt x="11" y="58"/>
                    <a:pt x="11" y="57"/>
                    <a:pt x="11" y="56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2" y="46"/>
                    <a:pt x="16" y="41"/>
                    <a:pt x="21" y="39"/>
                  </a:cubicBezTo>
                  <a:cubicBezTo>
                    <a:pt x="25" y="38"/>
                    <a:pt x="28" y="37"/>
                    <a:pt x="30" y="34"/>
                  </a:cubicBezTo>
                  <a:cubicBezTo>
                    <a:pt x="33" y="32"/>
                    <a:pt x="35" y="30"/>
                    <a:pt x="37" y="27"/>
                  </a:cubicBezTo>
                  <a:cubicBezTo>
                    <a:pt x="39" y="23"/>
                    <a:pt x="45" y="21"/>
                    <a:pt x="49" y="23"/>
                  </a:cubicBezTo>
                  <a:cubicBezTo>
                    <a:pt x="54" y="25"/>
                    <a:pt x="58" y="30"/>
                    <a:pt x="61" y="34"/>
                  </a:cubicBezTo>
                  <a:cubicBezTo>
                    <a:pt x="63" y="38"/>
                    <a:pt x="64" y="42"/>
                    <a:pt x="64" y="47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58"/>
                    <a:pt x="65" y="58"/>
                    <a:pt x="65" y="58"/>
                  </a:cubicBezTo>
                  <a:cubicBezTo>
                    <a:pt x="66" y="58"/>
                    <a:pt x="67" y="58"/>
                    <a:pt x="67" y="57"/>
                  </a:cubicBezTo>
                  <a:cubicBezTo>
                    <a:pt x="67" y="52"/>
                    <a:pt x="67" y="52"/>
                    <a:pt x="67" y="52"/>
                  </a:cubicBezTo>
                  <a:cubicBezTo>
                    <a:pt x="67" y="50"/>
                    <a:pt x="67" y="48"/>
                    <a:pt x="68" y="47"/>
                  </a:cubicBezTo>
                  <a:cubicBezTo>
                    <a:pt x="74" y="40"/>
                    <a:pt x="78" y="26"/>
                    <a:pt x="70" y="17"/>
                  </a:cubicBezTo>
                  <a:cubicBezTo>
                    <a:pt x="70" y="16"/>
                    <a:pt x="70" y="15"/>
                    <a:pt x="70" y="1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44" name="Freeform 35">
              <a:extLst>
                <a:ext uri="{FF2B5EF4-FFF2-40B4-BE49-F238E27FC236}">
                  <a16:creationId xmlns:a16="http://schemas.microsoft.com/office/drawing/2014/main" id="{4DD02E91-DA2A-443E-961F-E8AFE8E7F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5283" y="4568467"/>
              <a:ext cx="969116" cy="305671"/>
            </a:xfrm>
            <a:custGeom>
              <a:avLst/>
              <a:gdLst>
                <a:gd name="T0" fmla="*/ 136 w 136"/>
                <a:gd name="T1" fmla="*/ 15 h 44"/>
                <a:gd name="T2" fmla="*/ 130 w 136"/>
                <a:gd name="T3" fmla="*/ 3 h 44"/>
                <a:gd name="T4" fmla="*/ 110 w 136"/>
                <a:gd name="T5" fmla="*/ 4 h 44"/>
                <a:gd name="T6" fmla="*/ 101 w 136"/>
                <a:gd name="T7" fmla="*/ 5 h 44"/>
                <a:gd name="T8" fmla="*/ 21 w 136"/>
                <a:gd name="T9" fmla="*/ 7 h 44"/>
                <a:gd name="T10" fmla="*/ 2 w 136"/>
                <a:gd name="T11" fmla="*/ 28 h 44"/>
                <a:gd name="T12" fmla="*/ 26 w 136"/>
                <a:gd name="T13" fmla="*/ 41 h 44"/>
                <a:gd name="T14" fmla="*/ 101 w 136"/>
                <a:gd name="T15" fmla="*/ 15 h 44"/>
                <a:gd name="T16" fmla="*/ 120 w 136"/>
                <a:gd name="T17" fmla="*/ 13 h 44"/>
                <a:gd name="T18" fmla="*/ 136 w 136"/>
                <a:gd name="T19" fmla="*/ 1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44">
                  <a:moveTo>
                    <a:pt x="136" y="15"/>
                  </a:moveTo>
                  <a:cubicBezTo>
                    <a:pt x="136" y="15"/>
                    <a:pt x="133" y="7"/>
                    <a:pt x="130" y="3"/>
                  </a:cubicBezTo>
                  <a:cubicBezTo>
                    <a:pt x="127" y="0"/>
                    <a:pt x="116" y="2"/>
                    <a:pt x="110" y="4"/>
                  </a:cubicBezTo>
                  <a:cubicBezTo>
                    <a:pt x="107" y="5"/>
                    <a:pt x="104" y="5"/>
                    <a:pt x="101" y="5"/>
                  </a:cubicBezTo>
                  <a:cubicBezTo>
                    <a:pt x="77" y="4"/>
                    <a:pt x="32" y="5"/>
                    <a:pt x="21" y="7"/>
                  </a:cubicBezTo>
                  <a:cubicBezTo>
                    <a:pt x="7" y="9"/>
                    <a:pt x="0" y="21"/>
                    <a:pt x="2" y="28"/>
                  </a:cubicBezTo>
                  <a:cubicBezTo>
                    <a:pt x="5" y="41"/>
                    <a:pt x="12" y="44"/>
                    <a:pt x="26" y="41"/>
                  </a:cubicBezTo>
                  <a:cubicBezTo>
                    <a:pt x="37" y="39"/>
                    <a:pt x="78" y="26"/>
                    <a:pt x="101" y="15"/>
                  </a:cubicBezTo>
                  <a:cubicBezTo>
                    <a:pt x="107" y="13"/>
                    <a:pt x="113" y="12"/>
                    <a:pt x="120" y="13"/>
                  </a:cubicBezTo>
                  <a:lnTo>
                    <a:pt x="136" y="15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7B647584-7E55-4B9B-9D14-2DB2A324E708}"/>
              </a:ext>
            </a:extLst>
          </p:cNvPr>
          <p:cNvGrpSpPr/>
          <p:nvPr/>
        </p:nvGrpSpPr>
        <p:grpSpPr>
          <a:xfrm>
            <a:off x="9674021" y="3863081"/>
            <a:ext cx="525661" cy="1463516"/>
            <a:chOff x="9462165" y="5794622"/>
            <a:chExt cx="788492" cy="2195274"/>
          </a:xfrm>
        </p:grpSpPr>
        <p:sp>
          <p:nvSpPr>
            <p:cNvPr id="246" name="Oval 36">
              <a:extLst>
                <a:ext uri="{FF2B5EF4-FFF2-40B4-BE49-F238E27FC236}">
                  <a16:creationId xmlns:a16="http://schemas.microsoft.com/office/drawing/2014/main" id="{31C31FAD-0A02-4476-AE33-1BA42B850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0795" y="5794622"/>
              <a:ext cx="684287" cy="66691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47" name="Freeform 37">
              <a:extLst>
                <a:ext uri="{FF2B5EF4-FFF2-40B4-BE49-F238E27FC236}">
                  <a16:creationId xmlns:a16="http://schemas.microsoft.com/office/drawing/2014/main" id="{90DFD0FD-9ED4-44DB-881A-EE963CCBC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0795" y="5794622"/>
              <a:ext cx="343881" cy="329987"/>
            </a:xfrm>
            <a:custGeom>
              <a:avLst/>
              <a:gdLst>
                <a:gd name="T0" fmla="*/ 48 w 48"/>
                <a:gd name="T1" fmla="*/ 0 h 47"/>
                <a:gd name="T2" fmla="*/ 0 w 48"/>
                <a:gd name="T3" fmla="*/ 47 h 47"/>
                <a:gd name="T4" fmla="*/ 48 w 48"/>
                <a:gd name="T5" fmla="*/ 47 h 47"/>
                <a:gd name="T6" fmla="*/ 48 w 48"/>
                <a:gd name="T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7">
                  <a:moveTo>
                    <a:pt x="48" y="0"/>
                  </a:moveTo>
                  <a:cubicBezTo>
                    <a:pt x="22" y="0"/>
                    <a:pt x="0" y="21"/>
                    <a:pt x="0" y="47"/>
                  </a:cubicBezTo>
                  <a:cubicBezTo>
                    <a:pt x="48" y="47"/>
                    <a:pt x="48" y="47"/>
                    <a:pt x="48" y="47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48" name="Oval 38">
              <a:extLst>
                <a:ext uri="{FF2B5EF4-FFF2-40B4-BE49-F238E27FC236}">
                  <a16:creationId xmlns:a16="http://schemas.microsoft.com/office/drawing/2014/main" id="{B45C0C2F-8DEF-4CEC-86E8-4539D6021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1528" y="5884934"/>
              <a:ext cx="489769" cy="48629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49" name="Freeform 39">
              <a:extLst>
                <a:ext uri="{FF2B5EF4-FFF2-40B4-BE49-F238E27FC236}">
                  <a16:creationId xmlns:a16="http://schemas.microsoft.com/office/drawing/2014/main" id="{A8EC6868-210D-43CF-AF3A-35F7473F6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3942" y="5919669"/>
              <a:ext cx="197992" cy="409877"/>
            </a:xfrm>
            <a:custGeom>
              <a:avLst/>
              <a:gdLst>
                <a:gd name="T0" fmla="*/ 25 w 28"/>
                <a:gd name="T1" fmla="*/ 16 h 58"/>
                <a:gd name="T2" fmla="*/ 20 w 28"/>
                <a:gd name="T3" fmla="*/ 16 h 58"/>
                <a:gd name="T4" fmla="*/ 15 w 28"/>
                <a:gd name="T5" fmla="*/ 15 h 58"/>
                <a:gd name="T6" fmla="*/ 10 w 28"/>
                <a:gd name="T7" fmla="*/ 19 h 58"/>
                <a:gd name="T8" fmla="*/ 28 w 28"/>
                <a:gd name="T9" fmla="*/ 38 h 58"/>
                <a:gd name="T10" fmla="*/ 20 w 28"/>
                <a:gd name="T11" fmla="*/ 50 h 58"/>
                <a:gd name="T12" fmla="*/ 18 w 28"/>
                <a:gd name="T13" fmla="*/ 53 h 58"/>
                <a:gd name="T14" fmla="*/ 18 w 28"/>
                <a:gd name="T15" fmla="*/ 55 h 58"/>
                <a:gd name="T16" fmla="*/ 14 w 28"/>
                <a:gd name="T17" fmla="*/ 58 h 58"/>
                <a:gd name="T18" fmla="*/ 14 w 28"/>
                <a:gd name="T19" fmla="*/ 58 h 58"/>
                <a:gd name="T20" fmla="*/ 11 w 28"/>
                <a:gd name="T21" fmla="*/ 55 h 58"/>
                <a:gd name="T22" fmla="*/ 11 w 28"/>
                <a:gd name="T23" fmla="*/ 54 h 58"/>
                <a:gd name="T24" fmla="*/ 8 w 28"/>
                <a:gd name="T25" fmla="*/ 51 h 58"/>
                <a:gd name="T26" fmla="*/ 2 w 28"/>
                <a:gd name="T27" fmla="*/ 48 h 58"/>
                <a:gd name="T28" fmla="*/ 1 w 28"/>
                <a:gd name="T29" fmla="*/ 43 h 58"/>
                <a:gd name="T30" fmla="*/ 2 w 28"/>
                <a:gd name="T31" fmla="*/ 42 h 58"/>
                <a:gd name="T32" fmla="*/ 6 w 28"/>
                <a:gd name="T33" fmla="*/ 41 h 58"/>
                <a:gd name="T34" fmla="*/ 13 w 28"/>
                <a:gd name="T35" fmla="*/ 43 h 58"/>
                <a:gd name="T36" fmla="*/ 19 w 28"/>
                <a:gd name="T37" fmla="*/ 38 h 58"/>
                <a:gd name="T38" fmla="*/ 1 w 28"/>
                <a:gd name="T39" fmla="*/ 19 h 58"/>
                <a:gd name="T40" fmla="*/ 9 w 28"/>
                <a:gd name="T41" fmla="*/ 7 h 58"/>
                <a:gd name="T42" fmla="*/ 11 w 28"/>
                <a:gd name="T43" fmla="*/ 4 h 58"/>
                <a:gd name="T44" fmla="*/ 11 w 28"/>
                <a:gd name="T45" fmla="*/ 3 h 58"/>
                <a:gd name="T46" fmla="*/ 14 w 28"/>
                <a:gd name="T47" fmla="*/ 0 h 58"/>
                <a:gd name="T48" fmla="*/ 14 w 28"/>
                <a:gd name="T49" fmla="*/ 0 h 58"/>
                <a:gd name="T50" fmla="*/ 18 w 28"/>
                <a:gd name="T51" fmla="*/ 3 h 58"/>
                <a:gd name="T52" fmla="*/ 18 w 28"/>
                <a:gd name="T53" fmla="*/ 4 h 58"/>
                <a:gd name="T54" fmla="*/ 20 w 28"/>
                <a:gd name="T55" fmla="*/ 7 h 58"/>
                <a:gd name="T56" fmla="*/ 25 w 28"/>
                <a:gd name="T57" fmla="*/ 10 h 58"/>
                <a:gd name="T58" fmla="*/ 26 w 28"/>
                <a:gd name="T59" fmla="*/ 15 h 58"/>
                <a:gd name="T60" fmla="*/ 25 w 28"/>
                <a:gd name="T61" fmla="*/ 1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" h="58">
                  <a:moveTo>
                    <a:pt x="25" y="16"/>
                  </a:moveTo>
                  <a:cubicBezTo>
                    <a:pt x="24" y="17"/>
                    <a:pt x="22" y="17"/>
                    <a:pt x="20" y="16"/>
                  </a:cubicBezTo>
                  <a:cubicBezTo>
                    <a:pt x="19" y="15"/>
                    <a:pt x="17" y="15"/>
                    <a:pt x="15" y="15"/>
                  </a:cubicBezTo>
                  <a:cubicBezTo>
                    <a:pt x="12" y="15"/>
                    <a:pt x="10" y="16"/>
                    <a:pt x="10" y="19"/>
                  </a:cubicBezTo>
                  <a:cubicBezTo>
                    <a:pt x="10" y="25"/>
                    <a:pt x="28" y="25"/>
                    <a:pt x="28" y="38"/>
                  </a:cubicBezTo>
                  <a:cubicBezTo>
                    <a:pt x="28" y="44"/>
                    <a:pt x="25" y="48"/>
                    <a:pt x="20" y="50"/>
                  </a:cubicBezTo>
                  <a:cubicBezTo>
                    <a:pt x="18" y="51"/>
                    <a:pt x="18" y="52"/>
                    <a:pt x="18" y="53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18" y="56"/>
                    <a:pt x="16" y="58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2" y="58"/>
                    <a:pt x="11" y="56"/>
                    <a:pt x="11" y="55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1" y="52"/>
                    <a:pt x="10" y="51"/>
                    <a:pt x="8" y="51"/>
                  </a:cubicBezTo>
                  <a:cubicBezTo>
                    <a:pt x="6" y="50"/>
                    <a:pt x="4" y="49"/>
                    <a:pt x="2" y="48"/>
                  </a:cubicBezTo>
                  <a:cubicBezTo>
                    <a:pt x="0" y="47"/>
                    <a:pt x="0" y="45"/>
                    <a:pt x="1" y="43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1"/>
                    <a:pt x="4" y="40"/>
                    <a:pt x="6" y="41"/>
                  </a:cubicBezTo>
                  <a:cubicBezTo>
                    <a:pt x="8" y="42"/>
                    <a:pt x="11" y="43"/>
                    <a:pt x="13" y="43"/>
                  </a:cubicBezTo>
                  <a:cubicBezTo>
                    <a:pt x="17" y="43"/>
                    <a:pt x="19" y="42"/>
                    <a:pt x="19" y="38"/>
                  </a:cubicBezTo>
                  <a:cubicBezTo>
                    <a:pt x="19" y="31"/>
                    <a:pt x="1" y="32"/>
                    <a:pt x="1" y="19"/>
                  </a:cubicBezTo>
                  <a:cubicBezTo>
                    <a:pt x="1" y="14"/>
                    <a:pt x="4" y="9"/>
                    <a:pt x="9" y="7"/>
                  </a:cubicBezTo>
                  <a:cubicBezTo>
                    <a:pt x="10" y="7"/>
                    <a:pt x="11" y="6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6" y="0"/>
                    <a:pt x="18" y="1"/>
                    <a:pt x="18" y="3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6"/>
                    <a:pt x="19" y="7"/>
                    <a:pt x="20" y="7"/>
                  </a:cubicBezTo>
                  <a:cubicBezTo>
                    <a:pt x="22" y="8"/>
                    <a:pt x="24" y="9"/>
                    <a:pt x="25" y="10"/>
                  </a:cubicBezTo>
                  <a:cubicBezTo>
                    <a:pt x="27" y="11"/>
                    <a:pt x="27" y="13"/>
                    <a:pt x="26" y="15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50" name="Freeform 40">
              <a:extLst>
                <a:ext uri="{FF2B5EF4-FFF2-40B4-BE49-F238E27FC236}">
                  <a16:creationId xmlns:a16="http://schemas.microsoft.com/office/drawing/2014/main" id="{B9FBE2AF-D444-4530-B931-B992ADD93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5530" y="6461540"/>
              <a:ext cx="309145" cy="302198"/>
            </a:xfrm>
            <a:custGeom>
              <a:avLst/>
              <a:gdLst>
                <a:gd name="T0" fmla="*/ 33 w 43"/>
                <a:gd name="T1" fmla="*/ 11 h 43"/>
                <a:gd name="T2" fmla="*/ 41 w 43"/>
                <a:gd name="T3" fmla="*/ 41 h 43"/>
                <a:gd name="T4" fmla="*/ 11 w 43"/>
                <a:gd name="T5" fmla="*/ 33 h 43"/>
                <a:gd name="T6" fmla="*/ 3 w 43"/>
                <a:gd name="T7" fmla="*/ 3 h 43"/>
                <a:gd name="T8" fmla="*/ 33 w 43"/>
                <a:gd name="T9" fmla="*/ 1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33" y="11"/>
                  </a:moveTo>
                  <a:cubicBezTo>
                    <a:pt x="43" y="21"/>
                    <a:pt x="41" y="41"/>
                    <a:pt x="41" y="41"/>
                  </a:cubicBezTo>
                  <a:cubicBezTo>
                    <a:pt x="41" y="41"/>
                    <a:pt x="22" y="43"/>
                    <a:pt x="11" y="33"/>
                  </a:cubicBezTo>
                  <a:cubicBezTo>
                    <a:pt x="0" y="22"/>
                    <a:pt x="3" y="3"/>
                    <a:pt x="3" y="3"/>
                  </a:cubicBezTo>
                  <a:cubicBezTo>
                    <a:pt x="3" y="3"/>
                    <a:pt x="22" y="0"/>
                    <a:pt x="33" y="1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51" name="Freeform 41">
              <a:extLst>
                <a:ext uri="{FF2B5EF4-FFF2-40B4-BE49-F238E27FC236}">
                  <a16:creationId xmlns:a16="http://schemas.microsoft.com/office/drawing/2014/main" id="{B444F1DE-C7F4-4C05-88EB-45394695A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1622" y="6461540"/>
              <a:ext cx="305671" cy="302198"/>
            </a:xfrm>
            <a:custGeom>
              <a:avLst/>
              <a:gdLst>
                <a:gd name="T0" fmla="*/ 11 w 43"/>
                <a:gd name="T1" fmla="*/ 11 h 43"/>
                <a:gd name="T2" fmla="*/ 3 w 43"/>
                <a:gd name="T3" fmla="*/ 41 h 43"/>
                <a:gd name="T4" fmla="*/ 33 w 43"/>
                <a:gd name="T5" fmla="*/ 33 h 43"/>
                <a:gd name="T6" fmla="*/ 41 w 43"/>
                <a:gd name="T7" fmla="*/ 3 h 43"/>
                <a:gd name="T8" fmla="*/ 11 w 43"/>
                <a:gd name="T9" fmla="*/ 1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11" y="11"/>
                  </a:moveTo>
                  <a:cubicBezTo>
                    <a:pt x="0" y="21"/>
                    <a:pt x="3" y="41"/>
                    <a:pt x="3" y="41"/>
                  </a:cubicBezTo>
                  <a:cubicBezTo>
                    <a:pt x="3" y="41"/>
                    <a:pt x="22" y="43"/>
                    <a:pt x="33" y="33"/>
                  </a:cubicBezTo>
                  <a:cubicBezTo>
                    <a:pt x="43" y="22"/>
                    <a:pt x="41" y="3"/>
                    <a:pt x="41" y="3"/>
                  </a:cubicBezTo>
                  <a:cubicBezTo>
                    <a:pt x="41" y="3"/>
                    <a:pt x="21" y="0"/>
                    <a:pt x="11" y="1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52" name="Freeform 42">
              <a:extLst>
                <a:ext uri="{FF2B5EF4-FFF2-40B4-BE49-F238E27FC236}">
                  <a16:creationId xmlns:a16="http://schemas.microsoft.com/office/drawing/2014/main" id="{70A82D27-CCDC-45AC-9DF1-562F448D5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3848" y="6763738"/>
              <a:ext cx="350828" cy="343881"/>
            </a:xfrm>
            <a:custGeom>
              <a:avLst/>
              <a:gdLst>
                <a:gd name="T0" fmla="*/ 37 w 49"/>
                <a:gd name="T1" fmla="*/ 12 h 49"/>
                <a:gd name="T2" fmla="*/ 47 w 49"/>
                <a:gd name="T3" fmla="*/ 46 h 49"/>
                <a:gd name="T4" fmla="*/ 12 w 49"/>
                <a:gd name="T5" fmla="*/ 37 h 49"/>
                <a:gd name="T6" fmla="*/ 3 w 49"/>
                <a:gd name="T7" fmla="*/ 2 h 49"/>
                <a:gd name="T8" fmla="*/ 37 w 49"/>
                <a:gd name="T9" fmla="*/ 1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9">
                  <a:moveTo>
                    <a:pt x="37" y="12"/>
                  </a:moveTo>
                  <a:cubicBezTo>
                    <a:pt x="49" y="24"/>
                    <a:pt x="47" y="46"/>
                    <a:pt x="47" y="46"/>
                  </a:cubicBezTo>
                  <a:cubicBezTo>
                    <a:pt x="47" y="46"/>
                    <a:pt x="24" y="49"/>
                    <a:pt x="12" y="37"/>
                  </a:cubicBezTo>
                  <a:cubicBezTo>
                    <a:pt x="0" y="25"/>
                    <a:pt x="3" y="2"/>
                    <a:pt x="3" y="2"/>
                  </a:cubicBezTo>
                  <a:cubicBezTo>
                    <a:pt x="3" y="2"/>
                    <a:pt x="25" y="0"/>
                    <a:pt x="37" y="1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53" name="Freeform 43">
              <a:extLst>
                <a:ext uri="{FF2B5EF4-FFF2-40B4-BE49-F238E27FC236}">
                  <a16:creationId xmlns:a16="http://schemas.microsoft.com/office/drawing/2014/main" id="{812F0B94-CDB1-406B-9131-94543BECA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1622" y="6763738"/>
              <a:ext cx="347353" cy="343881"/>
            </a:xfrm>
            <a:custGeom>
              <a:avLst/>
              <a:gdLst>
                <a:gd name="T0" fmla="*/ 12 w 49"/>
                <a:gd name="T1" fmla="*/ 12 h 49"/>
                <a:gd name="T2" fmla="*/ 3 w 49"/>
                <a:gd name="T3" fmla="*/ 46 h 49"/>
                <a:gd name="T4" fmla="*/ 37 w 49"/>
                <a:gd name="T5" fmla="*/ 37 h 49"/>
                <a:gd name="T6" fmla="*/ 47 w 49"/>
                <a:gd name="T7" fmla="*/ 2 h 49"/>
                <a:gd name="T8" fmla="*/ 12 w 49"/>
                <a:gd name="T9" fmla="*/ 1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9">
                  <a:moveTo>
                    <a:pt x="12" y="12"/>
                  </a:moveTo>
                  <a:cubicBezTo>
                    <a:pt x="0" y="24"/>
                    <a:pt x="3" y="46"/>
                    <a:pt x="3" y="46"/>
                  </a:cubicBezTo>
                  <a:cubicBezTo>
                    <a:pt x="3" y="46"/>
                    <a:pt x="25" y="49"/>
                    <a:pt x="37" y="37"/>
                  </a:cubicBezTo>
                  <a:cubicBezTo>
                    <a:pt x="49" y="25"/>
                    <a:pt x="47" y="2"/>
                    <a:pt x="47" y="2"/>
                  </a:cubicBezTo>
                  <a:cubicBezTo>
                    <a:pt x="47" y="2"/>
                    <a:pt x="24" y="0"/>
                    <a:pt x="12" y="1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54" name="Freeform 44">
              <a:extLst>
                <a:ext uri="{FF2B5EF4-FFF2-40B4-BE49-F238E27FC236}">
                  <a16:creationId xmlns:a16="http://schemas.microsoft.com/office/drawing/2014/main" id="{845ED83C-8153-4897-806F-9E9A09087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62165" y="7086776"/>
              <a:ext cx="392510" cy="385563"/>
            </a:xfrm>
            <a:custGeom>
              <a:avLst/>
              <a:gdLst>
                <a:gd name="T0" fmla="*/ 42 w 55"/>
                <a:gd name="T1" fmla="*/ 13 h 55"/>
                <a:gd name="T2" fmla="*/ 52 w 55"/>
                <a:gd name="T3" fmla="*/ 52 h 55"/>
                <a:gd name="T4" fmla="*/ 14 w 55"/>
                <a:gd name="T5" fmla="*/ 41 h 55"/>
                <a:gd name="T6" fmla="*/ 3 w 55"/>
                <a:gd name="T7" fmla="*/ 3 h 55"/>
                <a:gd name="T8" fmla="*/ 42 w 55"/>
                <a:gd name="T9" fmla="*/ 1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42" y="13"/>
                  </a:moveTo>
                  <a:cubicBezTo>
                    <a:pt x="55" y="27"/>
                    <a:pt x="52" y="52"/>
                    <a:pt x="52" y="52"/>
                  </a:cubicBezTo>
                  <a:cubicBezTo>
                    <a:pt x="52" y="52"/>
                    <a:pt x="27" y="55"/>
                    <a:pt x="14" y="41"/>
                  </a:cubicBezTo>
                  <a:cubicBezTo>
                    <a:pt x="0" y="28"/>
                    <a:pt x="3" y="3"/>
                    <a:pt x="3" y="3"/>
                  </a:cubicBezTo>
                  <a:cubicBezTo>
                    <a:pt x="3" y="3"/>
                    <a:pt x="28" y="0"/>
                    <a:pt x="42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55" name="Freeform 45">
              <a:extLst>
                <a:ext uri="{FF2B5EF4-FFF2-40B4-BE49-F238E27FC236}">
                  <a16:creationId xmlns:a16="http://schemas.microsoft.com/office/drawing/2014/main" id="{5E6510B4-17EC-4B51-A7F6-47574D940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1622" y="7086776"/>
              <a:ext cx="389035" cy="385563"/>
            </a:xfrm>
            <a:custGeom>
              <a:avLst/>
              <a:gdLst>
                <a:gd name="T0" fmla="*/ 14 w 55"/>
                <a:gd name="T1" fmla="*/ 13 h 55"/>
                <a:gd name="T2" fmla="*/ 3 w 55"/>
                <a:gd name="T3" fmla="*/ 52 h 55"/>
                <a:gd name="T4" fmla="*/ 42 w 55"/>
                <a:gd name="T5" fmla="*/ 41 h 55"/>
                <a:gd name="T6" fmla="*/ 52 w 55"/>
                <a:gd name="T7" fmla="*/ 3 h 55"/>
                <a:gd name="T8" fmla="*/ 14 w 55"/>
                <a:gd name="T9" fmla="*/ 1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14" y="13"/>
                  </a:moveTo>
                  <a:cubicBezTo>
                    <a:pt x="0" y="27"/>
                    <a:pt x="3" y="52"/>
                    <a:pt x="3" y="52"/>
                  </a:cubicBezTo>
                  <a:cubicBezTo>
                    <a:pt x="3" y="52"/>
                    <a:pt x="28" y="55"/>
                    <a:pt x="42" y="41"/>
                  </a:cubicBezTo>
                  <a:cubicBezTo>
                    <a:pt x="55" y="28"/>
                    <a:pt x="52" y="3"/>
                    <a:pt x="52" y="3"/>
                  </a:cubicBezTo>
                  <a:cubicBezTo>
                    <a:pt x="52" y="3"/>
                    <a:pt x="27" y="0"/>
                    <a:pt x="14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56" name="Freeform 46">
              <a:extLst>
                <a:ext uri="{FF2B5EF4-FFF2-40B4-BE49-F238E27FC236}">
                  <a16:creationId xmlns:a16="http://schemas.microsoft.com/office/drawing/2014/main" id="{8281EF52-687A-4111-A95A-15A9F7D07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0687" y="7548756"/>
              <a:ext cx="524504" cy="441140"/>
            </a:xfrm>
            <a:custGeom>
              <a:avLst/>
              <a:gdLst>
                <a:gd name="T0" fmla="*/ 54 w 74"/>
                <a:gd name="T1" fmla="*/ 63 h 63"/>
                <a:gd name="T2" fmla="*/ 20 w 74"/>
                <a:gd name="T3" fmla="*/ 63 h 63"/>
                <a:gd name="T4" fmla="*/ 9 w 74"/>
                <a:gd name="T5" fmla="*/ 53 h 63"/>
                <a:gd name="T6" fmla="*/ 0 w 74"/>
                <a:gd name="T7" fmla="*/ 0 h 63"/>
                <a:gd name="T8" fmla="*/ 74 w 74"/>
                <a:gd name="T9" fmla="*/ 0 h 63"/>
                <a:gd name="T10" fmla="*/ 65 w 74"/>
                <a:gd name="T11" fmla="*/ 53 h 63"/>
                <a:gd name="T12" fmla="*/ 54 w 74"/>
                <a:gd name="T1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63">
                  <a:moveTo>
                    <a:pt x="54" y="63"/>
                  </a:moveTo>
                  <a:cubicBezTo>
                    <a:pt x="20" y="63"/>
                    <a:pt x="20" y="63"/>
                    <a:pt x="20" y="63"/>
                  </a:cubicBezTo>
                  <a:cubicBezTo>
                    <a:pt x="14" y="63"/>
                    <a:pt x="9" y="59"/>
                    <a:pt x="9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5" y="53"/>
                    <a:pt x="65" y="53"/>
                    <a:pt x="65" y="53"/>
                  </a:cubicBezTo>
                  <a:cubicBezTo>
                    <a:pt x="64" y="59"/>
                    <a:pt x="59" y="63"/>
                    <a:pt x="54" y="6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57" name="Freeform 47">
              <a:extLst>
                <a:ext uri="{FF2B5EF4-FFF2-40B4-BE49-F238E27FC236}">
                  <a16:creationId xmlns:a16="http://schemas.microsoft.com/office/drawing/2014/main" id="{05D37F6B-7A2D-4CA6-B7C7-EDE920AA1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9740048" y="7548756"/>
              <a:ext cx="375141" cy="441140"/>
            </a:xfrm>
            <a:custGeom>
              <a:avLst/>
              <a:gdLst>
                <a:gd name="T0" fmla="*/ 5 w 53"/>
                <a:gd name="T1" fmla="*/ 0 h 63"/>
                <a:gd name="T2" fmla="*/ 0 w 53"/>
                <a:gd name="T3" fmla="*/ 63 h 63"/>
                <a:gd name="T4" fmla="*/ 33 w 53"/>
                <a:gd name="T5" fmla="*/ 63 h 63"/>
                <a:gd name="T6" fmla="*/ 44 w 53"/>
                <a:gd name="T7" fmla="*/ 53 h 63"/>
                <a:gd name="T8" fmla="*/ 53 w 53"/>
                <a:gd name="T9" fmla="*/ 0 h 63"/>
                <a:gd name="T10" fmla="*/ 5 w 53"/>
                <a:gd name="T1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63">
                  <a:moveTo>
                    <a:pt x="5" y="0"/>
                  </a:moveTo>
                  <a:cubicBezTo>
                    <a:pt x="22" y="16"/>
                    <a:pt x="21" y="49"/>
                    <a:pt x="0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8" y="63"/>
                    <a:pt x="43" y="59"/>
                    <a:pt x="44" y="53"/>
                  </a:cubicBezTo>
                  <a:cubicBezTo>
                    <a:pt x="53" y="0"/>
                    <a:pt x="53" y="0"/>
                    <a:pt x="53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58" name="Freeform 48">
              <a:extLst>
                <a:ext uri="{FF2B5EF4-FFF2-40B4-BE49-F238E27FC236}">
                  <a16:creationId xmlns:a16="http://schemas.microsoft.com/office/drawing/2014/main" id="{DA80182B-D4D5-47F7-ABC7-D919D2DFC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8583" y="7548756"/>
              <a:ext cx="628710" cy="111153"/>
            </a:xfrm>
            <a:custGeom>
              <a:avLst/>
              <a:gdLst>
                <a:gd name="T0" fmla="*/ 80 w 88"/>
                <a:gd name="T1" fmla="*/ 16 h 16"/>
                <a:gd name="T2" fmla="*/ 8 w 88"/>
                <a:gd name="T3" fmla="*/ 16 h 16"/>
                <a:gd name="T4" fmla="*/ 0 w 88"/>
                <a:gd name="T5" fmla="*/ 8 h 16"/>
                <a:gd name="T6" fmla="*/ 0 w 88"/>
                <a:gd name="T7" fmla="*/ 8 h 16"/>
                <a:gd name="T8" fmla="*/ 8 w 88"/>
                <a:gd name="T9" fmla="*/ 0 h 16"/>
                <a:gd name="T10" fmla="*/ 80 w 88"/>
                <a:gd name="T11" fmla="*/ 0 h 16"/>
                <a:gd name="T12" fmla="*/ 88 w 88"/>
                <a:gd name="T13" fmla="*/ 8 h 16"/>
                <a:gd name="T14" fmla="*/ 88 w 88"/>
                <a:gd name="T15" fmla="*/ 8 h 16"/>
                <a:gd name="T16" fmla="*/ 80 w 88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6">
                  <a:moveTo>
                    <a:pt x="80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4" y="0"/>
                    <a:pt x="88" y="3"/>
                    <a:pt x="88" y="8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88" y="12"/>
                    <a:pt x="84" y="16"/>
                    <a:pt x="80" y="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CB86C4AD-EC14-41AC-8A17-8AC913D31152}"/>
              </a:ext>
            </a:extLst>
          </p:cNvPr>
          <p:cNvGrpSpPr/>
          <p:nvPr/>
        </p:nvGrpSpPr>
        <p:grpSpPr>
          <a:xfrm>
            <a:off x="9090468" y="4106229"/>
            <a:ext cx="470086" cy="1220368"/>
            <a:chOff x="8586835" y="6159344"/>
            <a:chExt cx="705129" cy="1830552"/>
          </a:xfrm>
        </p:grpSpPr>
        <p:sp>
          <p:nvSpPr>
            <p:cNvPr id="260" name="Oval 49">
              <a:extLst>
                <a:ext uri="{FF2B5EF4-FFF2-40B4-BE49-F238E27FC236}">
                  <a16:creationId xmlns:a16="http://schemas.microsoft.com/office/drawing/2014/main" id="{97E12E13-D9E0-4FE6-8A85-4C08481DB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3782" y="6159344"/>
              <a:ext cx="673865" cy="67386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61" name="Freeform 50">
              <a:extLst>
                <a:ext uri="{FF2B5EF4-FFF2-40B4-BE49-F238E27FC236}">
                  <a16:creationId xmlns:a16="http://schemas.microsoft.com/office/drawing/2014/main" id="{FCF87CE8-F72C-4277-8AFF-E81B2795F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3782" y="6159344"/>
              <a:ext cx="340406" cy="336934"/>
            </a:xfrm>
            <a:custGeom>
              <a:avLst/>
              <a:gdLst>
                <a:gd name="T0" fmla="*/ 48 w 48"/>
                <a:gd name="T1" fmla="*/ 0 h 48"/>
                <a:gd name="T2" fmla="*/ 0 w 48"/>
                <a:gd name="T3" fmla="*/ 48 h 48"/>
                <a:gd name="T4" fmla="*/ 48 w 48"/>
                <a:gd name="T5" fmla="*/ 48 h 48"/>
                <a:gd name="T6" fmla="*/ 48 w 48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48" y="0"/>
                  </a:moveTo>
                  <a:cubicBezTo>
                    <a:pt x="21" y="0"/>
                    <a:pt x="0" y="21"/>
                    <a:pt x="0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62" name="Oval 51">
              <a:extLst>
                <a:ext uri="{FF2B5EF4-FFF2-40B4-BE49-F238E27FC236}">
                  <a16:creationId xmlns:a16="http://schemas.microsoft.com/office/drawing/2014/main" id="{3FD345F1-28B7-4956-8BA5-4D0EBE653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4094" y="6249656"/>
              <a:ext cx="493241" cy="48629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63" name="Freeform 52">
              <a:extLst>
                <a:ext uri="{FF2B5EF4-FFF2-40B4-BE49-F238E27FC236}">
                  <a16:creationId xmlns:a16="http://schemas.microsoft.com/office/drawing/2014/main" id="{25C86C45-20BE-4A62-AF99-DCF466909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6510" y="6284391"/>
              <a:ext cx="208412" cy="409877"/>
            </a:xfrm>
            <a:custGeom>
              <a:avLst/>
              <a:gdLst>
                <a:gd name="T0" fmla="*/ 25 w 29"/>
                <a:gd name="T1" fmla="*/ 16 h 58"/>
                <a:gd name="T2" fmla="*/ 21 w 29"/>
                <a:gd name="T3" fmla="*/ 17 h 58"/>
                <a:gd name="T4" fmla="*/ 16 w 29"/>
                <a:gd name="T5" fmla="*/ 15 h 58"/>
                <a:gd name="T6" fmla="*/ 11 w 29"/>
                <a:gd name="T7" fmla="*/ 19 h 58"/>
                <a:gd name="T8" fmla="*/ 29 w 29"/>
                <a:gd name="T9" fmla="*/ 38 h 58"/>
                <a:gd name="T10" fmla="*/ 20 w 29"/>
                <a:gd name="T11" fmla="*/ 51 h 58"/>
                <a:gd name="T12" fmla="*/ 18 w 29"/>
                <a:gd name="T13" fmla="*/ 54 h 58"/>
                <a:gd name="T14" fmla="*/ 18 w 29"/>
                <a:gd name="T15" fmla="*/ 55 h 58"/>
                <a:gd name="T16" fmla="*/ 15 w 29"/>
                <a:gd name="T17" fmla="*/ 58 h 58"/>
                <a:gd name="T18" fmla="*/ 15 w 29"/>
                <a:gd name="T19" fmla="*/ 58 h 58"/>
                <a:gd name="T20" fmla="*/ 11 w 29"/>
                <a:gd name="T21" fmla="*/ 55 h 58"/>
                <a:gd name="T22" fmla="*/ 11 w 29"/>
                <a:gd name="T23" fmla="*/ 54 h 58"/>
                <a:gd name="T24" fmla="*/ 9 w 29"/>
                <a:gd name="T25" fmla="*/ 51 h 58"/>
                <a:gd name="T26" fmla="*/ 2 w 29"/>
                <a:gd name="T27" fmla="*/ 48 h 58"/>
                <a:gd name="T28" fmla="*/ 1 w 29"/>
                <a:gd name="T29" fmla="*/ 44 h 58"/>
                <a:gd name="T30" fmla="*/ 2 w 29"/>
                <a:gd name="T31" fmla="*/ 43 h 58"/>
                <a:gd name="T32" fmla="*/ 6 w 29"/>
                <a:gd name="T33" fmla="*/ 41 h 58"/>
                <a:gd name="T34" fmla="*/ 14 w 29"/>
                <a:gd name="T35" fmla="*/ 44 h 58"/>
                <a:gd name="T36" fmla="*/ 19 w 29"/>
                <a:gd name="T37" fmla="*/ 39 h 58"/>
                <a:gd name="T38" fmla="*/ 1 w 29"/>
                <a:gd name="T39" fmla="*/ 20 h 58"/>
                <a:gd name="T40" fmla="*/ 9 w 29"/>
                <a:gd name="T41" fmla="*/ 8 h 58"/>
                <a:gd name="T42" fmla="*/ 11 w 29"/>
                <a:gd name="T43" fmla="*/ 5 h 58"/>
                <a:gd name="T44" fmla="*/ 11 w 29"/>
                <a:gd name="T45" fmla="*/ 4 h 58"/>
                <a:gd name="T46" fmla="*/ 15 w 29"/>
                <a:gd name="T47" fmla="*/ 0 h 58"/>
                <a:gd name="T48" fmla="*/ 15 w 29"/>
                <a:gd name="T49" fmla="*/ 0 h 58"/>
                <a:gd name="T50" fmla="*/ 18 w 29"/>
                <a:gd name="T51" fmla="*/ 4 h 58"/>
                <a:gd name="T52" fmla="*/ 18 w 29"/>
                <a:gd name="T53" fmla="*/ 5 h 58"/>
                <a:gd name="T54" fmla="*/ 20 w 29"/>
                <a:gd name="T55" fmla="*/ 8 h 58"/>
                <a:gd name="T56" fmla="*/ 26 w 29"/>
                <a:gd name="T57" fmla="*/ 10 h 58"/>
                <a:gd name="T58" fmla="*/ 26 w 29"/>
                <a:gd name="T59" fmla="*/ 15 h 58"/>
                <a:gd name="T60" fmla="*/ 25 w 29"/>
                <a:gd name="T61" fmla="*/ 1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" h="58">
                  <a:moveTo>
                    <a:pt x="25" y="16"/>
                  </a:moveTo>
                  <a:cubicBezTo>
                    <a:pt x="24" y="17"/>
                    <a:pt x="22" y="18"/>
                    <a:pt x="21" y="17"/>
                  </a:cubicBezTo>
                  <a:cubicBezTo>
                    <a:pt x="19" y="16"/>
                    <a:pt x="18" y="15"/>
                    <a:pt x="16" y="15"/>
                  </a:cubicBezTo>
                  <a:cubicBezTo>
                    <a:pt x="12" y="15"/>
                    <a:pt x="11" y="16"/>
                    <a:pt x="11" y="19"/>
                  </a:cubicBezTo>
                  <a:cubicBezTo>
                    <a:pt x="11" y="26"/>
                    <a:pt x="29" y="25"/>
                    <a:pt x="29" y="38"/>
                  </a:cubicBezTo>
                  <a:cubicBezTo>
                    <a:pt x="29" y="44"/>
                    <a:pt x="26" y="49"/>
                    <a:pt x="20" y="51"/>
                  </a:cubicBezTo>
                  <a:cubicBezTo>
                    <a:pt x="19" y="51"/>
                    <a:pt x="18" y="52"/>
                    <a:pt x="18" y="54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18" y="57"/>
                    <a:pt x="17" y="58"/>
                    <a:pt x="15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3" y="58"/>
                    <a:pt x="11" y="57"/>
                    <a:pt x="11" y="55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1" y="53"/>
                    <a:pt x="10" y="51"/>
                    <a:pt x="9" y="51"/>
                  </a:cubicBezTo>
                  <a:cubicBezTo>
                    <a:pt x="7" y="51"/>
                    <a:pt x="4" y="50"/>
                    <a:pt x="2" y="48"/>
                  </a:cubicBezTo>
                  <a:cubicBezTo>
                    <a:pt x="1" y="48"/>
                    <a:pt x="0" y="45"/>
                    <a:pt x="1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1"/>
                    <a:pt x="5" y="41"/>
                    <a:pt x="6" y="41"/>
                  </a:cubicBezTo>
                  <a:cubicBezTo>
                    <a:pt x="9" y="43"/>
                    <a:pt x="11" y="44"/>
                    <a:pt x="14" y="44"/>
                  </a:cubicBezTo>
                  <a:cubicBezTo>
                    <a:pt x="17" y="44"/>
                    <a:pt x="19" y="42"/>
                    <a:pt x="19" y="39"/>
                  </a:cubicBezTo>
                  <a:cubicBezTo>
                    <a:pt x="19" y="32"/>
                    <a:pt x="1" y="32"/>
                    <a:pt x="1" y="20"/>
                  </a:cubicBezTo>
                  <a:cubicBezTo>
                    <a:pt x="1" y="14"/>
                    <a:pt x="4" y="10"/>
                    <a:pt x="9" y="8"/>
                  </a:cubicBezTo>
                  <a:cubicBezTo>
                    <a:pt x="11" y="7"/>
                    <a:pt x="11" y="6"/>
                    <a:pt x="11" y="5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3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7" y="0"/>
                    <a:pt x="18" y="2"/>
                    <a:pt x="18" y="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6"/>
                    <a:pt x="19" y="7"/>
                    <a:pt x="20" y="8"/>
                  </a:cubicBezTo>
                  <a:cubicBezTo>
                    <a:pt x="22" y="8"/>
                    <a:pt x="24" y="9"/>
                    <a:pt x="26" y="10"/>
                  </a:cubicBezTo>
                  <a:cubicBezTo>
                    <a:pt x="27" y="12"/>
                    <a:pt x="27" y="14"/>
                    <a:pt x="26" y="15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64" name="Freeform 53">
              <a:extLst>
                <a:ext uri="{FF2B5EF4-FFF2-40B4-BE49-F238E27FC236}">
                  <a16:creationId xmlns:a16="http://schemas.microsoft.com/office/drawing/2014/main" id="{F0C7904E-0B48-491F-8064-B40EF202A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8518" y="6833209"/>
              <a:ext cx="305671" cy="302198"/>
            </a:xfrm>
            <a:custGeom>
              <a:avLst/>
              <a:gdLst>
                <a:gd name="T0" fmla="*/ 32 w 43"/>
                <a:gd name="T1" fmla="*/ 10 h 43"/>
                <a:gd name="T2" fmla="*/ 41 w 43"/>
                <a:gd name="T3" fmla="*/ 40 h 43"/>
                <a:gd name="T4" fmla="*/ 11 w 43"/>
                <a:gd name="T5" fmla="*/ 32 h 43"/>
                <a:gd name="T6" fmla="*/ 2 w 43"/>
                <a:gd name="T7" fmla="*/ 2 h 43"/>
                <a:gd name="T8" fmla="*/ 32 w 43"/>
                <a:gd name="T9" fmla="*/ 1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32" y="10"/>
                  </a:moveTo>
                  <a:cubicBezTo>
                    <a:pt x="43" y="21"/>
                    <a:pt x="41" y="40"/>
                    <a:pt x="41" y="40"/>
                  </a:cubicBezTo>
                  <a:cubicBezTo>
                    <a:pt x="41" y="40"/>
                    <a:pt x="21" y="43"/>
                    <a:pt x="11" y="32"/>
                  </a:cubicBezTo>
                  <a:cubicBezTo>
                    <a:pt x="0" y="22"/>
                    <a:pt x="2" y="2"/>
                    <a:pt x="2" y="2"/>
                  </a:cubicBezTo>
                  <a:cubicBezTo>
                    <a:pt x="2" y="2"/>
                    <a:pt x="22" y="0"/>
                    <a:pt x="32" y="1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65" name="Freeform 54">
              <a:extLst>
                <a:ext uri="{FF2B5EF4-FFF2-40B4-BE49-F238E27FC236}">
                  <a16:creationId xmlns:a16="http://schemas.microsoft.com/office/drawing/2014/main" id="{969C6DA2-A186-4EFF-B405-B74B68E60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1136" y="6833209"/>
              <a:ext cx="305671" cy="302198"/>
            </a:xfrm>
            <a:custGeom>
              <a:avLst/>
              <a:gdLst>
                <a:gd name="T0" fmla="*/ 10 w 43"/>
                <a:gd name="T1" fmla="*/ 10 h 43"/>
                <a:gd name="T2" fmla="*/ 2 w 43"/>
                <a:gd name="T3" fmla="*/ 40 h 43"/>
                <a:gd name="T4" fmla="*/ 32 w 43"/>
                <a:gd name="T5" fmla="*/ 32 h 43"/>
                <a:gd name="T6" fmla="*/ 40 w 43"/>
                <a:gd name="T7" fmla="*/ 2 h 43"/>
                <a:gd name="T8" fmla="*/ 10 w 43"/>
                <a:gd name="T9" fmla="*/ 1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10" y="10"/>
                  </a:moveTo>
                  <a:cubicBezTo>
                    <a:pt x="0" y="21"/>
                    <a:pt x="2" y="40"/>
                    <a:pt x="2" y="40"/>
                  </a:cubicBezTo>
                  <a:cubicBezTo>
                    <a:pt x="2" y="40"/>
                    <a:pt x="22" y="43"/>
                    <a:pt x="32" y="32"/>
                  </a:cubicBezTo>
                  <a:cubicBezTo>
                    <a:pt x="43" y="22"/>
                    <a:pt x="40" y="2"/>
                    <a:pt x="40" y="2"/>
                  </a:cubicBezTo>
                  <a:cubicBezTo>
                    <a:pt x="40" y="2"/>
                    <a:pt x="21" y="0"/>
                    <a:pt x="10" y="1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66" name="Freeform 55">
              <a:extLst>
                <a:ext uri="{FF2B5EF4-FFF2-40B4-BE49-F238E27FC236}">
                  <a16:creationId xmlns:a16="http://schemas.microsoft.com/office/drawing/2014/main" id="{DB541500-4A3C-4665-9945-541407F02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6835" y="7128458"/>
              <a:ext cx="347353" cy="343881"/>
            </a:xfrm>
            <a:custGeom>
              <a:avLst/>
              <a:gdLst>
                <a:gd name="T0" fmla="*/ 37 w 49"/>
                <a:gd name="T1" fmla="*/ 12 h 49"/>
                <a:gd name="T2" fmla="*/ 46 w 49"/>
                <a:gd name="T3" fmla="*/ 46 h 49"/>
                <a:gd name="T4" fmla="*/ 12 w 49"/>
                <a:gd name="T5" fmla="*/ 37 h 49"/>
                <a:gd name="T6" fmla="*/ 3 w 49"/>
                <a:gd name="T7" fmla="*/ 3 h 49"/>
                <a:gd name="T8" fmla="*/ 37 w 49"/>
                <a:gd name="T9" fmla="*/ 1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9">
                  <a:moveTo>
                    <a:pt x="37" y="12"/>
                  </a:moveTo>
                  <a:cubicBezTo>
                    <a:pt x="49" y="24"/>
                    <a:pt x="46" y="46"/>
                    <a:pt x="46" y="46"/>
                  </a:cubicBezTo>
                  <a:cubicBezTo>
                    <a:pt x="46" y="46"/>
                    <a:pt x="24" y="49"/>
                    <a:pt x="12" y="37"/>
                  </a:cubicBezTo>
                  <a:cubicBezTo>
                    <a:pt x="0" y="25"/>
                    <a:pt x="3" y="3"/>
                    <a:pt x="3" y="3"/>
                  </a:cubicBezTo>
                  <a:cubicBezTo>
                    <a:pt x="3" y="3"/>
                    <a:pt x="25" y="0"/>
                    <a:pt x="37" y="1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67" name="Freeform 56">
              <a:extLst>
                <a:ext uri="{FF2B5EF4-FFF2-40B4-BE49-F238E27FC236}">
                  <a16:creationId xmlns:a16="http://schemas.microsoft.com/office/drawing/2014/main" id="{54FC15C0-D2B6-40C5-B607-512212F64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1136" y="7128458"/>
              <a:ext cx="350828" cy="343881"/>
            </a:xfrm>
            <a:custGeom>
              <a:avLst/>
              <a:gdLst>
                <a:gd name="T0" fmla="*/ 12 w 49"/>
                <a:gd name="T1" fmla="*/ 12 h 49"/>
                <a:gd name="T2" fmla="*/ 3 w 49"/>
                <a:gd name="T3" fmla="*/ 46 h 49"/>
                <a:gd name="T4" fmla="*/ 37 w 49"/>
                <a:gd name="T5" fmla="*/ 37 h 49"/>
                <a:gd name="T6" fmla="*/ 46 w 49"/>
                <a:gd name="T7" fmla="*/ 3 h 49"/>
                <a:gd name="T8" fmla="*/ 12 w 49"/>
                <a:gd name="T9" fmla="*/ 1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9">
                  <a:moveTo>
                    <a:pt x="12" y="12"/>
                  </a:moveTo>
                  <a:cubicBezTo>
                    <a:pt x="0" y="24"/>
                    <a:pt x="3" y="46"/>
                    <a:pt x="3" y="46"/>
                  </a:cubicBezTo>
                  <a:cubicBezTo>
                    <a:pt x="3" y="46"/>
                    <a:pt x="25" y="49"/>
                    <a:pt x="37" y="37"/>
                  </a:cubicBezTo>
                  <a:cubicBezTo>
                    <a:pt x="49" y="25"/>
                    <a:pt x="46" y="3"/>
                    <a:pt x="46" y="3"/>
                  </a:cubicBezTo>
                  <a:cubicBezTo>
                    <a:pt x="46" y="3"/>
                    <a:pt x="24" y="0"/>
                    <a:pt x="12" y="1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68" name="Freeform 57">
              <a:extLst>
                <a:ext uri="{FF2B5EF4-FFF2-40B4-BE49-F238E27FC236}">
                  <a16:creationId xmlns:a16="http://schemas.microsoft.com/office/drawing/2014/main" id="{6F70773C-42D4-4FE9-B460-07087D132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3253" y="7548756"/>
              <a:ext cx="527977" cy="441140"/>
            </a:xfrm>
            <a:custGeom>
              <a:avLst/>
              <a:gdLst>
                <a:gd name="T0" fmla="*/ 55 w 74"/>
                <a:gd name="T1" fmla="*/ 63 h 63"/>
                <a:gd name="T2" fmla="*/ 20 w 74"/>
                <a:gd name="T3" fmla="*/ 63 h 63"/>
                <a:gd name="T4" fmla="*/ 9 w 74"/>
                <a:gd name="T5" fmla="*/ 53 h 63"/>
                <a:gd name="T6" fmla="*/ 0 w 74"/>
                <a:gd name="T7" fmla="*/ 0 h 63"/>
                <a:gd name="T8" fmla="*/ 74 w 74"/>
                <a:gd name="T9" fmla="*/ 0 h 63"/>
                <a:gd name="T10" fmla="*/ 66 w 74"/>
                <a:gd name="T11" fmla="*/ 53 h 63"/>
                <a:gd name="T12" fmla="*/ 55 w 74"/>
                <a:gd name="T1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63">
                  <a:moveTo>
                    <a:pt x="55" y="63"/>
                  </a:moveTo>
                  <a:cubicBezTo>
                    <a:pt x="20" y="63"/>
                    <a:pt x="20" y="63"/>
                    <a:pt x="20" y="63"/>
                  </a:cubicBezTo>
                  <a:cubicBezTo>
                    <a:pt x="15" y="63"/>
                    <a:pt x="10" y="59"/>
                    <a:pt x="9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6" y="53"/>
                    <a:pt x="66" y="53"/>
                    <a:pt x="66" y="53"/>
                  </a:cubicBezTo>
                  <a:cubicBezTo>
                    <a:pt x="65" y="59"/>
                    <a:pt x="60" y="63"/>
                    <a:pt x="55" y="6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69" name="Freeform 58">
              <a:extLst>
                <a:ext uri="{FF2B5EF4-FFF2-40B4-BE49-F238E27FC236}">
                  <a16:creationId xmlns:a16="http://schemas.microsoft.com/office/drawing/2014/main" id="{D5D41427-149F-4658-A862-F18B0FA17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563" y="7548756"/>
              <a:ext cx="371669" cy="441140"/>
            </a:xfrm>
            <a:custGeom>
              <a:avLst/>
              <a:gdLst>
                <a:gd name="T0" fmla="*/ 4 w 52"/>
                <a:gd name="T1" fmla="*/ 0 h 63"/>
                <a:gd name="T2" fmla="*/ 0 w 52"/>
                <a:gd name="T3" fmla="*/ 63 h 63"/>
                <a:gd name="T4" fmla="*/ 33 w 52"/>
                <a:gd name="T5" fmla="*/ 63 h 63"/>
                <a:gd name="T6" fmla="*/ 44 w 52"/>
                <a:gd name="T7" fmla="*/ 53 h 63"/>
                <a:gd name="T8" fmla="*/ 52 w 52"/>
                <a:gd name="T9" fmla="*/ 0 h 63"/>
                <a:gd name="T10" fmla="*/ 4 w 52"/>
                <a:gd name="T1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63">
                  <a:moveTo>
                    <a:pt x="4" y="0"/>
                  </a:moveTo>
                  <a:cubicBezTo>
                    <a:pt x="22" y="16"/>
                    <a:pt x="20" y="49"/>
                    <a:pt x="0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8" y="63"/>
                    <a:pt x="43" y="59"/>
                    <a:pt x="44" y="53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70" name="Freeform 59">
              <a:extLst>
                <a:ext uri="{FF2B5EF4-FFF2-40B4-BE49-F238E27FC236}">
                  <a16:creationId xmlns:a16="http://schemas.microsoft.com/office/drawing/2014/main" id="{6586A462-6712-4683-98BB-5341525E1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4624" y="7548756"/>
              <a:ext cx="632183" cy="111153"/>
            </a:xfrm>
            <a:custGeom>
              <a:avLst/>
              <a:gdLst>
                <a:gd name="T0" fmla="*/ 80 w 89"/>
                <a:gd name="T1" fmla="*/ 16 h 16"/>
                <a:gd name="T2" fmla="*/ 8 w 89"/>
                <a:gd name="T3" fmla="*/ 16 h 16"/>
                <a:gd name="T4" fmla="*/ 0 w 89"/>
                <a:gd name="T5" fmla="*/ 8 h 16"/>
                <a:gd name="T6" fmla="*/ 0 w 89"/>
                <a:gd name="T7" fmla="*/ 8 h 16"/>
                <a:gd name="T8" fmla="*/ 8 w 89"/>
                <a:gd name="T9" fmla="*/ 0 h 16"/>
                <a:gd name="T10" fmla="*/ 80 w 89"/>
                <a:gd name="T11" fmla="*/ 0 h 16"/>
                <a:gd name="T12" fmla="*/ 89 w 89"/>
                <a:gd name="T13" fmla="*/ 8 h 16"/>
                <a:gd name="T14" fmla="*/ 89 w 89"/>
                <a:gd name="T15" fmla="*/ 8 h 16"/>
                <a:gd name="T16" fmla="*/ 80 w 89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16">
                  <a:moveTo>
                    <a:pt x="80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0"/>
                    <a:pt x="89" y="3"/>
                    <a:pt x="89" y="8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89" y="12"/>
                    <a:pt x="85" y="16"/>
                    <a:pt x="80" y="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A85CA55E-0579-42F8-AA49-E4ADADCC952B}"/>
              </a:ext>
            </a:extLst>
          </p:cNvPr>
          <p:cNvGrpSpPr/>
          <p:nvPr/>
        </p:nvGrpSpPr>
        <p:grpSpPr>
          <a:xfrm>
            <a:off x="8495337" y="4321588"/>
            <a:ext cx="456191" cy="1005010"/>
            <a:chOff x="7694139" y="6482381"/>
            <a:chExt cx="684287" cy="1507515"/>
          </a:xfrm>
        </p:grpSpPr>
        <p:sp>
          <p:nvSpPr>
            <p:cNvPr id="272" name="Oval 60">
              <a:extLst>
                <a:ext uri="{FF2B5EF4-FFF2-40B4-BE49-F238E27FC236}">
                  <a16:creationId xmlns:a16="http://schemas.microsoft.com/office/drawing/2014/main" id="{852D8A69-996E-4843-A7FC-18727347F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4139" y="6482381"/>
              <a:ext cx="684287" cy="66691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73" name="Freeform 61">
              <a:extLst>
                <a:ext uri="{FF2B5EF4-FFF2-40B4-BE49-F238E27FC236}">
                  <a16:creationId xmlns:a16="http://schemas.microsoft.com/office/drawing/2014/main" id="{F1C11A7F-BEED-40EF-AF15-52BF52F53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4139" y="6482381"/>
              <a:ext cx="343881" cy="329987"/>
            </a:xfrm>
            <a:custGeom>
              <a:avLst/>
              <a:gdLst>
                <a:gd name="T0" fmla="*/ 48 w 48"/>
                <a:gd name="T1" fmla="*/ 0 h 47"/>
                <a:gd name="T2" fmla="*/ 0 w 48"/>
                <a:gd name="T3" fmla="*/ 47 h 47"/>
                <a:gd name="T4" fmla="*/ 48 w 48"/>
                <a:gd name="T5" fmla="*/ 47 h 47"/>
                <a:gd name="T6" fmla="*/ 48 w 48"/>
                <a:gd name="T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7">
                  <a:moveTo>
                    <a:pt x="48" y="0"/>
                  </a:moveTo>
                  <a:cubicBezTo>
                    <a:pt x="21" y="0"/>
                    <a:pt x="0" y="21"/>
                    <a:pt x="0" y="47"/>
                  </a:cubicBezTo>
                  <a:cubicBezTo>
                    <a:pt x="48" y="47"/>
                    <a:pt x="48" y="47"/>
                    <a:pt x="48" y="47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74" name="Oval 62">
              <a:extLst>
                <a:ext uri="{FF2B5EF4-FFF2-40B4-BE49-F238E27FC236}">
                  <a16:creationId xmlns:a16="http://schemas.microsoft.com/office/drawing/2014/main" id="{24272F1B-FA03-4955-9DD9-D43DCC5F1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7923" y="6572693"/>
              <a:ext cx="489769" cy="48629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75" name="Freeform 63">
              <a:extLst>
                <a:ext uri="{FF2B5EF4-FFF2-40B4-BE49-F238E27FC236}">
                  <a16:creationId xmlns:a16="http://schemas.microsoft.com/office/drawing/2014/main" id="{8807A909-683D-4E45-97A6-095BB7BA61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0339" y="6607428"/>
              <a:ext cx="204939" cy="409877"/>
            </a:xfrm>
            <a:custGeom>
              <a:avLst/>
              <a:gdLst>
                <a:gd name="T0" fmla="*/ 25 w 29"/>
                <a:gd name="T1" fmla="*/ 16 h 58"/>
                <a:gd name="T2" fmla="*/ 21 w 29"/>
                <a:gd name="T3" fmla="*/ 16 h 58"/>
                <a:gd name="T4" fmla="*/ 16 w 29"/>
                <a:gd name="T5" fmla="*/ 15 h 58"/>
                <a:gd name="T6" fmla="*/ 11 w 29"/>
                <a:gd name="T7" fmla="*/ 19 h 58"/>
                <a:gd name="T8" fmla="*/ 29 w 29"/>
                <a:gd name="T9" fmla="*/ 38 h 58"/>
                <a:gd name="T10" fmla="*/ 20 w 29"/>
                <a:gd name="T11" fmla="*/ 50 h 58"/>
                <a:gd name="T12" fmla="*/ 18 w 29"/>
                <a:gd name="T13" fmla="*/ 53 h 58"/>
                <a:gd name="T14" fmla="*/ 18 w 29"/>
                <a:gd name="T15" fmla="*/ 55 h 58"/>
                <a:gd name="T16" fmla="*/ 15 w 29"/>
                <a:gd name="T17" fmla="*/ 58 h 58"/>
                <a:gd name="T18" fmla="*/ 15 w 29"/>
                <a:gd name="T19" fmla="*/ 58 h 58"/>
                <a:gd name="T20" fmla="*/ 11 w 29"/>
                <a:gd name="T21" fmla="*/ 55 h 58"/>
                <a:gd name="T22" fmla="*/ 11 w 29"/>
                <a:gd name="T23" fmla="*/ 54 h 58"/>
                <a:gd name="T24" fmla="*/ 9 w 29"/>
                <a:gd name="T25" fmla="*/ 51 h 58"/>
                <a:gd name="T26" fmla="*/ 2 w 29"/>
                <a:gd name="T27" fmla="*/ 48 h 58"/>
                <a:gd name="T28" fmla="*/ 1 w 29"/>
                <a:gd name="T29" fmla="*/ 43 h 58"/>
                <a:gd name="T30" fmla="*/ 2 w 29"/>
                <a:gd name="T31" fmla="*/ 42 h 58"/>
                <a:gd name="T32" fmla="*/ 6 w 29"/>
                <a:gd name="T33" fmla="*/ 41 h 58"/>
                <a:gd name="T34" fmla="*/ 14 w 29"/>
                <a:gd name="T35" fmla="*/ 43 h 58"/>
                <a:gd name="T36" fmla="*/ 19 w 29"/>
                <a:gd name="T37" fmla="*/ 38 h 58"/>
                <a:gd name="T38" fmla="*/ 1 w 29"/>
                <a:gd name="T39" fmla="*/ 19 h 58"/>
                <a:gd name="T40" fmla="*/ 9 w 29"/>
                <a:gd name="T41" fmla="*/ 7 h 58"/>
                <a:gd name="T42" fmla="*/ 11 w 29"/>
                <a:gd name="T43" fmla="*/ 4 h 58"/>
                <a:gd name="T44" fmla="*/ 11 w 29"/>
                <a:gd name="T45" fmla="*/ 3 h 58"/>
                <a:gd name="T46" fmla="*/ 15 w 29"/>
                <a:gd name="T47" fmla="*/ 0 h 58"/>
                <a:gd name="T48" fmla="*/ 15 w 29"/>
                <a:gd name="T49" fmla="*/ 0 h 58"/>
                <a:gd name="T50" fmla="*/ 18 w 29"/>
                <a:gd name="T51" fmla="*/ 3 h 58"/>
                <a:gd name="T52" fmla="*/ 18 w 29"/>
                <a:gd name="T53" fmla="*/ 4 h 58"/>
                <a:gd name="T54" fmla="*/ 21 w 29"/>
                <a:gd name="T55" fmla="*/ 7 h 58"/>
                <a:gd name="T56" fmla="*/ 26 w 29"/>
                <a:gd name="T57" fmla="*/ 10 h 58"/>
                <a:gd name="T58" fmla="*/ 26 w 29"/>
                <a:gd name="T59" fmla="*/ 15 h 58"/>
                <a:gd name="T60" fmla="*/ 25 w 29"/>
                <a:gd name="T61" fmla="*/ 1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" h="58">
                  <a:moveTo>
                    <a:pt x="25" y="16"/>
                  </a:moveTo>
                  <a:cubicBezTo>
                    <a:pt x="24" y="17"/>
                    <a:pt x="22" y="17"/>
                    <a:pt x="21" y="16"/>
                  </a:cubicBezTo>
                  <a:cubicBezTo>
                    <a:pt x="19" y="15"/>
                    <a:pt x="18" y="15"/>
                    <a:pt x="16" y="15"/>
                  </a:cubicBezTo>
                  <a:cubicBezTo>
                    <a:pt x="13" y="15"/>
                    <a:pt x="11" y="16"/>
                    <a:pt x="11" y="19"/>
                  </a:cubicBezTo>
                  <a:cubicBezTo>
                    <a:pt x="11" y="25"/>
                    <a:pt x="29" y="25"/>
                    <a:pt x="29" y="38"/>
                  </a:cubicBezTo>
                  <a:cubicBezTo>
                    <a:pt x="29" y="44"/>
                    <a:pt x="26" y="48"/>
                    <a:pt x="20" y="50"/>
                  </a:cubicBezTo>
                  <a:cubicBezTo>
                    <a:pt x="19" y="51"/>
                    <a:pt x="18" y="52"/>
                    <a:pt x="18" y="53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18" y="56"/>
                    <a:pt x="17" y="58"/>
                    <a:pt x="15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3" y="58"/>
                    <a:pt x="11" y="56"/>
                    <a:pt x="11" y="55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1" y="52"/>
                    <a:pt x="10" y="51"/>
                    <a:pt x="9" y="51"/>
                  </a:cubicBezTo>
                  <a:cubicBezTo>
                    <a:pt x="7" y="50"/>
                    <a:pt x="4" y="49"/>
                    <a:pt x="2" y="48"/>
                  </a:cubicBezTo>
                  <a:cubicBezTo>
                    <a:pt x="1" y="47"/>
                    <a:pt x="0" y="45"/>
                    <a:pt x="1" y="43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3" y="41"/>
                    <a:pt x="5" y="40"/>
                    <a:pt x="6" y="41"/>
                  </a:cubicBezTo>
                  <a:cubicBezTo>
                    <a:pt x="9" y="42"/>
                    <a:pt x="11" y="43"/>
                    <a:pt x="14" y="43"/>
                  </a:cubicBezTo>
                  <a:cubicBezTo>
                    <a:pt x="17" y="43"/>
                    <a:pt x="19" y="42"/>
                    <a:pt x="19" y="38"/>
                  </a:cubicBezTo>
                  <a:cubicBezTo>
                    <a:pt x="19" y="31"/>
                    <a:pt x="1" y="32"/>
                    <a:pt x="1" y="19"/>
                  </a:cubicBezTo>
                  <a:cubicBezTo>
                    <a:pt x="1" y="14"/>
                    <a:pt x="4" y="9"/>
                    <a:pt x="9" y="7"/>
                  </a:cubicBezTo>
                  <a:cubicBezTo>
                    <a:pt x="11" y="7"/>
                    <a:pt x="11" y="6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1"/>
                    <a:pt x="13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7" y="0"/>
                    <a:pt x="18" y="1"/>
                    <a:pt x="18" y="3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6"/>
                    <a:pt x="19" y="7"/>
                    <a:pt x="21" y="7"/>
                  </a:cubicBezTo>
                  <a:cubicBezTo>
                    <a:pt x="22" y="8"/>
                    <a:pt x="24" y="9"/>
                    <a:pt x="26" y="10"/>
                  </a:cubicBezTo>
                  <a:cubicBezTo>
                    <a:pt x="27" y="11"/>
                    <a:pt x="27" y="13"/>
                    <a:pt x="26" y="15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76" name="Freeform 64">
              <a:extLst>
                <a:ext uri="{FF2B5EF4-FFF2-40B4-BE49-F238E27FC236}">
                  <a16:creationId xmlns:a16="http://schemas.microsoft.com/office/drawing/2014/main" id="{723318B3-2A4E-45AF-995B-E709B0C79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2347" y="7149299"/>
              <a:ext cx="305671" cy="302198"/>
            </a:xfrm>
            <a:custGeom>
              <a:avLst/>
              <a:gdLst>
                <a:gd name="T0" fmla="*/ 32 w 43"/>
                <a:gd name="T1" fmla="*/ 11 h 43"/>
                <a:gd name="T2" fmla="*/ 41 w 43"/>
                <a:gd name="T3" fmla="*/ 41 h 43"/>
                <a:gd name="T4" fmla="*/ 11 w 43"/>
                <a:gd name="T5" fmla="*/ 33 h 43"/>
                <a:gd name="T6" fmla="*/ 2 w 43"/>
                <a:gd name="T7" fmla="*/ 3 h 43"/>
                <a:gd name="T8" fmla="*/ 32 w 43"/>
                <a:gd name="T9" fmla="*/ 1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32" y="11"/>
                  </a:moveTo>
                  <a:cubicBezTo>
                    <a:pt x="43" y="21"/>
                    <a:pt x="41" y="41"/>
                    <a:pt x="41" y="41"/>
                  </a:cubicBezTo>
                  <a:cubicBezTo>
                    <a:pt x="41" y="41"/>
                    <a:pt x="21" y="43"/>
                    <a:pt x="11" y="33"/>
                  </a:cubicBezTo>
                  <a:cubicBezTo>
                    <a:pt x="0" y="22"/>
                    <a:pt x="2" y="3"/>
                    <a:pt x="2" y="3"/>
                  </a:cubicBezTo>
                  <a:cubicBezTo>
                    <a:pt x="2" y="3"/>
                    <a:pt x="22" y="0"/>
                    <a:pt x="32" y="1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77" name="Freeform 65">
              <a:extLst>
                <a:ext uri="{FF2B5EF4-FFF2-40B4-BE49-F238E27FC236}">
                  <a16:creationId xmlns:a16="http://schemas.microsoft.com/office/drawing/2014/main" id="{D79D3B4B-426B-4B6B-9448-7D1D74D42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4965" y="7149299"/>
              <a:ext cx="305671" cy="302198"/>
            </a:xfrm>
            <a:custGeom>
              <a:avLst/>
              <a:gdLst>
                <a:gd name="T0" fmla="*/ 10 w 43"/>
                <a:gd name="T1" fmla="*/ 11 h 43"/>
                <a:gd name="T2" fmla="*/ 2 w 43"/>
                <a:gd name="T3" fmla="*/ 41 h 43"/>
                <a:gd name="T4" fmla="*/ 32 w 43"/>
                <a:gd name="T5" fmla="*/ 33 h 43"/>
                <a:gd name="T6" fmla="*/ 40 w 43"/>
                <a:gd name="T7" fmla="*/ 3 h 43"/>
                <a:gd name="T8" fmla="*/ 10 w 43"/>
                <a:gd name="T9" fmla="*/ 1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10" y="11"/>
                  </a:moveTo>
                  <a:cubicBezTo>
                    <a:pt x="0" y="21"/>
                    <a:pt x="2" y="41"/>
                    <a:pt x="2" y="41"/>
                  </a:cubicBezTo>
                  <a:cubicBezTo>
                    <a:pt x="2" y="41"/>
                    <a:pt x="22" y="43"/>
                    <a:pt x="32" y="33"/>
                  </a:cubicBezTo>
                  <a:cubicBezTo>
                    <a:pt x="43" y="22"/>
                    <a:pt x="40" y="3"/>
                    <a:pt x="40" y="3"/>
                  </a:cubicBezTo>
                  <a:cubicBezTo>
                    <a:pt x="40" y="3"/>
                    <a:pt x="21" y="0"/>
                    <a:pt x="10" y="1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78" name="Freeform 66">
              <a:extLst>
                <a:ext uri="{FF2B5EF4-FFF2-40B4-BE49-F238E27FC236}">
                  <a16:creationId xmlns:a16="http://schemas.microsoft.com/office/drawing/2014/main" id="{E7E2C954-338F-4523-92D2-9CA851F34C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7082" y="7548756"/>
              <a:ext cx="534924" cy="441140"/>
            </a:xfrm>
            <a:custGeom>
              <a:avLst/>
              <a:gdLst>
                <a:gd name="T0" fmla="*/ 55 w 75"/>
                <a:gd name="T1" fmla="*/ 63 h 63"/>
                <a:gd name="T2" fmla="*/ 20 w 75"/>
                <a:gd name="T3" fmla="*/ 63 h 63"/>
                <a:gd name="T4" fmla="*/ 9 w 75"/>
                <a:gd name="T5" fmla="*/ 53 h 63"/>
                <a:gd name="T6" fmla="*/ 0 w 75"/>
                <a:gd name="T7" fmla="*/ 0 h 63"/>
                <a:gd name="T8" fmla="*/ 75 w 75"/>
                <a:gd name="T9" fmla="*/ 0 h 63"/>
                <a:gd name="T10" fmla="*/ 66 w 75"/>
                <a:gd name="T11" fmla="*/ 53 h 63"/>
                <a:gd name="T12" fmla="*/ 55 w 75"/>
                <a:gd name="T1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63">
                  <a:moveTo>
                    <a:pt x="55" y="63"/>
                  </a:moveTo>
                  <a:cubicBezTo>
                    <a:pt x="20" y="63"/>
                    <a:pt x="20" y="63"/>
                    <a:pt x="20" y="63"/>
                  </a:cubicBezTo>
                  <a:cubicBezTo>
                    <a:pt x="15" y="63"/>
                    <a:pt x="10" y="59"/>
                    <a:pt x="9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66" y="53"/>
                    <a:pt x="66" y="53"/>
                    <a:pt x="66" y="53"/>
                  </a:cubicBezTo>
                  <a:cubicBezTo>
                    <a:pt x="65" y="59"/>
                    <a:pt x="60" y="63"/>
                    <a:pt x="55" y="6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79" name="Freeform 67">
              <a:extLst>
                <a:ext uri="{FF2B5EF4-FFF2-40B4-BE49-F238E27FC236}">
                  <a16:creationId xmlns:a16="http://schemas.microsoft.com/office/drawing/2014/main" id="{F372A172-B59D-4F57-B706-E71A5A6BC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3392" y="7548756"/>
              <a:ext cx="378616" cy="441140"/>
            </a:xfrm>
            <a:custGeom>
              <a:avLst/>
              <a:gdLst>
                <a:gd name="T0" fmla="*/ 4 w 53"/>
                <a:gd name="T1" fmla="*/ 0 h 63"/>
                <a:gd name="T2" fmla="*/ 0 w 53"/>
                <a:gd name="T3" fmla="*/ 63 h 63"/>
                <a:gd name="T4" fmla="*/ 33 w 53"/>
                <a:gd name="T5" fmla="*/ 63 h 63"/>
                <a:gd name="T6" fmla="*/ 44 w 53"/>
                <a:gd name="T7" fmla="*/ 53 h 63"/>
                <a:gd name="T8" fmla="*/ 53 w 53"/>
                <a:gd name="T9" fmla="*/ 0 h 63"/>
                <a:gd name="T10" fmla="*/ 4 w 53"/>
                <a:gd name="T1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63">
                  <a:moveTo>
                    <a:pt x="4" y="0"/>
                  </a:moveTo>
                  <a:cubicBezTo>
                    <a:pt x="22" y="16"/>
                    <a:pt x="20" y="49"/>
                    <a:pt x="0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8" y="63"/>
                    <a:pt x="43" y="59"/>
                    <a:pt x="44" y="53"/>
                  </a:cubicBezTo>
                  <a:cubicBezTo>
                    <a:pt x="53" y="0"/>
                    <a:pt x="53" y="0"/>
                    <a:pt x="53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80" name="Freeform 68">
              <a:extLst>
                <a:ext uri="{FF2B5EF4-FFF2-40B4-BE49-F238E27FC236}">
                  <a16:creationId xmlns:a16="http://schemas.microsoft.com/office/drawing/2014/main" id="{B9BA791D-A754-4921-AE4C-EBA02663D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453" y="7548756"/>
              <a:ext cx="632183" cy="111153"/>
            </a:xfrm>
            <a:custGeom>
              <a:avLst/>
              <a:gdLst>
                <a:gd name="T0" fmla="*/ 80 w 89"/>
                <a:gd name="T1" fmla="*/ 16 h 16"/>
                <a:gd name="T2" fmla="*/ 8 w 89"/>
                <a:gd name="T3" fmla="*/ 16 h 16"/>
                <a:gd name="T4" fmla="*/ 0 w 89"/>
                <a:gd name="T5" fmla="*/ 8 h 16"/>
                <a:gd name="T6" fmla="*/ 0 w 89"/>
                <a:gd name="T7" fmla="*/ 8 h 16"/>
                <a:gd name="T8" fmla="*/ 8 w 89"/>
                <a:gd name="T9" fmla="*/ 0 h 16"/>
                <a:gd name="T10" fmla="*/ 80 w 89"/>
                <a:gd name="T11" fmla="*/ 0 h 16"/>
                <a:gd name="T12" fmla="*/ 89 w 89"/>
                <a:gd name="T13" fmla="*/ 8 h 16"/>
                <a:gd name="T14" fmla="*/ 89 w 89"/>
                <a:gd name="T15" fmla="*/ 8 h 16"/>
                <a:gd name="T16" fmla="*/ 80 w 89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16">
                  <a:moveTo>
                    <a:pt x="80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0"/>
                    <a:pt x="89" y="3"/>
                    <a:pt x="89" y="8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89" y="12"/>
                    <a:pt x="85" y="16"/>
                    <a:pt x="80" y="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</p:grpSp>
      <p:sp>
        <p:nvSpPr>
          <p:cNvPr id="281" name="Freeform 93">
            <a:extLst>
              <a:ext uri="{FF2B5EF4-FFF2-40B4-BE49-F238E27FC236}">
                <a16:creationId xmlns:a16="http://schemas.microsoft.com/office/drawing/2014/main" id="{944F0A01-8FB7-4F69-AE49-2606691FC82C}"/>
              </a:ext>
            </a:extLst>
          </p:cNvPr>
          <p:cNvSpPr>
            <a:spLocks/>
          </p:cNvSpPr>
          <p:nvPr/>
        </p:nvSpPr>
        <p:spPr bwMode="auto">
          <a:xfrm>
            <a:off x="6821094" y="5326596"/>
            <a:ext cx="4422963" cy="62524"/>
          </a:xfrm>
          <a:custGeom>
            <a:avLst/>
            <a:gdLst>
              <a:gd name="T0" fmla="*/ 925 w 932"/>
              <a:gd name="T1" fmla="*/ 13 h 13"/>
              <a:gd name="T2" fmla="*/ 7 w 932"/>
              <a:gd name="T3" fmla="*/ 13 h 13"/>
              <a:gd name="T4" fmla="*/ 0 w 932"/>
              <a:gd name="T5" fmla="*/ 6 h 13"/>
              <a:gd name="T6" fmla="*/ 0 w 932"/>
              <a:gd name="T7" fmla="*/ 6 h 13"/>
              <a:gd name="T8" fmla="*/ 7 w 932"/>
              <a:gd name="T9" fmla="*/ 0 h 13"/>
              <a:gd name="T10" fmla="*/ 925 w 932"/>
              <a:gd name="T11" fmla="*/ 0 h 13"/>
              <a:gd name="T12" fmla="*/ 932 w 932"/>
              <a:gd name="T13" fmla="*/ 6 h 13"/>
              <a:gd name="T14" fmla="*/ 932 w 932"/>
              <a:gd name="T15" fmla="*/ 6 h 13"/>
              <a:gd name="T16" fmla="*/ 925 w 932"/>
              <a:gd name="T17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2" h="13">
                <a:moveTo>
                  <a:pt x="925" y="13"/>
                </a:moveTo>
                <a:cubicBezTo>
                  <a:pt x="7" y="13"/>
                  <a:pt x="7" y="13"/>
                  <a:pt x="7" y="13"/>
                </a:cubicBezTo>
                <a:cubicBezTo>
                  <a:pt x="3" y="13"/>
                  <a:pt x="0" y="10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7" y="0"/>
                </a:cubicBezTo>
                <a:cubicBezTo>
                  <a:pt x="925" y="0"/>
                  <a:pt x="925" y="0"/>
                  <a:pt x="925" y="0"/>
                </a:cubicBezTo>
                <a:cubicBezTo>
                  <a:pt x="929" y="0"/>
                  <a:pt x="932" y="3"/>
                  <a:pt x="932" y="6"/>
                </a:cubicBezTo>
                <a:cubicBezTo>
                  <a:pt x="932" y="6"/>
                  <a:pt x="932" y="6"/>
                  <a:pt x="932" y="6"/>
                </a:cubicBezTo>
                <a:cubicBezTo>
                  <a:pt x="932" y="10"/>
                  <a:pt x="929" y="13"/>
                  <a:pt x="925" y="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71C3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00FD1315-E4D4-4AFE-A575-A717FC62181F}"/>
              </a:ext>
            </a:extLst>
          </p:cNvPr>
          <p:cNvGrpSpPr/>
          <p:nvPr/>
        </p:nvGrpSpPr>
        <p:grpSpPr>
          <a:xfrm>
            <a:off x="7147607" y="2133264"/>
            <a:ext cx="2292531" cy="3202597"/>
            <a:chOff x="5672544" y="3199895"/>
            <a:chExt cx="3438796" cy="4803895"/>
          </a:xfrm>
        </p:grpSpPr>
        <p:sp>
          <p:nvSpPr>
            <p:cNvPr id="283" name="Freeform 71">
              <a:extLst>
                <a:ext uri="{FF2B5EF4-FFF2-40B4-BE49-F238E27FC236}">
                  <a16:creationId xmlns:a16="http://schemas.microsoft.com/office/drawing/2014/main" id="{E8F636DA-2FE5-433F-8FCB-4EBC22FCB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7923" y="5492426"/>
              <a:ext cx="204939" cy="197992"/>
            </a:xfrm>
            <a:custGeom>
              <a:avLst/>
              <a:gdLst>
                <a:gd name="T0" fmla="*/ 20 w 29"/>
                <a:gd name="T1" fmla="*/ 0 h 28"/>
                <a:gd name="T2" fmla="*/ 15 w 29"/>
                <a:gd name="T3" fmla="*/ 3 h 28"/>
                <a:gd name="T4" fmla="*/ 14 w 29"/>
                <a:gd name="T5" fmla="*/ 4 h 28"/>
                <a:gd name="T6" fmla="*/ 10 w 29"/>
                <a:gd name="T7" fmla="*/ 7 h 28"/>
                <a:gd name="T8" fmla="*/ 7 w 29"/>
                <a:gd name="T9" fmla="*/ 9 h 28"/>
                <a:gd name="T10" fmla="*/ 3 w 29"/>
                <a:gd name="T11" fmla="*/ 15 h 28"/>
                <a:gd name="T12" fmla="*/ 1 w 29"/>
                <a:gd name="T13" fmla="*/ 20 h 28"/>
                <a:gd name="T14" fmla="*/ 0 w 29"/>
                <a:gd name="T15" fmla="*/ 23 h 28"/>
                <a:gd name="T16" fmla="*/ 4 w 29"/>
                <a:gd name="T17" fmla="*/ 28 h 28"/>
                <a:gd name="T18" fmla="*/ 9 w 29"/>
                <a:gd name="T19" fmla="*/ 25 h 28"/>
                <a:gd name="T20" fmla="*/ 11 w 29"/>
                <a:gd name="T21" fmla="*/ 23 h 28"/>
                <a:gd name="T22" fmla="*/ 11 w 29"/>
                <a:gd name="T23" fmla="*/ 23 h 28"/>
                <a:gd name="T24" fmla="*/ 14 w 29"/>
                <a:gd name="T25" fmla="*/ 20 h 28"/>
                <a:gd name="T26" fmla="*/ 16 w 29"/>
                <a:gd name="T27" fmla="*/ 18 h 28"/>
                <a:gd name="T28" fmla="*/ 20 w 29"/>
                <a:gd name="T29" fmla="*/ 15 h 28"/>
                <a:gd name="T30" fmla="*/ 22 w 29"/>
                <a:gd name="T31" fmla="*/ 13 h 28"/>
                <a:gd name="T32" fmla="*/ 24 w 29"/>
                <a:gd name="T33" fmla="*/ 11 h 28"/>
                <a:gd name="T34" fmla="*/ 27 w 29"/>
                <a:gd name="T35" fmla="*/ 8 h 28"/>
                <a:gd name="T36" fmla="*/ 20 w 29"/>
                <a:gd name="T3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28">
                  <a:moveTo>
                    <a:pt x="20" y="0"/>
                  </a:moveTo>
                  <a:cubicBezTo>
                    <a:pt x="19" y="0"/>
                    <a:pt x="17" y="0"/>
                    <a:pt x="15" y="3"/>
                  </a:cubicBezTo>
                  <a:cubicBezTo>
                    <a:pt x="14" y="3"/>
                    <a:pt x="14" y="4"/>
                    <a:pt x="14" y="4"/>
                  </a:cubicBezTo>
                  <a:cubicBezTo>
                    <a:pt x="13" y="6"/>
                    <a:pt x="12" y="6"/>
                    <a:pt x="10" y="7"/>
                  </a:cubicBezTo>
                  <a:cubicBezTo>
                    <a:pt x="9" y="7"/>
                    <a:pt x="8" y="8"/>
                    <a:pt x="7" y="9"/>
                  </a:cubicBezTo>
                  <a:cubicBezTo>
                    <a:pt x="6" y="10"/>
                    <a:pt x="4" y="13"/>
                    <a:pt x="3" y="15"/>
                  </a:cubicBezTo>
                  <a:cubicBezTo>
                    <a:pt x="3" y="17"/>
                    <a:pt x="2" y="18"/>
                    <a:pt x="1" y="20"/>
                  </a:cubicBezTo>
                  <a:cubicBezTo>
                    <a:pt x="0" y="21"/>
                    <a:pt x="0" y="22"/>
                    <a:pt x="0" y="23"/>
                  </a:cubicBezTo>
                  <a:cubicBezTo>
                    <a:pt x="0" y="26"/>
                    <a:pt x="2" y="28"/>
                    <a:pt x="4" y="28"/>
                  </a:cubicBezTo>
                  <a:cubicBezTo>
                    <a:pt x="6" y="28"/>
                    <a:pt x="8" y="27"/>
                    <a:pt x="9" y="25"/>
                  </a:cubicBezTo>
                  <a:cubicBezTo>
                    <a:pt x="9" y="24"/>
                    <a:pt x="10" y="24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3" y="22"/>
                    <a:pt x="13" y="21"/>
                    <a:pt x="14" y="20"/>
                  </a:cubicBezTo>
                  <a:cubicBezTo>
                    <a:pt x="14" y="19"/>
                    <a:pt x="15" y="18"/>
                    <a:pt x="16" y="18"/>
                  </a:cubicBezTo>
                  <a:cubicBezTo>
                    <a:pt x="18" y="17"/>
                    <a:pt x="19" y="17"/>
                    <a:pt x="20" y="15"/>
                  </a:cubicBezTo>
                  <a:cubicBezTo>
                    <a:pt x="21" y="15"/>
                    <a:pt x="22" y="14"/>
                    <a:pt x="22" y="13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6" y="10"/>
                    <a:pt x="27" y="10"/>
                    <a:pt x="27" y="8"/>
                  </a:cubicBezTo>
                  <a:cubicBezTo>
                    <a:pt x="29" y="4"/>
                    <a:pt x="23" y="0"/>
                    <a:pt x="20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84" name="Freeform 69">
              <a:extLst>
                <a:ext uri="{FF2B5EF4-FFF2-40B4-BE49-F238E27FC236}">
                  <a16:creationId xmlns:a16="http://schemas.microsoft.com/office/drawing/2014/main" id="{34FE8B9F-4DCB-48B4-8E89-E1DB2329F2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01086" y="5422955"/>
              <a:ext cx="1410254" cy="826700"/>
            </a:xfrm>
            <a:custGeom>
              <a:avLst/>
              <a:gdLst>
                <a:gd name="T0" fmla="*/ 198 w 198"/>
                <a:gd name="T1" fmla="*/ 78 h 118"/>
                <a:gd name="T2" fmla="*/ 197 w 198"/>
                <a:gd name="T3" fmla="*/ 76 h 118"/>
                <a:gd name="T4" fmla="*/ 195 w 198"/>
                <a:gd name="T5" fmla="*/ 74 h 118"/>
                <a:gd name="T6" fmla="*/ 178 w 198"/>
                <a:gd name="T7" fmla="*/ 74 h 118"/>
                <a:gd name="T8" fmla="*/ 125 w 198"/>
                <a:gd name="T9" fmla="*/ 65 h 118"/>
                <a:gd name="T10" fmla="*/ 121 w 198"/>
                <a:gd name="T11" fmla="*/ 54 h 118"/>
                <a:gd name="T12" fmla="*/ 125 w 198"/>
                <a:gd name="T13" fmla="*/ 47 h 118"/>
                <a:gd name="T14" fmla="*/ 124 w 198"/>
                <a:gd name="T15" fmla="*/ 40 h 118"/>
                <a:gd name="T16" fmla="*/ 69 w 198"/>
                <a:gd name="T17" fmla="*/ 3 h 118"/>
                <a:gd name="T18" fmla="*/ 62 w 198"/>
                <a:gd name="T19" fmla="*/ 5 h 118"/>
                <a:gd name="T20" fmla="*/ 62 w 198"/>
                <a:gd name="T21" fmla="*/ 5 h 118"/>
                <a:gd name="T22" fmla="*/ 53 w 198"/>
                <a:gd name="T23" fmla="*/ 7 h 118"/>
                <a:gd name="T24" fmla="*/ 10 w 198"/>
                <a:gd name="T25" fmla="*/ 19 h 118"/>
                <a:gd name="T26" fmla="*/ 15 w 198"/>
                <a:gd name="T27" fmla="*/ 64 h 118"/>
                <a:gd name="T28" fmla="*/ 16 w 198"/>
                <a:gd name="T29" fmla="*/ 73 h 118"/>
                <a:gd name="T30" fmla="*/ 16 w 198"/>
                <a:gd name="T31" fmla="*/ 73 h 118"/>
                <a:gd name="T32" fmla="*/ 15 w 198"/>
                <a:gd name="T33" fmla="*/ 77 h 118"/>
                <a:gd name="T34" fmla="*/ 17 w 198"/>
                <a:gd name="T35" fmla="*/ 80 h 118"/>
                <a:gd name="T36" fmla="*/ 72 w 198"/>
                <a:gd name="T37" fmla="*/ 117 h 118"/>
                <a:gd name="T38" fmla="*/ 79 w 198"/>
                <a:gd name="T39" fmla="*/ 116 h 118"/>
                <a:gd name="T40" fmla="*/ 87 w 198"/>
                <a:gd name="T41" fmla="*/ 104 h 118"/>
                <a:gd name="T42" fmla="*/ 108 w 198"/>
                <a:gd name="T43" fmla="*/ 92 h 118"/>
                <a:gd name="T44" fmla="*/ 170 w 198"/>
                <a:gd name="T45" fmla="*/ 88 h 118"/>
                <a:gd name="T46" fmla="*/ 181 w 198"/>
                <a:gd name="T47" fmla="*/ 94 h 118"/>
                <a:gd name="T48" fmla="*/ 188 w 198"/>
                <a:gd name="T49" fmla="*/ 92 h 118"/>
                <a:gd name="T50" fmla="*/ 198 w 198"/>
                <a:gd name="T51" fmla="*/ 78 h 118"/>
                <a:gd name="T52" fmla="*/ 18 w 198"/>
                <a:gd name="T53" fmla="*/ 25 h 118"/>
                <a:gd name="T54" fmla="*/ 47 w 198"/>
                <a:gd name="T55" fmla="*/ 16 h 118"/>
                <a:gd name="T56" fmla="*/ 50 w 198"/>
                <a:gd name="T57" fmla="*/ 19 h 118"/>
                <a:gd name="T58" fmla="*/ 49 w 198"/>
                <a:gd name="T59" fmla="*/ 23 h 118"/>
                <a:gd name="T60" fmla="*/ 28 w 198"/>
                <a:gd name="T61" fmla="*/ 54 h 118"/>
                <a:gd name="T62" fmla="*/ 24 w 198"/>
                <a:gd name="T63" fmla="*/ 57 h 118"/>
                <a:gd name="T64" fmla="*/ 20 w 198"/>
                <a:gd name="T65" fmla="*/ 55 h 118"/>
                <a:gd name="T66" fmla="*/ 18 w 198"/>
                <a:gd name="T67" fmla="*/ 2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8" h="118">
                  <a:moveTo>
                    <a:pt x="198" y="78"/>
                  </a:moveTo>
                  <a:cubicBezTo>
                    <a:pt x="198" y="78"/>
                    <a:pt x="198" y="76"/>
                    <a:pt x="197" y="76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89" y="75"/>
                    <a:pt x="183" y="75"/>
                    <a:pt x="178" y="74"/>
                  </a:cubicBezTo>
                  <a:cubicBezTo>
                    <a:pt x="125" y="65"/>
                    <a:pt x="125" y="65"/>
                    <a:pt x="125" y="65"/>
                  </a:cubicBezTo>
                  <a:cubicBezTo>
                    <a:pt x="120" y="64"/>
                    <a:pt x="118" y="58"/>
                    <a:pt x="121" y="54"/>
                  </a:cubicBezTo>
                  <a:cubicBezTo>
                    <a:pt x="122" y="51"/>
                    <a:pt x="124" y="49"/>
                    <a:pt x="125" y="47"/>
                  </a:cubicBezTo>
                  <a:cubicBezTo>
                    <a:pt x="126" y="45"/>
                    <a:pt x="126" y="42"/>
                    <a:pt x="124" y="40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6" y="2"/>
                    <a:pt x="63" y="2"/>
                    <a:pt x="62" y="5"/>
                  </a:cubicBezTo>
                  <a:cubicBezTo>
                    <a:pt x="62" y="5"/>
                    <a:pt x="62" y="5"/>
                    <a:pt x="62" y="5"/>
                  </a:cubicBezTo>
                  <a:cubicBezTo>
                    <a:pt x="60" y="7"/>
                    <a:pt x="56" y="8"/>
                    <a:pt x="53" y="7"/>
                  </a:cubicBezTo>
                  <a:cubicBezTo>
                    <a:pt x="38" y="0"/>
                    <a:pt x="19" y="5"/>
                    <a:pt x="10" y="19"/>
                  </a:cubicBezTo>
                  <a:cubicBezTo>
                    <a:pt x="0" y="34"/>
                    <a:pt x="2" y="53"/>
                    <a:pt x="15" y="64"/>
                  </a:cubicBezTo>
                  <a:cubicBezTo>
                    <a:pt x="17" y="67"/>
                    <a:pt x="17" y="70"/>
                    <a:pt x="16" y="73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5" y="74"/>
                    <a:pt x="15" y="75"/>
                    <a:pt x="15" y="77"/>
                  </a:cubicBezTo>
                  <a:cubicBezTo>
                    <a:pt x="15" y="78"/>
                    <a:pt x="16" y="79"/>
                    <a:pt x="17" y="80"/>
                  </a:cubicBezTo>
                  <a:cubicBezTo>
                    <a:pt x="72" y="117"/>
                    <a:pt x="72" y="117"/>
                    <a:pt x="72" y="117"/>
                  </a:cubicBezTo>
                  <a:cubicBezTo>
                    <a:pt x="74" y="118"/>
                    <a:pt x="77" y="118"/>
                    <a:pt x="79" y="116"/>
                  </a:cubicBezTo>
                  <a:cubicBezTo>
                    <a:pt x="87" y="104"/>
                    <a:pt x="87" y="104"/>
                    <a:pt x="87" y="104"/>
                  </a:cubicBezTo>
                  <a:cubicBezTo>
                    <a:pt x="92" y="97"/>
                    <a:pt x="99" y="92"/>
                    <a:pt x="108" y="92"/>
                  </a:cubicBezTo>
                  <a:cubicBezTo>
                    <a:pt x="170" y="88"/>
                    <a:pt x="170" y="88"/>
                    <a:pt x="170" y="88"/>
                  </a:cubicBezTo>
                  <a:cubicBezTo>
                    <a:pt x="174" y="88"/>
                    <a:pt x="179" y="91"/>
                    <a:pt x="181" y="94"/>
                  </a:cubicBezTo>
                  <a:cubicBezTo>
                    <a:pt x="183" y="95"/>
                    <a:pt x="187" y="95"/>
                    <a:pt x="188" y="92"/>
                  </a:cubicBezTo>
                  <a:lnTo>
                    <a:pt x="198" y="78"/>
                  </a:lnTo>
                  <a:close/>
                  <a:moveTo>
                    <a:pt x="18" y="25"/>
                  </a:moveTo>
                  <a:cubicBezTo>
                    <a:pt x="25" y="16"/>
                    <a:pt x="37" y="12"/>
                    <a:pt x="47" y="16"/>
                  </a:cubicBezTo>
                  <a:cubicBezTo>
                    <a:pt x="48" y="16"/>
                    <a:pt x="49" y="17"/>
                    <a:pt x="50" y="19"/>
                  </a:cubicBezTo>
                  <a:cubicBezTo>
                    <a:pt x="50" y="20"/>
                    <a:pt x="50" y="22"/>
                    <a:pt x="49" y="23"/>
                  </a:cubicBezTo>
                  <a:cubicBezTo>
                    <a:pt x="43" y="33"/>
                    <a:pt x="35" y="45"/>
                    <a:pt x="28" y="54"/>
                  </a:cubicBezTo>
                  <a:cubicBezTo>
                    <a:pt x="27" y="56"/>
                    <a:pt x="26" y="57"/>
                    <a:pt x="24" y="57"/>
                  </a:cubicBezTo>
                  <a:cubicBezTo>
                    <a:pt x="23" y="57"/>
                    <a:pt x="21" y="56"/>
                    <a:pt x="20" y="55"/>
                  </a:cubicBezTo>
                  <a:cubicBezTo>
                    <a:pt x="13" y="47"/>
                    <a:pt x="12" y="34"/>
                    <a:pt x="18" y="2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85" name="Freeform 70">
              <a:extLst>
                <a:ext uri="{FF2B5EF4-FFF2-40B4-BE49-F238E27FC236}">
                  <a16:creationId xmlns:a16="http://schemas.microsoft.com/office/drawing/2014/main" id="{9B87AF91-8EB0-4BB3-AC98-F5C05F28C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721" y="5409061"/>
              <a:ext cx="420298" cy="204939"/>
            </a:xfrm>
            <a:custGeom>
              <a:avLst/>
              <a:gdLst>
                <a:gd name="T0" fmla="*/ 21 w 59"/>
                <a:gd name="T1" fmla="*/ 4 h 29"/>
                <a:gd name="T2" fmla="*/ 23 w 59"/>
                <a:gd name="T3" fmla="*/ 4 h 29"/>
                <a:gd name="T4" fmla="*/ 35 w 59"/>
                <a:gd name="T5" fmla="*/ 2 h 29"/>
                <a:gd name="T6" fmla="*/ 47 w 59"/>
                <a:gd name="T7" fmla="*/ 5 h 29"/>
                <a:gd name="T8" fmla="*/ 56 w 59"/>
                <a:gd name="T9" fmla="*/ 21 h 29"/>
                <a:gd name="T10" fmla="*/ 41 w 59"/>
                <a:gd name="T11" fmla="*/ 12 h 29"/>
                <a:gd name="T12" fmla="*/ 36 w 59"/>
                <a:gd name="T13" fmla="*/ 12 h 29"/>
                <a:gd name="T14" fmla="*/ 33 w 59"/>
                <a:gd name="T15" fmla="*/ 13 h 29"/>
                <a:gd name="T16" fmla="*/ 20 w 59"/>
                <a:gd name="T17" fmla="*/ 25 h 29"/>
                <a:gd name="T18" fmla="*/ 18 w 59"/>
                <a:gd name="T19" fmla="*/ 29 h 29"/>
                <a:gd name="T20" fmla="*/ 2 w 59"/>
                <a:gd name="T21" fmla="*/ 14 h 29"/>
                <a:gd name="T22" fmla="*/ 2 w 59"/>
                <a:gd name="T23" fmla="*/ 9 h 29"/>
                <a:gd name="T24" fmla="*/ 6 w 59"/>
                <a:gd name="T25" fmla="*/ 3 h 29"/>
                <a:gd name="T26" fmla="*/ 11 w 59"/>
                <a:gd name="T27" fmla="*/ 1 h 29"/>
                <a:gd name="T28" fmla="*/ 21 w 59"/>
                <a:gd name="T29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" h="29">
                  <a:moveTo>
                    <a:pt x="21" y="4"/>
                  </a:moveTo>
                  <a:cubicBezTo>
                    <a:pt x="22" y="4"/>
                    <a:pt x="23" y="4"/>
                    <a:pt x="23" y="4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9" y="1"/>
                    <a:pt x="44" y="2"/>
                    <a:pt x="47" y="5"/>
                  </a:cubicBezTo>
                  <a:cubicBezTo>
                    <a:pt x="52" y="11"/>
                    <a:pt x="59" y="18"/>
                    <a:pt x="56" y="21"/>
                  </a:cubicBezTo>
                  <a:cubicBezTo>
                    <a:pt x="53" y="24"/>
                    <a:pt x="45" y="16"/>
                    <a:pt x="41" y="12"/>
                  </a:cubicBezTo>
                  <a:cubicBezTo>
                    <a:pt x="40" y="11"/>
                    <a:pt x="38" y="11"/>
                    <a:pt x="36" y="12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27" y="16"/>
                    <a:pt x="23" y="20"/>
                    <a:pt x="20" y="25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3"/>
                    <a:pt x="0" y="11"/>
                    <a:pt x="2" y="9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1"/>
                    <a:pt x="9" y="0"/>
                    <a:pt x="11" y="1"/>
                  </a:cubicBezTo>
                  <a:lnTo>
                    <a:pt x="21" y="4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86" name="Freeform 72">
              <a:extLst>
                <a:ext uri="{FF2B5EF4-FFF2-40B4-BE49-F238E27FC236}">
                  <a16:creationId xmlns:a16="http://schemas.microsoft.com/office/drawing/2014/main" id="{E5B7C4DA-176A-4100-B448-1792C62ABB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99" y="3950178"/>
              <a:ext cx="1055953" cy="1583930"/>
            </a:xfrm>
            <a:custGeom>
              <a:avLst/>
              <a:gdLst>
                <a:gd name="T0" fmla="*/ 7 w 148"/>
                <a:gd name="T1" fmla="*/ 28 h 226"/>
                <a:gd name="T2" fmla="*/ 2 w 148"/>
                <a:gd name="T3" fmla="*/ 0 h 226"/>
                <a:gd name="T4" fmla="*/ 34 w 148"/>
                <a:gd name="T5" fmla="*/ 19 h 226"/>
                <a:gd name="T6" fmla="*/ 66 w 148"/>
                <a:gd name="T7" fmla="*/ 130 h 226"/>
                <a:gd name="T8" fmla="*/ 80 w 148"/>
                <a:gd name="T9" fmla="*/ 153 h 226"/>
                <a:gd name="T10" fmla="*/ 148 w 148"/>
                <a:gd name="T11" fmla="*/ 208 h 226"/>
                <a:gd name="T12" fmla="*/ 139 w 148"/>
                <a:gd name="T13" fmla="*/ 226 h 226"/>
                <a:gd name="T14" fmla="*/ 48 w 148"/>
                <a:gd name="T15" fmla="*/ 174 h 226"/>
                <a:gd name="T16" fmla="*/ 7 w 148"/>
                <a:gd name="T17" fmla="*/ 2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26">
                  <a:moveTo>
                    <a:pt x="7" y="28"/>
                  </a:moveTo>
                  <a:cubicBezTo>
                    <a:pt x="5" y="22"/>
                    <a:pt x="0" y="4"/>
                    <a:pt x="2" y="0"/>
                  </a:cubicBezTo>
                  <a:cubicBezTo>
                    <a:pt x="2" y="0"/>
                    <a:pt x="25" y="2"/>
                    <a:pt x="34" y="19"/>
                  </a:cubicBezTo>
                  <a:cubicBezTo>
                    <a:pt x="44" y="37"/>
                    <a:pt x="60" y="102"/>
                    <a:pt x="66" y="130"/>
                  </a:cubicBezTo>
                  <a:cubicBezTo>
                    <a:pt x="68" y="139"/>
                    <a:pt x="73" y="147"/>
                    <a:pt x="80" y="153"/>
                  </a:cubicBezTo>
                  <a:cubicBezTo>
                    <a:pt x="148" y="208"/>
                    <a:pt x="148" y="208"/>
                    <a:pt x="148" y="208"/>
                  </a:cubicBezTo>
                  <a:cubicBezTo>
                    <a:pt x="147" y="215"/>
                    <a:pt x="144" y="221"/>
                    <a:pt x="139" y="226"/>
                  </a:cubicBezTo>
                  <a:cubicBezTo>
                    <a:pt x="48" y="174"/>
                    <a:pt x="48" y="174"/>
                    <a:pt x="48" y="174"/>
                  </a:cubicBezTo>
                  <a:cubicBezTo>
                    <a:pt x="29" y="166"/>
                    <a:pt x="15" y="47"/>
                    <a:pt x="7" y="28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87" name="Freeform 73">
              <a:extLst>
                <a:ext uri="{FF2B5EF4-FFF2-40B4-BE49-F238E27FC236}">
                  <a16:creationId xmlns:a16="http://schemas.microsoft.com/office/drawing/2014/main" id="{8B032C0B-72AD-4920-825A-0ABB53C44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5552" y="3936284"/>
              <a:ext cx="427245" cy="785018"/>
            </a:xfrm>
            <a:custGeom>
              <a:avLst/>
              <a:gdLst>
                <a:gd name="T0" fmla="*/ 27 w 60"/>
                <a:gd name="T1" fmla="*/ 112 h 112"/>
                <a:gd name="T2" fmla="*/ 60 w 60"/>
                <a:gd name="T3" fmla="*/ 91 h 112"/>
                <a:gd name="T4" fmla="*/ 37 w 60"/>
                <a:gd name="T5" fmla="*/ 20 h 112"/>
                <a:gd name="T6" fmla="*/ 3 w 60"/>
                <a:gd name="T7" fmla="*/ 1 h 112"/>
                <a:gd name="T8" fmla="*/ 10 w 60"/>
                <a:gd name="T9" fmla="*/ 30 h 112"/>
                <a:gd name="T10" fmla="*/ 27 w 60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112">
                  <a:moveTo>
                    <a:pt x="27" y="112"/>
                  </a:moveTo>
                  <a:cubicBezTo>
                    <a:pt x="39" y="112"/>
                    <a:pt x="51" y="107"/>
                    <a:pt x="60" y="91"/>
                  </a:cubicBezTo>
                  <a:cubicBezTo>
                    <a:pt x="53" y="63"/>
                    <a:pt x="43" y="33"/>
                    <a:pt x="37" y="20"/>
                  </a:cubicBezTo>
                  <a:cubicBezTo>
                    <a:pt x="27" y="0"/>
                    <a:pt x="3" y="1"/>
                    <a:pt x="3" y="1"/>
                  </a:cubicBezTo>
                  <a:cubicBezTo>
                    <a:pt x="0" y="6"/>
                    <a:pt x="7" y="23"/>
                    <a:pt x="10" y="30"/>
                  </a:cubicBezTo>
                  <a:cubicBezTo>
                    <a:pt x="14" y="40"/>
                    <a:pt x="20" y="77"/>
                    <a:pt x="27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88" name="Freeform 74">
              <a:extLst>
                <a:ext uri="{FF2B5EF4-FFF2-40B4-BE49-F238E27FC236}">
                  <a16:creationId xmlns:a16="http://schemas.microsoft.com/office/drawing/2014/main" id="{3D6A4369-3DAC-41DF-B2A2-9C5A623F0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5552" y="3915443"/>
              <a:ext cx="284830" cy="805859"/>
            </a:xfrm>
            <a:custGeom>
              <a:avLst/>
              <a:gdLst>
                <a:gd name="T0" fmla="*/ 27 w 40"/>
                <a:gd name="T1" fmla="*/ 115 h 115"/>
                <a:gd name="T2" fmla="*/ 40 w 40"/>
                <a:gd name="T3" fmla="*/ 112 h 115"/>
                <a:gd name="T4" fmla="*/ 25 w 40"/>
                <a:gd name="T5" fmla="*/ 23 h 115"/>
                <a:gd name="T6" fmla="*/ 3 w 40"/>
                <a:gd name="T7" fmla="*/ 7 h 115"/>
                <a:gd name="T8" fmla="*/ 10 w 40"/>
                <a:gd name="T9" fmla="*/ 33 h 115"/>
                <a:gd name="T10" fmla="*/ 27 w 40"/>
                <a:gd name="T11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15">
                  <a:moveTo>
                    <a:pt x="27" y="115"/>
                  </a:moveTo>
                  <a:cubicBezTo>
                    <a:pt x="35" y="115"/>
                    <a:pt x="40" y="112"/>
                    <a:pt x="40" y="112"/>
                  </a:cubicBezTo>
                  <a:cubicBezTo>
                    <a:pt x="33" y="89"/>
                    <a:pt x="26" y="31"/>
                    <a:pt x="25" y="23"/>
                  </a:cubicBezTo>
                  <a:cubicBezTo>
                    <a:pt x="20" y="0"/>
                    <a:pt x="3" y="7"/>
                    <a:pt x="3" y="7"/>
                  </a:cubicBezTo>
                  <a:cubicBezTo>
                    <a:pt x="0" y="12"/>
                    <a:pt x="7" y="26"/>
                    <a:pt x="10" y="33"/>
                  </a:cubicBezTo>
                  <a:cubicBezTo>
                    <a:pt x="14" y="43"/>
                    <a:pt x="20" y="80"/>
                    <a:pt x="27" y="11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89" name="Freeform 75">
              <a:extLst>
                <a:ext uri="{FF2B5EF4-FFF2-40B4-BE49-F238E27FC236}">
                  <a16:creationId xmlns:a16="http://schemas.microsoft.com/office/drawing/2014/main" id="{A3A911E6-DF77-44E9-B4C8-606E62D3B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7374" y="3887655"/>
              <a:ext cx="927434" cy="1507512"/>
            </a:xfrm>
            <a:custGeom>
              <a:avLst/>
              <a:gdLst>
                <a:gd name="T0" fmla="*/ 130 w 130"/>
                <a:gd name="T1" fmla="*/ 215 h 215"/>
                <a:gd name="T2" fmla="*/ 120 w 130"/>
                <a:gd name="T3" fmla="*/ 24 h 215"/>
                <a:gd name="T4" fmla="*/ 105 w 130"/>
                <a:gd name="T5" fmla="*/ 9 h 215"/>
                <a:gd name="T6" fmla="*/ 40 w 130"/>
                <a:gd name="T7" fmla="*/ 0 h 215"/>
                <a:gd name="T8" fmla="*/ 0 w 130"/>
                <a:gd name="T9" fmla="*/ 213 h 215"/>
                <a:gd name="T10" fmla="*/ 130 w 130"/>
                <a:gd name="T11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215">
                  <a:moveTo>
                    <a:pt x="130" y="215"/>
                  </a:moveTo>
                  <a:cubicBezTo>
                    <a:pt x="120" y="24"/>
                    <a:pt x="120" y="24"/>
                    <a:pt x="120" y="24"/>
                  </a:cubicBezTo>
                  <a:cubicBezTo>
                    <a:pt x="119" y="16"/>
                    <a:pt x="113" y="10"/>
                    <a:pt x="105" y="9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0" y="213"/>
                    <a:pt x="0" y="213"/>
                    <a:pt x="0" y="213"/>
                  </a:cubicBezTo>
                  <a:lnTo>
                    <a:pt x="130" y="215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90" name="Freeform 76">
              <a:extLst>
                <a:ext uri="{FF2B5EF4-FFF2-40B4-BE49-F238E27FC236}">
                  <a16:creationId xmlns:a16="http://schemas.microsoft.com/office/drawing/2014/main" id="{D310EC91-57C0-4B80-8CF0-3718129B6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1456" y="7548756"/>
              <a:ext cx="448087" cy="441140"/>
            </a:xfrm>
            <a:custGeom>
              <a:avLst/>
              <a:gdLst>
                <a:gd name="T0" fmla="*/ 6 w 63"/>
                <a:gd name="T1" fmla="*/ 7 h 63"/>
                <a:gd name="T2" fmla="*/ 6 w 63"/>
                <a:gd name="T3" fmla="*/ 30 h 63"/>
                <a:gd name="T4" fmla="*/ 4 w 63"/>
                <a:gd name="T5" fmla="*/ 44 h 63"/>
                <a:gd name="T6" fmla="*/ 2 w 63"/>
                <a:gd name="T7" fmla="*/ 51 h 63"/>
                <a:gd name="T8" fmla="*/ 11 w 63"/>
                <a:gd name="T9" fmla="*/ 63 h 63"/>
                <a:gd name="T10" fmla="*/ 60 w 63"/>
                <a:gd name="T11" fmla="*/ 63 h 63"/>
                <a:gd name="T12" fmla="*/ 62 w 63"/>
                <a:gd name="T13" fmla="*/ 61 h 63"/>
                <a:gd name="T14" fmla="*/ 29 w 63"/>
                <a:gd name="T15" fmla="*/ 44 h 63"/>
                <a:gd name="T16" fmla="*/ 20 w 63"/>
                <a:gd name="T17" fmla="*/ 8 h 63"/>
                <a:gd name="T18" fmla="*/ 12 w 63"/>
                <a:gd name="T19" fmla="*/ 0 h 63"/>
                <a:gd name="T20" fmla="*/ 12 w 63"/>
                <a:gd name="T21" fmla="*/ 0 h 63"/>
                <a:gd name="T22" fmla="*/ 6 w 63"/>
                <a:gd name="T23" fmla="*/ 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3" h="63">
                  <a:moveTo>
                    <a:pt x="6" y="7"/>
                  </a:moveTo>
                  <a:cubicBezTo>
                    <a:pt x="6" y="30"/>
                    <a:pt x="6" y="30"/>
                    <a:pt x="6" y="30"/>
                  </a:cubicBezTo>
                  <a:cubicBezTo>
                    <a:pt x="6" y="35"/>
                    <a:pt x="5" y="40"/>
                    <a:pt x="4" y="44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0" y="57"/>
                    <a:pt x="5" y="63"/>
                    <a:pt x="11" y="63"/>
                  </a:cubicBezTo>
                  <a:cubicBezTo>
                    <a:pt x="26" y="63"/>
                    <a:pt x="53" y="63"/>
                    <a:pt x="60" y="63"/>
                  </a:cubicBezTo>
                  <a:cubicBezTo>
                    <a:pt x="61" y="63"/>
                    <a:pt x="62" y="62"/>
                    <a:pt x="62" y="61"/>
                  </a:cubicBezTo>
                  <a:cubicBezTo>
                    <a:pt x="63" y="54"/>
                    <a:pt x="43" y="50"/>
                    <a:pt x="29" y="44"/>
                  </a:cubicBezTo>
                  <a:cubicBezTo>
                    <a:pt x="18" y="40"/>
                    <a:pt x="18" y="20"/>
                    <a:pt x="20" y="8"/>
                  </a:cubicBezTo>
                  <a:cubicBezTo>
                    <a:pt x="20" y="4"/>
                    <a:pt x="16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8" y="1"/>
                    <a:pt x="6" y="4"/>
                    <a:pt x="6" y="7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91" name="Freeform 77">
              <a:extLst>
                <a:ext uri="{FF2B5EF4-FFF2-40B4-BE49-F238E27FC236}">
                  <a16:creationId xmlns:a16="http://schemas.microsoft.com/office/drawing/2014/main" id="{099CB9A0-46A8-4651-8201-605FEBC8E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9491" y="7514021"/>
              <a:ext cx="413351" cy="489769"/>
            </a:xfrm>
            <a:custGeom>
              <a:avLst/>
              <a:gdLst>
                <a:gd name="T0" fmla="*/ 19 w 58"/>
                <a:gd name="T1" fmla="*/ 6 h 70"/>
                <a:gd name="T2" fmla="*/ 11 w 58"/>
                <a:gd name="T3" fmla="*/ 32 h 70"/>
                <a:gd name="T4" fmla="*/ 9 w 58"/>
                <a:gd name="T5" fmla="*/ 35 h 70"/>
                <a:gd name="T6" fmla="*/ 4 w 58"/>
                <a:gd name="T7" fmla="*/ 44 h 70"/>
                <a:gd name="T8" fmla="*/ 9 w 58"/>
                <a:gd name="T9" fmla="*/ 58 h 70"/>
                <a:gd name="T10" fmla="*/ 32 w 58"/>
                <a:gd name="T11" fmla="*/ 66 h 70"/>
                <a:gd name="T12" fmla="*/ 58 w 58"/>
                <a:gd name="T13" fmla="*/ 63 h 70"/>
                <a:gd name="T14" fmla="*/ 41 w 58"/>
                <a:gd name="T15" fmla="*/ 55 h 70"/>
                <a:gd name="T16" fmla="*/ 30 w 58"/>
                <a:gd name="T17" fmla="*/ 47 h 70"/>
                <a:gd name="T18" fmla="*/ 35 w 58"/>
                <a:gd name="T19" fmla="*/ 11 h 70"/>
                <a:gd name="T20" fmla="*/ 30 w 58"/>
                <a:gd name="T21" fmla="*/ 1 h 70"/>
                <a:gd name="T22" fmla="*/ 28 w 58"/>
                <a:gd name="T23" fmla="*/ 1 h 70"/>
                <a:gd name="T24" fmla="*/ 19 w 58"/>
                <a:gd name="T25" fmla="*/ 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" h="70">
                  <a:moveTo>
                    <a:pt x="19" y="6"/>
                  </a:moveTo>
                  <a:cubicBezTo>
                    <a:pt x="11" y="32"/>
                    <a:pt x="11" y="32"/>
                    <a:pt x="11" y="32"/>
                  </a:cubicBezTo>
                  <a:cubicBezTo>
                    <a:pt x="10" y="33"/>
                    <a:pt x="10" y="34"/>
                    <a:pt x="9" y="35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0" y="49"/>
                    <a:pt x="3" y="56"/>
                    <a:pt x="9" y="58"/>
                  </a:cubicBezTo>
                  <a:cubicBezTo>
                    <a:pt x="9" y="58"/>
                    <a:pt x="20" y="62"/>
                    <a:pt x="32" y="66"/>
                  </a:cubicBezTo>
                  <a:cubicBezTo>
                    <a:pt x="44" y="70"/>
                    <a:pt x="58" y="67"/>
                    <a:pt x="58" y="63"/>
                  </a:cubicBezTo>
                  <a:cubicBezTo>
                    <a:pt x="58" y="56"/>
                    <a:pt x="52" y="62"/>
                    <a:pt x="41" y="55"/>
                  </a:cubicBezTo>
                  <a:cubicBezTo>
                    <a:pt x="37" y="52"/>
                    <a:pt x="34" y="50"/>
                    <a:pt x="30" y="47"/>
                  </a:cubicBezTo>
                  <a:cubicBezTo>
                    <a:pt x="21" y="40"/>
                    <a:pt x="29" y="21"/>
                    <a:pt x="35" y="11"/>
                  </a:cubicBezTo>
                  <a:cubicBezTo>
                    <a:pt x="37" y="7"/>
                    <a:pt x="35" y="2"/>
                    <a:pt x="30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4" y="0"/>
                    <a:pt x="20" y="2"/>
                    <a:pt x="19" y="6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92" name="Freeform 78">
              <a:extLst>
                <a:ext uri="{FF2B5EF4-FFF2-40B4-BE49-F238E27FC236}">
                  <a16:creationId xmlns:a16="http://schemas.microsoft.com/office/drawing/2014/main" id="{368EE6E1-8A30-41EC-96A3-DAC43F1AE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2093" y="5395167"/>
              <a:ext cx="653024" cy="2309899"/>
            </a:xfrm>
            <a:custGeom>
              <a:avLst/>
              <a:gdLst>
                <a:gd name="T0" fmla="*/ 0 w 92"/>
                <a:gd name="T1" fmla="*/ 1 h 329"/>
                <a:gd name="T2" fmla="*/ 74 w 92"/>
                <a:gd name="T3" fmla="*/ 0 h 329"/>
                <a:gd name="T4" fmla="*/ 70 w 92"/>
                <a:gd name="T5" fmla="*/ 204 h 329"/>
                <a:gd name="T6" fmla="*/ 42 w 92"/>
                <a:gd name="T7" fmla="*/ 327 h 329"/>
                <a:gd name="T8" fmla="*/ 26 w 92"/>
                <a:gd name="T9" fmla="*/ 328 h 329"/>
                <a:gd name="T10" fmla="*/ 23 w 92"/>
                <a:gd name="T11" fmla="*/ 235 h 329"/>
                <a:gd name="T12" fmla="*/ 19 w 92"/>
                <a:gd name="T13" fmla="*/ 122 h 329"/>
                <a:gd name="T14" fmla="*/ 0 w 92"/>
                <a:gd name="T15" fmla="*/ 1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329">
                  <a:moveTo>
                    <a:pt x="0" y="1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92" y="90"/>
                    <a:pt x="70" y="204"/>
                  </a:cubicBezTo>
                  <a:cubicBezTo>
                    <a:pt x="60" y="258"/>
                    <a:pt x="42" y="327"/>
                    <a:pt x="42" y="327"/>
                  </a:cubicBezTo>
                  <a:cubicBezTo>
                    <a:pt x="36" y="329"/>
                    <a:pt x="31" y="329"/>
                    <a:pt x="26" y="328"/>
                  </a:cubicBezTo>
                  <a:cubicBezTo>
                    <a:pt x="26" y="328"/>
                    <a:pt x="24" y="283"/>
                    <a:pt x="23" y="235"/>
                  </a:cubicBezTo>
                  <a:cubicBezTo>
                    <a:pt x="22" y="188"/>
                    <a:pt x="22" y="138"/>
                    <a:pt x="19" y="122"/>
                  </a:cubicBezTo>
                  <a:cubicBezTo>
                    <a:pt x="13" y="89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93" name="Freeform 79">
              <a:extLst>
                <a:ext uri="{FF2B5EF4-FFF2-40B4-BE49-F238E27FC236}">
                  <a16:creationId xmlns:a16="http://schemas.microsoft.com/office/drawing/2014/main" id="{07E366BA-CC17-4523-B85F-A75F969A9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2093" y="5297908"/>
              <a:ext cx="347353" cy="1121952"/>
            </a:xfrm>
            <a:custGeom>
              <a:avLst/>
              <a:gdLst>
                <a:gd name="T0" fmla="*/ 29 w 49"/>
                <a:gd name="T1" fmla="*/ 135 h 160"/>
                <a:gd name="T2" fmla="*/ 35 w 49"/>
                <a:gd name="T3" fmla="*/ 5 h 160"/>
                <a:gd name="T4" fmla="*/ 0 w 49"/>
                <a:gd name="T5" fmla="*/ 0 h 160"/>
                <a:gd name="T6" fmla="*/ 19 w 49"/>
                <a:gd name="T7" fmla="*/ 120 h 160"/>
                <a:gd name="T8" fmla="*/ 29 w 49"/>
                <a:gd name="T9" fmla="*/ 13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60">
                  <a:moveTo>
                    <a:pt x="29" y="135"/>
                  </a:moveTo>
                  <a:cubicBezTo>
                    <a:pt x="49" y="83"/>
                    <a:pt x="35" y="5"/>
                    <a:pt x="35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3" y="87"/>
                    <a:pt x="19" y="120"/>
                  </a:cubicBezTo>
                  <a:cubicBezTo>
                    <a:pt x="21" y="131"/>
                    <a:pt x="19" y="160"/>
                    <a:pt x="29" y="13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94" name="Freeform 80">
              <a:extLst>
                <a:ext uri="{FF2B5EF4-FFF2-40B4-BE49-F238E27FC236}">
                  <a16:creationId xmlns:a16="http://schemas.microsoft.com/office/drawing/2014/main" id="{3F97E19B-3D01-407D-B0B4-52A6815B8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0222" y="5197175"/>
              <a:ext cx="725969" cy="2493995"/>
            </a:xfrm>
            <a:custGeom>
              <a:avLst/>
              <a:gdLst>
                <a:gd name="T0" fmla="*/ 88 w 102"/>
                <a:gd name="T1" fmla="*/ 32 h 355"/>
                <a:gd name="T2" fmla="*/ 88 w 102"/>
                <a:gd name="T3" fmla="*/ 222 h 355"/>
                <a:gd name="T4" fmla="*/ 15 w 102"/>
                <a:gd name="T5" fmla="*/ 355 h 355"/>
                <a:gd name="T6" fmla="*/ 0 w 102"/>
                <a:gd name="T7" fmla="*/ 350 h 355"/>
                <a:gd name="T8" fmla="*/ 17 w 102"/>
                <a:gd name="T9" fmla="*/ 284 h 355"/>
                <a:gd name="T10" fmla="*/ 38 w 102"/>
                <a:gd name="T11" fmla="*/ 170 h 355"/>
                <a:gd name="T12" fmla="*/ 25 w 102"/>
                <a:gd name="T13" fmla="*/ 30 h 355"/>
                <a:gd name="T14" fmla="*/ 88 w 102"/>
                <a:gd name="T15" fmla="*/ 32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355">
                  <a:moveTo>
                    <a:pt x="88" y="32"/>
                  </a:moveTo>
                  <a:cubicBezTo>
                    <a:pt x="97" y="80"/>
                    <a:pt x="102" y="185"/>
                    <a:pt x="88" y="222"/>
                  </a:cubicBezTo>
                  <a:cubicBezTo>
                    <a:pt x="59" y="294"/>
                    <a:pt x="15" y="355"/>
                    <a:pt x="15" y="355"/>
                  </a:cubicBezTo>
                  <a:cubicBezTo>
                    <a:pt x="10" y="355"/>
                    <a:pt x="5" y="353"/>
                    <a:pt x="0" y="350"/>
                  </a:cubicBezTo>
                  <a:cubicBezTo>
                    <a:pt x="0" y="350"/>
                    <a:pt x="7" y="319"/>
                    <a:pt x="17" y="284"/>
                  </a:cubicBezTo>
                  <a:cubicBezTo>
                    <a:pt x="28" y="243"/>
                    <a:pt x="42" y="195"/>
                    <a:pt x="38" y="170"/>
                  </a:cubicBezTo>
                  <a:cubicBezTo>
                    <a:pt x="31" y="123"/>
                    <a:pt x="22" y="60"/>
                    <a:pt x="25" y="30"/>
                  </a:cubicBezTo>
                  <a:cubicBezTo>
                    <a:pt x="27" y="0"/>
                    <a:pt x="83" y="6"/>
                    <a:pt x="88" y="3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95" name="Freeform 81">
              <a:extLst>
                <a:ext uri="{FF2B5EF4-FFF2-40B4-BE49-F238E27FC236}">
                  <a16:creationId xmlns:a16="http://schemas.microsoft.com/office/drawing/2014/main" id="{7B9E09DB-1298-4C69-9991-84F75E25E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3480" y="3880707"/>
              <a:ext cx="1003852" cy="1761081"/>
            </a:xfrm>
            <a:custGeom>
              <a:avLst/>
              <a:gdLst>
                <a:gd name="T0" fmla="*/ 88 w 141"/>
                <a:gd name="T1" fmla="*/ 251 h 251"/>
                <a:gd name="T2" fmla="*/ 131 w 141"/>
                <a:gd name="T3" fmla="*/ 245 h 251"/>
                <a:gd name="T4" fmla="*/ 141 w 141"/>
                <a:gd name="T5" fmla="*/ 230 h 251"/>
                <a:gd name="T6" fmla="*/ 123 w 141"/>
                <a:gd name="T7" fmla="*/ 19 h 251"/>
                <a:gd name="T8" fmla="*/ 113 w 141"/>
                <a:gd name="T9" fmla="*/ 11 h 251"/>
                <a:gd name="T10" fmla="*/ 43 w 141"/>
                <a:gd name="T11" fmla="*/ 0 h 251"/>
                <a:gd name="T12" fmla="*/ 1 w 141"/>
                <a:gd name="T13" fmla="*/ 209 h 251"/>
                <a:gd name="T14" fmla="*/ 11 w 141"/>
                <a:gd name="T15" fmla="*/ 230 h 251"/>
                <a:gd name="T16" fmla="*/ 88 w 141"/>
                <a:gd name="T17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251">
                  <a:moveTo>
                    <a:pt x="88" y="251"/>
                  </a:moveTo>
                  <a:cubicBezTo>
                    <a:pt x="110" y="251"/>
                    <a:pt x="123" y="248"/>
                    <a:pt x="131" y="245"/>
                  </a:cubicBezTo>
                  <a:cubicBezTo>
                    <a:pt x="137" y="243"/>
                    <a:pt x="141" y="237"/>
                    <a:pt x="141" y="230"/>
                  </a:cubicBezTo>
                  <a:cubicBezTo>
                    <a:pt x="123" y="19"/>
                    <a:pt x="123" y="19"/>
                    <a:pt x="123" y="19"/>
                  </a:cubicBezTo>
                  <a:cubicBezTo>
                    <a:pt x="123" y="15"/>
                    <a:pt x="117" y="11"/>
                    <a:pt x="113" y="11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" y="209"/>
                    <a:pt x="1" y="209"/>
                    <a:pt x="1" y="209"/>
                  </a:cubicBezTo>
                  <a:cubicBezTo>
                    <a:pt x="0" y="217"/>
                    <a:pt x="4" y="226"/>
                    <a:pt x="11" y="230"/>
                  </a:cubicBezTo>
                  <a:cubicBezTo>
                    <a:pt x="26" y="239"/>
                    <a:pt x="54" y="251"/>
                    <a:pt x="88" y="2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96" name="Freeform 82">
              <a:extLst>
                <a:ext uri="{FF2B5EF4-FFF2-40B4-BE49-F238E27FC236}">
                  <a16:creationId xmlns:a16="http://schemas.microsoft.com/office/drawing/2014/main" id="{0CA73DF3-1C4A-4A6F-A1CA-5FEE54863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2434" y="5620945"/>
              <a:ext cx="197992" cy="420298"/>
            </a:xfrm>
            <a:custGeom>
              <a:avLst/>
              <a:gdLst>
                <a:gd name="T0" fmla="*/ 25 w 28"/>
                <a:gd name="T1" fmla="*/ 39 h 60"/>
                <a:gd name="T2" fmla="*/ 22 w 28"/>
                <a:gd name="T3" fmla="*/ 26 h 60"/>
                <a:gd name="T4" fmla="*/ 20 w 28"/>
                <a:gd name="T5" fmla="*/ 23 h 60"/>
                <a:gd name="T6" fmla="*/ 17 w 28"/>
                <a:gd name="T7" fmla="*/ 17 h 60"/>
                <a:gd name="T8" fmla="*/ 17 w 28"/>
                <a:gd name="T9" fmla="*/ 8 h 60"/>
                <a:gd name="T10" fmla="*/ 11 w 28"/>
                <a:gd name="T11" fmla="*/ 0 h 60"/>
                <a:gd name="T12" fmla="*/ 11 w 28"/>
                <a:gd name="T13" fmla="*/ 0 h 60"/>
                <a:gd name="T14" fmla="*/ 4 w 28"/>
                <a:gd name="T15" fmla="*/ 9 h 60"/>
                <a:gd name="T16" fmla="*/ 4 w 28"/>
                <a:gd name="T17" fmla="*/ 15 h 60"/>
                <a:gd name="T18" fmla="*/ 3 w 28"/>
                <a:gd name="T19" fmla="*/ 26 h 60"/>
                <a:gd name="T20" fmla="*/ 4 w 28"/>
                <a:gd name="T21" fmla="*/ 48 h 60"/>
                <a:gd name="T22" fmla="*/ 18 w 28"/>
                <a:gd name="T23" fmla="*/ 58 h 60"/>
                <a:gd name="T24" fmla="*/ 25 w 28"/>
                <a:gd name="T25" fmla="*/ 56 h 60"/>
                <a:gd name="T26" fmla="*/ 16 w 28"/>
                <a:gd name="T27" fmla="*/ 36 h 60"/>
                <a:gd name="T28" fmla="*/ 17 w 28"/>
                <a:gd name="T29" fmla="*/ 34 h 60"/>
                <a:gd name="T30" fmla="*/ 21 w 28"/>
                <a:gd name="T31" fmla="*/ 41 h 60"/>
                <a:gd name="T32" fmla="*/ 26 w 28"/>
                <a:gd name="T33" fmla="*/ 45 h 60"/>
                <a:gd name="T34" fmla="*/ 25 w 28"/>
                <a:gd name="T35" fmla="*/ 3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60">
                  <a:moveTo>
                    <a:pt x="25" y="39"/>
                  </a:moveTo>
                  <a:cubicBezTo>
                    <a:pt x="24" y="34"/>
                    <a:pt x="23" y="28"/>
                    <a:pt x="22" y="26"/>
                  </a:cubicBezTo>
                  <a:cubicBezTo>
                    <a:pt x="22" y="26"/>
                    <a:pt x="20" y="24"/>
                    <a:pt x="20" y="23"/>
                  </a:cubicBezTo>
                  <a:cubicBezTo>
                    <a:pt x="19" y="21"/>
                    <a:pt x="17" y="19"/>
                    <a:pt x="17" y="17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4"/>
                    <a:pt x="15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4" y="4"/>
                    <a:pt x="4" y="9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5" y="19"/>
                    <a:pt x="4" y="22"/>
                    <a:pt x="3" y="26"/>
                  </a:cubicBezTo>
                  <a:cubicBezTo>
                    <a:pt x="0" y="33"/>
                    <a:pt x="2" y="41"/>
                    <a:pt x="4" y="48"/>
                  </a:cubicBezTo>
                  <a:cubicBezTo>
                    <a:pt x="6" y="52"/>
                    <a:pt x="11" y="55"/>
                    <a:pt x="18" y="58"/>
                  </a:cubicBezTo>
                  <a:cubicBezTo>
                    <a:pt x="22" y="59"/>
                    <a:pt x="28" y="60"/>
                    <a:pt x="25" y="56"/>
                  </a:cubicBezTo>
                  <a:cubicBezTo>
                    <a:pt x="23" y="52"/>
                    <a:pt x="13" y="47"/>
                    <a:pt x="16" y="36"/>
                  </a:cubicBezTo>
                  <a:cubicBezTo>
                    <a:pt x="16" y="35"/>
                    <a:pt x="17" y="34"/>
                    <a:pt x="17" y="34"/>
                  </a:cubicBezTo>
                  <a:cubicBezTo>
                    <a:pt x="19" y="34"/>
                    <a:pt x="20" y="38"/>
                    <a:pt x="21" y="41"/>
                  </a:cubicBezTo>
                  <a:cubicBezTo>
                    <a:pt x="22" y="44"/>
                    <a:pt x="25" y="45"/>
                    <a:pt x="26" y="45"/>
                  </a:cubicBezTo>
                  <a:cubicBezTo>
                    <a:pt x="27" y="45"/>
                    <a:pt x="26" y="42"/>
                    <a:pt x="25" y="39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97" name="Freeform 83">
              <a:extLst>
                <a:ext uri="{FF2B5EF4-FFF2-40B4-BE49-F238E27FC236}">
                  <a16:creationId xmlns:a16="http://schemas.microsoft.com/office/drawing/2014/main" id="{45CFD976-B8DB-4417-BAE2-0EEA1C836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2544" y="3821656"/>
              <a:ext cx="705128" cy="1896548"/>
            </a:xfrm>
            <a:custGeom>
              <a:avLst/>
              <a:gdLst>
                <a:gd name="T0" fmla="*/ 68 w 99"/>
                <a:gd name="T1" fmla="*/ 15 h 270"/>
                <a:gd name="T2" fmla="*/ 0 w 99"/>
                <a:gd name="T3" fmla="*/ 157 h 270"/>
                <a:gd name="T4" fmla="*/ 15 w 99"/>
                <a:gd name="T5" fmla="*/ 269 h 270"/>
                <a:gd name="T6" fmla="*/ 22 w 99"/>
                <a:gd name="T7" fmla="*/ 270 h 270"/>
                <a:gd name="T8" fmla="*/ 28 w 99"/>
                <a:gd name="T9" fmla="*/ 269 h 270"/>
                <a:gd name="T10" fmla="*/ 34 w 99"/>
                <a:gd name="T11" fmla="*/ 153 h 270"/>
                <a:gd name="T12" fmla="*/ 98 w 99"/>
                <a:gd name="T13" fmla="*/ 35 h 270"/>
                <a:gd name="T14" fmla="*/ 68 w 99"/>
                <a:gd name="T15" fmla="*/ 15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270">
                  <a:moveTo>
                    <a:pt x="68" y="15"/>
                  </a:moveTo>
                  <a:cubicBezTo>
                    <a:pt x="68" y="15"/>
                    <a:pt x="0" y="106"/>
                    <a:pt x="0" y="157"/>
                  </a:cubicBezTo>
                  <a:cubicBezTo>
                    <a:pt x="0" y="192"/>
                    <a:pt x="15" y="269"/>
                    <a:pt x="15" y="269"/>
                  </a:cubicBezTo>
                  <a:cubicBezTo>
                    <a:pt x="15" y="269"/>
                    <a:pt x="19" y="270"/>
                    <a:pt x="22" y="270"/>
                  </a:cubicBezTo>
                  <a:cubicBezTo>
                    <a:pt x="25" y="270"/>
                    <a:pt x="28" y="269"/>
                    <a:pt x="28" y="269"/>
                  </a:cubicBezTo>
                  <a:cubicBezTo>
                    <a:pt x="28" y="269"/>
                    <a:pt x="28" y="171"/>
                    <a:pt x="34" y="153"/>
                  </a:cubicBezTo>
                  <a:cubicBezTo>
                    <a:pt x="40" y="136"/>
                    <a:pt x="97" y="53"/>
                    <a:pt x="98" y="35"/>
                  </a:cubicBezTo>
                  <a:cubicBezTo>
                    <a:pt x="99" y="17"/>
                    <a:pt x="85" y="0"/>
                    <a:pt x="68" y="15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98" name="Freeform 84">
              <a:extLst>
                <a:ext uri="{FF2B5EF4-FFF2-40B4-BE49-F238E27FC236}">
                  <a16:creationId xmlns:a16="http://schemas.microsoft.com/office/drawing/2014/main" id="{B3106BDE-0CA0-4112-8D3E-9BEB57921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1064" y="3821656"/>
              <a:ext cx="597447" cy="795440"/>
            </a:xfrm>
            <a:custGeom>
              <a:avLst/>
              <a:gdLst>
                <a:gd name="T0" fmla="*/ 43 w 84"/>
                <a:gd name="T1" fmla="*/ 109 h 113"/>
                <a:gd name="T2" fmla="*/ 82 w 84"/>
                <a:gd name="T3" fmla="*/ 33 h 113"/>
                <a:gd name="T4" fmla="*/ 48 w 84"/>
                <a:gd name="T5" fmla="*/ 14 h 113"/>
                <a:gd name="T6" fmla="*/ 0 w 84"/>
                <a:gd name="T7" fmla="*/ 91 h 113"/>
                <a:gd name="T8" fmla="*/ 43 w 84"/>
                <a:gd name="T9" fmla="*/ 10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13">
                  <a:moveTo>
                    <a:pt x="43" y="109"/>
                  </a:moveTo>
                  <a:cubicBezTo>
                    <a:pt x="61" y="80"/>
                    <a:pt x="82" y="44"/>
                    <a:pt x="82" y="33"/>
                  </a:cubicBezTo>
                  <a:cubicBezTo>
                    <a:pt x="84" y="13"/>
                    <a:pt x="60" y="0"/>
                    <a:pt x="48" y="14"/>
                  </a:cubicBezTo>
                  <a:cubicBezTo>
                    <a:pt x="48" y="14"/>
                    <a:pt x="21" y="50"/>
                    <a:pt x="0" y="91"/>
                  </a:cubicBezTo>
                  <a:cubicBezTo>
                    <a:pt x="11" y="104"/>
                    <a:pt x="23" y="113"/>
                    <a:pt x="43" y="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99" name="Freeform 85">
              <a:extLst>
                <a:ext uri="{FF2B5EF4-FFF2-40B4-BE49-F238E27FC236}">
                  <a16:creationId xmlns:a16="http://schemas.microsoft.com/office/drawing/2014/main" id="{1B721A99-4B03-4999-8A0F-3FBEE1574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7468" y="3317995"/>
              <a:ext cx="361247" cy="489769"/>
            </a:xfrm>
            <a:custGeom>
              <a:avLst/>
              <a:gdLst>
                <a:gd name="T0" fmla="*/ 13 w 51"/>
                <a:gd name="T1" fmla="*/ 4 h 70"/>
                <a:gd name="T2" fmla="*/ 7 w 51"/>
                <a:gd name="T3" fmla="*/ 24 h 70"/>
                <a:gd name="T4" fmla="*/ 13 w 51"/>
                <a:gd name="T5" fmla="*/ 47 h 70"/>
                <a:gd name="T6" fmla="*/ 19 w 51"/>
                <a:gd name="T7" fmla="*/ 65 h 70"/>
                <a:gd name="T8" fmla="*/ 48 w 51"/>
                <a:gd name="T9" fmla="*/ 63 h 70"/>
                <a:gd name="T10" fmla="*/ 13 w 51"/>
                <a:gd name="T11" fmla="*/ 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70">
                  <a:moveTo>
                    <a:pt x="13" y="4"/>
                  </a:moveTo>
                  <a:cubicBezTo>
                    <a:pt x="13" y="4"/>
                    <a:pt x="15" y="16"/>
                    <a:pt x="7" y="24"/>
                  </a:cubicBezTo>
                  <a:cubicBezTo>
                    <a:pt x="0" y="33"/>
                    <a:pt x="11" y="41"/>
                    <a:pt x="13" y="47"/>
                  </a:cubicBezTo>
                  <a:cubicBezTo>
                    <a:pt x="15" y="53"/>
                    <a:pt x="13" y="61"/>
                    <a:pt x="19" y="65"/>
                  </a:cubicBezTo>
                  <a:cubicBezTo>
                    <a:pt x="26" y="69"/>
                    <a:pt x="45" y="70"/>
                    <a:pt x="48" y="63"/>
                  </a:cubicBezTo>
                  <a:cubicBezTo>
                    <a:pt x="51" y="56"/>
                    <a:pt x="35" y="0"/>
                    <a:pt x="13" y="4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300" name="Freeform 86">
              <a:extLst>
                <a:ext uri="{FF2B5EF4-FFF2-40B4-BE49-F238E27FC236}">
                  <a16:creationId xmlns:a16="http://schemas.microsoft.com/office/drawing/2014/main" id="{351948DF-6DB8-4A2A-BF8E-2728F035B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1252" y="3199895"/>
              <a:ext cx="552292" cy="573134"/>
            </a:xfrm>
            <a:custGeom>
              <a:avLst/>
              <a:gdLst>
                <a:gd name="T0" fmla="*/ 77 w 78"/>
                <a:gd name="T1" fmla="*/ 37 h 82"/>
                <a:gd name="T2" fmla="*/ 22 w 78"/>
                <a:gd name="T3" fmla="*/ 82 h 82"/>
                <a:gd name="T4" fmla="*/ 0 w 78"/>
                <a:gd name="T5" fmla="*/ 20 h 82"/>
                <a:gd name="T6" fmla="*/ 37 w 78"/>
                <a:gd name="T7" fmla="*/ 0 h 82"/>
                <a:gd name="T8" fmla="*/ 76 w 78"/>
                <a:gd name="T9" fmla="*/ 25 h 82"/>
                <a:gd name="T10" fmla="*/ 77 w 78"/>
                <a:gd name="T11" fmla="*/ 3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82">
                  <a:moveTo>
                    <a:pt x="77" y="37"/>
                  </a:moveTo>
                  <a:cubicBezTo>
                    <a:pt x="78" y="75"/>
                    <a:pt x="43" y="82"/>
                    <a:pt x="22" y="82"/>
                  </a:cubicBezTo>
                  <a:cubicBezTo>
                    <a:pt x="1" y="82"/>
                    <a:pt x="0" y="36"/>
                    <a:pt x="0" y="20"/>
                  </a:cubicBezTo>
                  <a:cubicBezTo>
                    <a:pt x="0" y="3"/>
                    <a:pt x="16" y="0"/>
                    <a:pt x="37" y="0"/>
                  </a:cubicBezTo>
                  <a:cubicBezTo>
                    <a:pt x="54" y="0"/>
                    <a:pt x="69" y="13"/>
                    <a:pt x="76" y="25"/>
                  </a:cubicBezTo>
                  <a:cubicBezTo>
                    <a:pt x="77" y="29"/>
                    <a:pt x="77" y="33"/>
                    <a:pt x="77" y="3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301" name="Freeform 87">
              <a:extLst>
                <a:ext uri="{FF2B5EF4-FFF2-40B4-BE49-F238E27FC236}">
                  <a16:creationId xmlns:a16="http://schemas.microsoft.com/office/drawing/2014/main" id="{15869919-DDEB-4DC9-B793-FF7AECEE28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5458" y="3304101"/>
              <a:ext cx="427245" cy="833647"/>
            </a:xfrm>
            <a:custGeom>
              <a:avLst/>
              <a:gdLst>
                <a:gd name="T0" fmla="*/ 23 w 60"/>
                <a:gd name="T1" fmla="*/ 0 h 119"/>
                <a:gd name="T2" fmla="*/ 0 w 60"/>
                <a:gd name="T3" fmla="*/ 36 h 119"/>
                <a:gd name="T4" fmla="*/ 5 w 60"/>
                <a:gd name="T5" fmla="*/ 56 h 119"/>
                <a:gd name="T6" fmla="*/ 7 w 60"/>
                <a:gd name="T7" fmla="*/ 71 h 119"/>
                <a:gd name="T8" fmla="*/ 4 w 60"/>
                <a:gd name="T9" fmla="*/ 84 h 119"/>
                <a:gd name="T10" fmla="*/ 15 w 60"/>
                <a:gd name="T11" fmla="*/ 105 h 119"/>
                <a:gd name="T12" fmla="*/ 25 w 60"/>
                <a:gd name="T13" fmla="*/ 119 h 119"/>
                <a:gd name="T14" fmla="*/ 29 w 60"/>
                <a:gd name="T15" fmla="*/ 103 h 119"/>
                <a:gd name="T16" fmla="*/ 32 w 60"/>
                <a:gd name="T17" fmla="*/ 89 h 119"/>
                <a:gd name="T18" fmla="*/ 31 w 60"/>
                <a:gd name="T19" fmla="*/ 86 h 119"/>
                <a:gd name="T20" fmla="*/ 37 w 60"/>
                <a:gd name="T21" fmla="*/ 74 h 119"/>
                <a:gd name="T22" fmla="*/ 56 w 60"/>
                <a:gd name="T23" fmla="*/ 36 h 119"/>
                <a:gd name="T24" fmla="*/ 23 w 60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119">
                  <a:moveTo>
                    <a:pt x="23" y="0"/>
                  </a:moveTo>
                  <a:cubicBezTo>
                    <a:pt x="6" y="0"/>
                    <a:pt x="1" y="13"/>
                    <a:pt x="0" y="36"/>
                  </a:cubicBezTo>
                  <a:cubicBezTo>
                    <a:pt x="0" y="44"/>
                    <a:pt x="2" y="50"/>
                    <a:pt x="5" y="56"/>
                  </a:cubicBezTo>
                  <a:cubicBezTo>
                    <a:pt x="8" y="60"/>
                    <a:pt x="9" y="67"/>
                    <a:pt x="7" y="71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1" y="96"/>
                    <a:pt x="7" y="103"/>
                    <a:pt x="15" y="105"/>
                  </a:cubicBezTo>
                  <a:cubicBezTo>
                    <a:pt x="18" y="106"/>
                    <a:pt x="25" y="119"/>
                    <a:pt x="25" y="119"/>
                  </a:cubicBezTo>
                  <a:cubicBezTo>
                    <a:pt x="25" y="119"/>
                    <a:pt x="28" y="104"/>
                    <a:pt x="29" y="103"/>
                  </a:cubicBezTo>
                  <a:cubicBezTo>
                    <a:pt x="34" y="100"/>
                    <a:pt x="33" y="94"/>
                    <a:pt x="32" y="89"/>
                  </a:cubicBezTo>
                  <a:cubicBezTo>
                    <a:pt x="31" y="86"/>
                    <a:pt x="31" y="86"/>
                    <a:pt x="31" y="86"/>
                  </a:cubicBezTo>
                  <a:cubicBezTo>
                    <a:pt x="30" y="81"/>
                    <a:pt x="32" y="75"/>
                    <a:pt x="37" y="74"/>
                  </a:cubicBezTo>
                  <a:cubicBezTo>
                    <a:pt x="51" y="71"/>
                    <a:pt x="53" y="57"/>
                    <a:pt x="56" y="36"/>
                  </a:cubicBezTo>
                  <a:cubicBezTo>
                    <a:pt x="60" y="13"/>
                    <a:pt x="41" y="0"/>
                    <a:pt x="23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302" name="Freeform 88">
              <a:extLst>
                <a:ext uri="{FF2B5EF4-FFF2-40B4-BE49-F238E27FC236}">
                  <a16:creationId xmlns:a16="http://schemas.microsoft.com/office/drawing/2014/main" id="{7EA0D382-E358-4A35-A236-61274705F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2934" y="3213790"/>
              <a:ext cx="590500" cy="343881"/>
            </a:xfrm>
            <a:custGeom>
              <a:avLst/>
              <a:gdLst>
                <a:gd name="T0" fmla="*/ 73 w 83"/>
                <a:gd name="T1" fmla="*/ 3 h 49"/>
                <a:gd name="T2" fmla="*/ 63 w 83"/>
                <a:gd name="T3" fmla="*/ 6 h 49"/>
                <a:gd name="T4" fmla="*/ 52 w 83"/>
                <a:gd name="T5" fmla="*/ 6 h 49"/>
                <a:gd name="T6" fmla="*/ 32 w 83"/>
                <a:gd name="T7" fmla="*/ 0 h 49"/>
                <a:gd name="T8" fmla="*/ 2 w 83"/>
                <a:gd name="T9" fmla="*/ 25 h 49"/>
                <a:gd name="T10" fmla="*/ 4 w 83"/>
                <a:gd name="T11" fmla="*/ 37 h 49"/>
                <a:gd name="T12" fmla="*/ 14 w 83"/>
                <a:gd name="T13" fmla="*/ 46 h 49"/>
                <a:gd name="T14" fmla="*/ 14 w 83"/>
                <a:gd name="T15" fmla="*/ 46 h 49"/>
                <a:gd name="T16" fmla="*/ 18 w 83"/>
                <a:gd name="T17" fmla="*/ 49 h 49"/>
                <a:gd name="T18" fmla="*/ 22 w 83"/>
                <a:gd name="T19" fmla="*/ 45 h 49"/>
                <a:gd name="T20" fmla="*/ 22 w 83"/>
                <a:gd name="T21" fmla="*/ 45 h 49"/>
                <a:gd name="T22" fmla="*/ 31 w 83"/>
                <a:gd name="T23" fmla="*/ 34 h 49"/>
                <a:gd name="T24" fmla="*/ 53 w 83"/>
                <a:gd name="T25" fmla="*/ 38 h 49"/>
                <a:gd name="T26" fmla="*/ 82 w 83"/>
                <a:gd name="T27" fmla="*/ 15 h 49"/>
                <a:gd name="T28" fmla="*/ 83 w 83"/>
                <a:gd name="T29" fmla="*/ 12 h 49"/>
                <a:gd name="T30" fmla="*/ 73 w 83"/>
                <a:gd name="T31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3" h="49">
                  <a:moveTo>
                    <a:pt x="73" y="3"/>
                  </a:moveTo>
                  <a:cubicBezTo>
                    <a:pt x="63" y="6"/>
                    <a:pt x="63" y="6"/>
                    <a:pt x="63" y="6"/>
                  </a:cubicBezTo>
                  <a:cubicBezTo>
                    <a:pt x="59" y="7"/>
                    <a:pt x="55" y="7"/>
                    <a:pt x="52" y="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0" y="0"/>
                    <a:pt x="0" y="7"/>
                    <a:pt x="2" y="25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5" y="42"/>
                    <a:pt x="9" y="46"/>
                    <a:pt x="14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5" y="48"/>
                    <a:pt x="16" y="49"/>
                    <a:pt x="18" y="49"/>
                  </a:cubicBezTo>
                  <a:cubicBezTo>
                    <a:pt x="20" y="49"/>
                    <a:pt x="22" y="47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40"/>
                    <a:pt x="26" y="35"/>
                    <a:pt x="31" y="34"/>
                  </a:cubicBezTo>
                  <a:cubicBezTo>
                    <a:pt x="38" y="32"/>
                    <a:pt x="46" y="36"/>
                    <a:pt x="53" y="38"/>
                  </a:cubicBezTo>
                  <a:cubicBezTo>
                    <a:pt x="73" y="44"/>
                    <a:pt x="81" y="29"/>
                    <a:pt x="82" y="15"/>
                  </a:cubicBezTo>
                  <a:cubicBezTo>
                    <a:pt x="83" y="14"/>
                    <a:pt x="83" y="13"/>
                    <a:pt x="83" y="12"/>
                  </a:cubicBezTo>
                  <a:cubicBezTo>
                    <a:pt x="83" y="6"/>
                    <a:pt x="78" y="2"/>
                    <a:pt x="73" y="3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303" name="Freeform 89">
              <a:extLst>
                <a:ext uri="{FF2B5EF4-FFF2-40B4-BE49-F238E27FC236}">
                  <a16:creationId xmlns:a16="http://schemas.microsoft.com/office/drawing/2014/main" id="{283231E5-60D7-4812-9675-398CF019A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6829" y="3484725"/>
              <a:ext cx="114628" cy="142416"/>
            </a:xfrm>
            <a:custGeom>
              <a:avLst/>
              <a:gdLst>
                <a:gd name="T0" fmla="*/ 16 w 16"/>
                <a:gd name="T1" fmla="*/ 10 h 20"/>
                <a:gd name="T2" fmla="*/ 9 w 16"/>
                <a:gd name="T3" fmla="*/ 20 h 20"/>
                <a:gd name="T4" fmla="*/ 0 w 16"/>
                <a:gd name="T5" fmla="*/ 7 h 20"/>
                <a:gd name="T6" fmla="*/ 9 w 16"/>
                <a:gd name="T7" fmla="*/ 0 h 20"/>
                <a:gd name="T8" fmla="*/ 16 w 1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0">
                  <a:moveTo>
                    <a:pt x="16" y="10"/>
                  </a:moveTo>
                  <a:cubicBezTo>
                    <a:pt x="16" y="15"/>
                    <a:pt x="14" y="20"/>
                    <a:pt x="9" y="20"/>
                  </a:cubicBezTo>
                  <a:cubicBezTo>
                    <a:pt x="3" y="20"/>
                    <a:pt x="0" y="12"/>
                    <a:pt x="0" y="7"/>
                  </a:cubicBezTo>
                  <a:cubicBezTo>
                    <a:pt x="0" y="2"/>
                    <a:pt x="3" y="0"/>
                    <a:pt x="9" y="0"/>
                  </a:cubicBezTo>
                  <a:cubicBezTo>
                    <a:pt x="14" y="0"/>
                    <a:pt x="16" y="5"/>
                    <a:pt x="16" y="1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304" name="Freeform 90">
              <a:extLst>
                <a:ext uri="{FF2B5EF4-FFF2-40B4-BE49-F238E27FC236}">
                  <a16:creationId xmlns:a16="http://schemas.microsoft.com/office/drawing/2014/main" id="{7ECFD4CA-B889-4BEF-8A87-6277B3BE17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34711" y="3682715"/>
              <a:ext cx="156310" cy="131994"/>
            </a:xfrm>
            <a:custGeom>
              <a:avLst/>
              <a:gdLst>
                <a:gd name="T0" fmla="*/ 14 w 22"/>
                <a:gd name="T1" fmla="*/ 19 h 19"/>
                <a:gd name="T2" fmla="*/ 14 w 22"/>
                <a:gd name="T3" fmla="*/ 19 h 19"/>
                <a:gd name="T4" fmla="*/ 0 w 22"/>
                <a:gd name="T5" fmla="*/ 10 h 19"/>
                <a:gd name="T6" fmla="*/ 14 w 22"/>
                <a:gd name="T7" fmla="*/ 0 h 19"/>
                <a:gd name="T8" fmla="*/ 21 w 22"/>
                <a:gd name="T9" fmla="*/ 3 h 19"/>
                <a:gd name="T10" fmla="*/ 22 w 22"/>
                <a:gd name="T11" fmla="*/ 9 h 19"/>
                <a:gd name="T12" fmla="*/ 14 w 22"/>
                <a:gd name="T13" fmla="*/ 19 h 19"/>
                <a:gd name="T14" fmla="*/ 14 w 22"/>
                <a:gd name="T15" fmla="*/ 4 h 19"/>
                <a:gd name="T16" fmla="*/ 4 w 22"/>
                <a:gd name="T17" fmla="*/ 10 h 19"/>
                <a:gd name="T18" fmla="*/ 14 w 22"/>
                <a:gd name="T19" fmla="*/ 15 h 19"/>
                <a:gd name="T20" fmla="*/ 14 w 22"/>
                <a:gd name="T21" fmla="*/ 15 h 19"/>
                <a:gd name="T22" fmla="*/ 18 w 22"/>
                <a:gd name="T23" fmla="*/ 8 h 19"/>
                <a:gd name="T24" fmla="*/ 18 w 22"/>
                <a:gd name="T25" fmla="*/ 8 h 19"/>
                <a:gd name="T26" fmla="*/ 18 w 22"/>
                <a:gd name="T27" fmla="*/ 5 h 19"/>
                <a:gd name="T28" fmla="*/ 14 w 22"/>
                <a:gd name="T29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" h="19">
                  <a:moveTo>
                    <a:pt x="14" y="19"/>
                  </a:moveTo>
                  <a:cubicBezTo>
                    <a:pt x="14" y="19"/>
                    <a:pt x="14" y="19"/>
                    <a:pt x="14" y="19"/>
                  </a:cubicBezTo>
                  <a:cubicBezTo>
                    <a:pt x="9" y="19"/>
                    <a:pt x="0" y="17"/>
                    <a:pt x="0" y="10"/>
                  </a:cubicBezTo>
                  <a:cubicBezTo>
                    <a:pt x="0" y="4"/>
                    <a:pt x="9" y="0"/>
                    <a:pt x="14" y="0"/>
                  </a:cubicBezTo>
                  <a:cubicBezTo>
                    <a:pt x="18" y="0"/>
                    <a:pt x="20" y="2"/>
                    <a:pt x="21" y="3"/>
                  </a:cubicBezTo>
                  <a:cubicBezTo>
                    <a:pt x="22" y="5"/>
                    <a:pt x="22" y="7"/>
                    <a:pt x="22" y="9"/>
                  </a:cubicBezTo>
                  <a:cubicBezTo>
                    <a:pt x="20" y="18"/>
                    <a:pt x="17" y="19"/>
                    <a:pt x="14" y="19"/>
                  </a:cubicBezTo>
                  <a:close/>
                  <a:moveTo>
                    <a:pt x="14" y="4"/>
                  </a:moveTo>
                  <a:cubicBezTo>
                    <a:pt x="11" y="4"/>
                    <a:pt x="4" y="7"/>
                    <a:pt x="4" y="10"/>
                  </a:cubicBezTo>
                  <a:cubicBezTo>
                    <a:pt x="4" y="13"/>
                    <a:pt x="10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5"/>
                    <a:pt x="17" y="13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8" y="5"/>
                  </a:cubicBezTo>
                  <a:cubicBezTo>
                    <a:pt x="17" y="5"/>
                    <a:pt x="16" y="4"/>
                    <a:pt x="14" y="4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305" name="Freeform 91">
              <a:extLst>
                <a:ext uri="{FF2B5EF4-FFF2-40B4-BE49-F238E27FC236}">
                  <a16:creationId xmlns:a16="http://schemas.microsoft.com/office/drawing/2014/main" id="{A392A10D-DC8B-49DB-969C-BA45FAEE1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1129" y="3543774"/>
              <a:ext cx="65998" cy="159782"/>
            </a:xfrm>
            <a:custGeom>
              <a:avLst/>
              <a:gdLst>
                <a:gd name="T0" fmla="*/ 8 w 9"/>
                <a:gd name="T1" fmla="*/ 18 h 23"/>
                <a:gd name="T2" fmla="*/ 4 w 9"/>
                <a:gd name="T3" fmla="*/ 23 h 23"/>
                <a:gd name="T4" fmla="*/ 4 w 9"/>
                <a:gd name="T5" fmla="*/ 23 h 23"/>
                <a:gd name="T6" fmla="*/ 0 w 9"/>
                <a:gd name="T7" fmla="*/ 19 h 23"/>
                <a:gd name="T8" fmla="*/ 0 w 9"/>
                <a:gd name="T9" fmla="*/ 2 h 23"/>
                <a:gd name="T10" fmla="*/ 1 w 9"/>
                <a:gd name="T11" fmla="*/ 0 h 23"/>
                <a:gd name="T12" fmla="*/ 3 w 9"/>
                <a:gd name="T13" fmla="*/ 0 h 23"/>
                <a:gd name="T14" fmla="*/ 5 w 9"/>
                <a:gd name="T15" fmla="*/ 1 h 23"/>
                <a:gd name="T16" fmla="*/ 8 w 9"/>
                <a:gd name="T17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3">
                  <a:moveTo>
                    <a:pt x="8" y="18"/>
                  </a:moveTo>
                  <a:cubicBezTo>
                    <a:pt x="9" y="20"/>
                    <a:pt x="7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1" y="21"/>
                    <a:pt x="0" y="1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4" y="0"/>
                    <a:pt x="4" y="0"/>
                    <a:pt x="5" y="1"/>
                  </a:cubicBezTo>
                  <a:lnTo>
                    <a:pt x="8" y="18"/>
                  </a:ln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306" name="Freeform 92">
              <a:extLst>
                <a:ext uri="{FF2B5EF4-FFF2-40B4-BE49-F238E27FC236}">
                  <a16:creationId xmlns:a16="http://schemas.microsoft.com/office/drawing/2014/main" id="{6CA20D02-56DA-47EC-BB41-EB61EE084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2297" y="3613244"/>
              <a:ext cx="305671" cy="288304"/>
            </a:xfrm>
            <a:custGeom>
              <a:avLst/>
              <a:gdLst>
                <a:gd name="T0" fmla="*/ 42 w 43"/>
                <a:gd name="T1" fmla="*/ 17 h 41"/>
                <a:gd name="T2" fmla="*/ 41 w 43"/>
                <a:gd name="T3" fmla="*/ 15 h 41"/>
                <a:gd name="T4" fmla="*/ 41 w 43"/>
                <a:gd name="T5" fmla="*/ 14 h 41"/>
                <a:gd name="T6" fmla="*/ 40 w 43"/>
                <a:gd name="T7" fmla="*/ 14 h 41"/>
                <a:gd name="T8" fmla="*/ 39 w 43"/>
                <a:gd name="T9" fmla="*/ 14 h 41"/>
                <a:gd name="T10" fmla="*/ 34 w 43"/>
                <a:gd name="T11" fmla="*/ 23 h 41"/>
                <a:gd name="T12" fmla="*/ 17 w 43"/>
                <a:gd name="T13" fmla="*/ 15 h 41"/>
                <a:gd name="T14" fmla="*/ 13 w 43"/>
                <a:gd name="T15" fmla="*/ 11 h 41"/>
                <a:gd name="T16" fmla="*/ 8 w 43"/>
                <a:gd name="T17" fmla="*/ 6 h 41"/>
                <a:gd name="T18" fmla="*/ 8 w 43"/>
                <a:gd name="T19" fmla="*/ 6 h 41"/>
                <a:gd name="T20" fmla="*/ 3 w 43"/>
                <a:gd name="T21" fmla="*/ 1 h 41"/>
                <a:gd name="T22" fmla="*/ 2 w 43"/>
                <a:gd name="T23" fmla="*/ 1 h 41"/>
                <a:gd name="T24" fmla="*/ 0 w 43"/>
                <a:gd name="T25" fmla="*/ 3 h 41"/>
                <a:gd name="T26" fmla="*/ 1 w 43"/>
                <a:gd name="T27" fmla="*/ 14 h 41"/>
                <a:gd name="T28" fmla="*/ 3 w 43"/>
                <a:gd name="T29" fmla="*/ 24 h 41"/>
                <a:gd name="T30" fmla="*/ 9 w 43"/>
                <a:gd name="T31" fmla="*/ 28 h 41"/>
                <a:gd name="T32" fmla="*/ 14 w 43"/>
                <a:gd name="T33" fmla="*/ 34 h 41"/>
                <a:gd name="T34" fmla="*/ 21 w 43"/>
                <a:gd name="T35" fmla="*/ 40 h 41"/>
                <a:gd name="T36" fmla="*/ 29 w 43"/>
                <a:gd name="T37" fmla="*/ 36 h 41"/>
                <a:gd name="T38" fmla="*/ 32 w 43"/>
                <a:gd name="T39" fmla="*/ 34 h 41"/>
                <a:gd name="T40" fmla="*/ 37 w 43"/>
                <a:gd name="T41" fmla="*/ 28 h 41"/>
                <a:gd name="T42" fmla="*/ 37 w 43"/>
                <a:gd name="T43" fmla="*/ 28 h 41"/>
                <a:gd name="T44" fmla="*/ 42 w 43"/>
                <a:gd name="T45" fmla="*/ 23 h 41"/>
                <a:gd name="T46" fmla="*/ 42 w 43"/>
                <a:gd name="T47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" h="41">
                  <a:moveTo>
                    <a:pt x="42" y="17"/>
                  </a:moveTo>
                  <a:cubicBezTo>
                    <a:pt x="41" y="16"/>
                    <a:pt x="41" y="16"/>
                    <a:pt x="41" y="15"/>
                  </a:cubicBezTo>
                  <a:cubicBezTo>
                    <a:pt x="41" y="15"/>
                    <a:pt x="41" y="14"/>
                    <a:pt x="41" y="14"/>
                  </a:cubicBezTo>
                  <a:cubicBezTo>
                    <a:pt x="41" y="14"/>
                    <a:pt x="40" y="14"/>
                    <a:pt x="40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18"/>
                    <a:pt x="39" y="22"/>
                    <a:pt x="34" y="23"/>
                  </a:cubicBezTo>
                  <a:cubicBezTo>
                    <a:pt x="27" y="23"/>
                    <a:pt x="19" y="18"/>
                    <a:pt x="17" y="15"/>
                  </a:cubicBezTo>
                  <a:cubicBezTo>
                    <a:pt x="16" y="13"/>
                    <a:pt x="15" y="12"/>
                    <a:pt x="13" y="11"/>
                  </a:cubicBezTo>
                  <a:cubicBezTo>
                    <a:pt x="11" y="11"/>
                    <a:pt x="9" y="9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4"/>
                    <a:pt x="6" y="2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1" y="6"/>
                    <a:pt x="2" y="11"/>
                    <a:pt x="1" y="14"/>
                  </a:cubicBezTo>
                  <a:cubicBezTo>
                    <a:pt x="0" y="18"/>
                    <a:pt x="1" y="22"/>
                    <a:pt x="3" y="24"/>
                  </a:cubicBezTo>
                  <a:cubicBezTo>
                    <a:pt x="3" y="25"/>
                    <a:pt x="6" y="27"/>
                    <a:pt x="9" y="28"/>
                  </a:cubicBezTo>
                  <a:cubicBezTo>
                    <a:pt x="11" y="30"/>
                    <a:pt x="13" y="32"/>
                    <a:pt x="14" y="34"/>
                  </a:cubicBezTo>
                  <a:cubicBezTo>
                    <a:pt x="16" y="36"/>
                    <a:pt x="17" y="39"/>
                    <a:pt x="21" y="40"/>
                  </a:cubicBezTo>
                  <a:cubicBezTo>
                    <a:pt x="24" y="41"/>
                    <a:pt x="28" y="39"/>
                    <a:pt x="29" y="36"/>
                  </a:cubicBezTo>
                  <a:cubicBezTo>
                    <a:pt x="30" y="35"/>
                    <a:pt x="31" y="34"/>
                    <a:pt x="32" y="34"/>
                  </a:cubicBezTo>
                  <a:cubicBezTo>
                    <a:pt x="34" y="33"/>
                    <a:pt x="36" y="31"/>
                    <a:pt x="37" y="28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7" y="28"/>
                    <a:pt x="40" y="29"/>
                    <a:pt x="42" y="23"/>
                  </a:cubicBezTo>
                  <a:cubicBezTo>
                    <a:pt x="43" y="21"/>
                    <a:pt x="43" y="18"/>
                    <a:pt x="42" y="1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307" name="Freeform 94">
              <a:extLst>
                <a:ext uri="{FF2B5EF4-FFF2-40B4-BE49-F238E27FC236}">
                  <a16:creationId xmlns:a16="http://schemas.microsoft.com/office/drawing/2014/main" id="{5885AF0E-05D2-4529-8940-053CC0F6A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7264" y="5627892"/>
              <a:ext cx="270935" cy="236200"/>
            </a:xfrm>
            <a:custGeom>
              <a:avLst/>
              <a:gdLst>
                <a:gd name="T0" fmla="*/ 36 w 38"/>
                <a:gd name="T1" fmla="*/ 12 h 34"/>
                <a:gd name="T2" fmla="*/ 11 w 38"/>
                <a:gd name="T3" fmla="*/ 32 h 34"/>
                <a:gd name="T4" fmla="*/ 3 w 38"/>
                <a:gd name="T5" fmla="*/ 32 h 34"/>
                <a:gd name="T6" fmla="*/ 1 w 38"/>
                <a:gd name="T7" fmla="*/ 29 h 34"/>
                <a:gd name="T8" fmla="*/ 2 w 38"/>
                <a:gd name="T9" fmla="*/ 22 h 34"/>
                <a:gd name="T10" fmla="*/ 27 w 38"/>
                <a:gd name="T11" fmla="*/ 2 h 34"/>
                <a:gd name="T12" fmla="*/ 34 w 38"/>
                <a:gd name="T13" fmla="*/ 3 h 34"/>
                <a:gd name="T14" fmla="*/ 37 w 38"/>
                <a:gd name="T15" fmla="*/ 5 h 34"/>
                <a:gd name="T16" fmla="*/ 36 w 38"/>
                <a:gd name="T1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34">
                  <a:moveTo>
                    <a:pt x="36" y="12"/>
                  </a:moveTo>
                  <a:cubicBezTo>
                    <a:pt x="11" y="32"/>
                    <a:pt x="11" y="32"/>
                    <a:pt x="11" y="32"/>
                  </a:cubicBezTo>
                  <a:cubicBezTo>
                    <a:pt x="8" y="34"/>
                    <a:pt x="5" y="34"/>
                    <a:pt x="3" y="32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7"/>
                    <a:pt x="0" y="23"/>
                    <a:pt x="2" y="2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9" y="0"/>
                    <a:pt x="33" y="0"/>
                    <a:pt x="34" y="3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8" y="7"/>
                    <a:pt x="38" y="11"/>
                    <a:pt x="36" y="1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308" name="Freeform 95">
              <a:extLst>
                <a:ext uri="{FF2B5EF4-FFF2-40B4-BE49-F238E27FC236}">
                  <a16:creationId xmlns:a16="http://schemas.microsoft.com/office/drawing/2014/main" id="{A4D5C905-9F62-43AD-B0D8-DB1E16A30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040" y="3863339"/>
              <a:ext cx="257041" cy="274410"/>
            </a:xfrm>
            <a:custGeom>
              <a:avLst/>
              <a:gdLst>
                <a:gd name="T0" fmla="*/ 15 w 36"/>
                <a:gd name="T1" fmla="*/ 3 h 39"/>
                <a:gd name="T2" fmla="*/ 31 w 36"/>
                <a:gd name="T3" fmla="*/ 26 h 39"/>
                <a:gd name="T4" fmla="*/ 36 w 36"/>
                <a:gd name="T5" fmla="*/ 39 h 39"/>
                <a:gd name="T6" fmla="*/ 20 w 36"/>
                <a:gd name="T7" fmla="*/ 27 h 39"/>
                <a:gd name="T8" fmla="*/ 13 w 36"/>
                <a:gd name="T9" fmla="*/ 31 h 39"/>
                <a:gd name="T10" fmla="*/ 8 w 36"/>
                <a:gd name="T11" fmla="*/ 30 h 39"/>
                <a:gd name="T12" fmla="*/ 0 w 36"/>
                <a:gd name="T13" fmla="*/ 6 h 39"/>
                <a:gd name="T14" fmla="*/ 3 w 36"/>
                <a:gd name="T15" fmla="*/ 3 h 39"/>
                <a:gd name="T16" fmla="*/ 15 w 36"/>
                <a:gd name="T17" fmla="*/ 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39">
                  <a:moveTo>
                    <a:pt x="15" y="3"/>
                  </a:moveTo>
                  <a:cubicBezTo>
                    <a:pt x="15" y="3"/>
                    <a:pt x="16" y="19"/>
                    <a:pt x="31" y="26"/>
                  </a:cubicBezTo>
                  <a:cubicBezTo>
                    <a:pt x="33" y="27"/>
                    <a:pt x="36" y="39"/>
                    <a:pt x="36" y="39"/>
                  </a:cubicBezTo>
                  <a:cubicBezTo>
                    <a:pt x="36" y="39"/>
                    <a:pt x="23" y="26"/>
                    <a:pt x="20" y="27"/>
                  </a:cubicBezTo>
                  <a:cubicBezTo>
                    <a:pt x="18" y="28"/>
                    <a:pt x="15" y="30"/>
                    <a:pt x="13" y="31"/>
                  </a:cubicBezTo>
                  <a:cubicBezTo>
                    <a:pt x="11" y="33"/>
                    <a:pt x="9" y="32"/>
                    <a:pt x="8" y="30"/>
                  </a:cubicBezTo>
                  <a:cubicBezTo>
                    <a:pt x="5" y="24"/>
                    <a:pt x="1" y="14"/>
                    <a:pt x="0" y="6"/>
                  </a:cubicBezTo>
                  <a:cubicBezTo>
                    <a:pt x="0" y="5"/>
                    <a:pt x="1" y="3"/>
                    <a:pt x="3" y="3"/>
                  </a:cubicBezTo>
                  <a:cubicBezTo>
                    <a:pt x="6" y="1"/>
                    <a:pt x="13" y="0"/>
                    <a:pt x="15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309" name="Freeform 96">
              <a:extLst>
                <a:ext uri="{FF2B5EF4-FFF2-40B4-BE49-F238E27FC236}">
                  <a16:creationId xmlns:a16="http://schemas.microsoft.com/office/drawing/2014/main" id="{DA6644A7-2FD6-4D78-855C-46EE5CF1E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6082" y="3908496"/>
              <a:ext cx="131994" cy="229253"/>
            </a:xfrm>
            <a:custGeom>
              <a:avLst/>
              <a:gdLst>
                <a:gd name="T0" fmla="*/ 6 w 19"/>
                <a:gd name="T1" fmla="*/ 0 h 33"/>
                <a:gd name="T2" fmla="*/ 15 w 19"/>
                <a:gd name="T3" fmla="*/ 2 h 33"/>
                <a:gd name="T4" fmla="*/ 18 w 19"/>
                <a:gd name="T5" fmla="*/ 5 h 33"/>
                <a:gd name="T6" fmla="*/ 19 w 19"/>
                <a:gd name="T7" fmla="*/ 8 h 33"/>
                <a:gd name="T8" fmla="*/ 14 w 19"/>
                <a:gd name="T9" fmla="*/ 24 h 33"/>
                <a:gd name="T10" fmla="*/ 6 w 19"/>
                <a:gd name="T11" fmla="*/ 19 h 33"/>
                <a:gd name="T12" fmla="*/ 0 w 19"/>
                <a:gd name="T13" fmla="*/ 33 h 33"/>
                <a:gd name="T14" fmla="*/ 3 w 19"/>
                <a:gd name="T15" fmla="*/ 17 h 33"/>
                <a:gd name="T16" fmla="*/ 6 w 19"/>
                <a:gd name="T17" fmla="*/ 12 h 33"/>
                <a:gd name="T18" fmla="*/ 6 w 19"/>
                <a:gd name="T1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33">
                  <a:moveTo>
                    <a:pt x="6" y="0"/>
                  </a:moveTo>
                  <a:cubicBezTo>
                    <a:pt x="6" y="0"/>
                    <a:pt x="11" y="0"/>
                    <a:pt x="15" y="2"/>
                  </a:cubicBezTo>
                  <a:cubicBezTo>
                    <a:pt x="16" y="3"/>
                    <a:pt x="17" y="4"/>
                    <a:pt x="18" y="5"/>
                  </a:cubicBezTo>
                  <a:cubicBezTo>
                    <a:pt x="19" y="5"/>
                    <a:pt x="19" y="7"/>
                    <a:pt x="19" y="8"/>
                  </a:cubicBezTo>
                  <a:cubicBezTo>
                    <a:pt x="19" y="11"/>
                    <a:pt x="18" y="20"/>
                    <a:pt x="14" y="24"/>
                  </a:cubicBezTo>
                  <a:cubicBezTo>
                    <a:pt x="14" y="24"/>
                    <a:pt x="7" y="19"/>
                    <a:pt x="6" y="19"/>
                  </a:cubicBezTo>
                  <a:cubicBezTo>
                    <a:pt x="6" y="19"/>
                    <a:pt x="0" y="33"/>
                    <a:pt x="0" y="33"/>
                  </a:cubicBezTo>
                  <a:cubicBezTo>
                    <a:pt x="0" y="33"/>
                    <a:pt x="2" y="18"/>
                    <a:pt x="3" y="17"/>
                  </a:cubicBezTo>
                  <a:cubicBezTo>
                    <a:pt x="5" y="16"/>
                    <a:pt x="6" y="14"/>
                    <a:pt x="6" y="12"/>
                  </a:cubicBezTo>
                  <a:cubicBezTo>
                    <a:pt x="8" y="7"/>
                    <a:pt x="6" y="0"/>
                    <a:pt x="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944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7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7" dur="15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8" dur="15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73333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1" dur="15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2" dur="15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73333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5" dur="1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6" dur="1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73333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9" dur="1500" fill="hold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20" dur="1500" fill="hold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 p14:presetBounceEnd="73333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23" dur="1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24" dur="1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 p14:presetBounceEnd="73333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27" dur="1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28" dur="1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73333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31" dur="1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32" dur="1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 p14:presetBounceEnd="73333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35" dur="1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36" dur="1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7" grpId="0" animBg="1"/>
          <p:bldP spid="2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7" grpId="0" animBg="1"/>
          <p:bldP spid="281" grpId="0" animBg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07000" y="0"/>
            <a:ext cx="1778000" cy="17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38750" y="268317"/>
            <a:ext cx="1714500" cy="1272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6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Thin" pitchFamily="2" charset="0"/>
                <a:ea typeface="Roboto Thin" pitchFamily="2" charset="0"/>
                <a:cs typeface="+mn-cs"/>
              </a:rPr>
              <a:t>q3</a:t>
            </a:r>
            <a:endParaRPr kumimoji="0" lang="uk-UA" sz="766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Thin" pitchFamily="2" charset="0"/>
              <a:ea typeface="Roboto Thin" pitchFamily="2" charset="0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006A685-9339-47E0-982D-89EBFF375E0C}"/>
              </a:ext>
            </a:extLst>
          </p:cNvPr>
          <p:cNvGrpSpPr/>
          <p:nvPr/>
        </p:nvGrpSpPr>
        <p:grpSpPr>
          <a:xfrm>
            <a:off x="612804" y="1658320"/>
            <a:ext cx="10966395" cy="4412280"/>
            <a:chOff x="5228189" y="3844913"/>
            <a:chExt cx="7831625" cy="3275616"/>
          </a:xfrm>
        </p:grpSpPr>
        <p:sp>
          <p:nvSpPr>
            <p:cNvPr id="10" name="Rectangle 9"/>
            <p:cNvSpPr/>
            <p:nvPr/>
          </p:nvSpPr>
          <p:spPr>
            <a:xfrm>
              <a:off x="6257077" y="4950160"/>
              <a:ext cx="5773846" cy="217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marR="0" lvl="0" indent="-342900" algn="ctr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sz="1867" b="0" i="0" u="none" strike="noStrike" kern="1200" cap="none" spc="0" normalizeH="0" baseline="0" noProof="0" dirty="0">
                  <a:ln>
                    <a:noFill/>
                  </a:ln>
                  <a:solidFill>
                    <a:srgbClr val="C0C0C8"/>
                  </a:solidFill>
                  <a:effectLst/>
                  <a:uLnTx/>
                  <a:uFillTx/>
                  <a:latin typeface="Roboto"/>
                  <a:ea typeface="Roboto Light" panose="02000000000000000000" pitchFamily="2" charset="0"/>
                  <a:cs typeface="+mn-cs"/>
                </a:rPr>
                <a:t>Used the click stream data from q2</a:t>
              </a:r>
            </a:p>
            <a:p>
              <a:pPr marL="342900" marR="0" lvl="0" indent="-342900" algn="ctr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en-US" sz="1867" dirty="0">
                  <a:solidFill>
                    <a:srgbClr val="C0C0C8"/>
                  </a:solidFill>
                  <a:latin typeface="Roboto"/>
                  <a:ea typeface="Roboto Light" panose="02000000000000000000" pitchFamily="2" charset="0"/>
                </a:rPr>
                <a:t>Queried to select internal links from where the referrer was an article, while the requested title was set to Hotel California </a:t>
              </a:r>
            </a:p>
            <a:p>
              <a:pPr marL="342900" indent="-342900" algn="ctr" defTabSz="914446">
                <a:buFontTx/>
                <a:buChar char="-"/>
              </a:pPr>
              <a:r>
                <a:rPr lang="en-US" sz="1867" dirty="0">
                  <a:solidFill>
                    <a:srgbClr val="C0C0C8"/>
                  </a:solidFill>
                  <a:ea typeface="Roboto Light" panose="02000000000000000000" pitchFamily="2" charset="0"/>
                </a:rPr>
                <a:t>Queried to select internal links from where the referrer was Hotel California, while the requested title was set to any article title</a:t>
              </a:r>
            </a:p>
            <a:p>
              <a:pPr marL="342900" marR="0" lvl="0" indent="-342900" algn="ctr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C0C0C8"/>
                </a:solidFill>
                <a:effectLst/>
                <a:uLnTx/>
                <a:uFillTx/>
                <a:latin typeface="Roboto"/>
                <a:ea typeface="Roboto Light" panose="02000000000000000000" pitchFamily="2" charset="0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28189" y="3844913"/>
              <a:ext cx="7831625" cy="1661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 Condensed"/>
                  <a:ea typeface="Roboto Thin" pitchFamily="2" charset="0"/>
                  <a:cs typeface="+mn-cs"/>
                </a:rPr>
                <a:t>PROCESS</a:t>
              </a:r>
              <a:endParaRPr kumimoji="0" lang="uk-UA" sz="6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Thin" pitchFamily="2" charset="0"/>
                <a:cs typeface="+mn-cs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836382E-46F6-4F7D-BD9A-38D87914D60F}"/>
              </a:ext>
            </a:extLst>
          </p:cNvPr>
          <p:cNvSpPr/>
          <p:nvPr/>
        </p:nvSpPr>
        <p:spPr>
          <a:xfrm>
            <a:off x="5207000" y="6070600"/>
            <a:ext cx="1778000" cy="787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439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07000" y="0"/>
            <a:ext cx="1778000" cy="17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38750" y="268317"/>
            <a:ext cx="1714500" cy="1272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6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Thin" pitchFamily="2" charset="0"/>
                <a:ea typeface="Roboto Thin" pitchFamily="2" charset="0"/>
                <a:cs typeface="+mn-cs"/>
              </a:rPr>
              <a:t>q3</a:t>
            </a:r>
            <a:endParaRPr kumimoji="0" lang="uk-UA" sz="766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Thin" pitchFamily="2" charset="0"/>
              <a:ea typeface="Roboto Thin" pitchFamily="2" charset="0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006A685-9339-47E0-982D-89EBFF375E0C}"/>
              </a:ext>
            </a:extLst>
          </p:cNvPr>
          <p:cNvGrpSpPr/>
          <p:nvPr/>
        </p:nvGrpSpPr>
        <p:grpSpPr>
          <a:xfrm>
            <a:off x="612804" y="1658319"/>
            <a:ext cx="10966395" cy="3512237"/>
            <a:chOff x="5228189" y="3844913"/>
            <a:chExt cx="7831625" cy="2755755"/>
          </a:xfrm>
        </p:grpSpPr>
        <p:sp>
          <p:nvSpPr>
            <p:cNvPr id="10" name="Rectangle 9"/>
            <p:cNvSpPr/>
            <p:nvPr/>
          </p:nvSpPr>
          <p:spPr>
            <a:xfrm>
              <a:off x="6450768" y="4950160"/>
              <a:ext cx="5580155" cy="16505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algn="ctr" defTabSz="914446">
                <a:buFontTx/>
                <a:buChar char="-"/>
              </a:pPr>
              <a:r>
                <a:rPr lang="en-US" sz="1867" dirty="0">
                  <a:solidFill>
                    <a:srgbClr val="C0C0C8"/>
                  </a:solidFill>
                  <a:ea typeface="Roboto Light" panose="02000000000000000000" pitchFamily="2" charset="0"/>
                </a:rPr>
                <a:t>After running both variations, querying the click stream when the referrer was set to Hotel California gave me the most promising results.</a:t>
              </a:r>
            </a:p>
            <a:p>
              <a:pPr marL="342900" indent="-342900" algn="ctr" defTabSz="914446">
                <a:buFontTx/>
                <a:buChar char="-"/>
              </a:pPr>
              <a:r>
                <a:rPr lang="en-US" sz="1867" dirty="0">
                  <a:solidFill>
                    <a:srgbClr val="C0C0C8"/>
                  </a:solidFill>
                  <a:ea typeface="Roboto Light" panose="02000000000000000000" pitchFamily="2" charset="0"/>
                </a:rPr>
                <a:t>From there, I replaced the where statement portion where “referrer like” “article” was replaced with the next highest article in respect to internal links.</a:t>
              </a:r>
            </a:p>
            <a:p>
              <a:pPr marL="342900" marR="0" lvl="0" indent="-342900" algn="ctr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C0C0C8"/>
                </a:solidFill>
                <a:effectLst/>
                <a:uLnTx/>
                <a:uFillTx/>
                <a:latin typeface="Roboto"/>
                <a:ea typeface="Roboto Light" panose="02000000000000000000" pitchFamily="2" charset="0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28189" y="3844913"/>
              <a:ext cx="7831625" cy="1661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 Condensed"/>
                  <a:ea typeface="Roboto Thin" pitchFamily="2" charset="0"/>
                  <a:cs typeface="+mn-cs"/>
                </a:rPr>
                <a:t>PROCESS</a:t>
              </a:r>
              <a:endParaRPr kumimoji="0" lang="uk-UA" sz="6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Thin" pitchFamily="2" charset="0"/>
                <a:cs typeface="+mn-cs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836382E-46F6-4F7D-BD9A-38D87914D60F}"/>
              </a:ext>
            </a:extLst>
          </p:cNvPr>
          <p:cNvSpPr/>
          <p:nvPr/>
        </p:nvSpPr>
        <p:spPr>
          <a:xfrm>
            <a:off x="5207000" y="6070600"/>
            <a:ext cx="1778000" cy="787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615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07000" y="0"/>
            <a:ext cx="1778000" cy="177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38750" y="268317"/>
            <a:ext cx="1714500" cy="1272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6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Thin" pitchFamily="2" charset="0"/>
                <a:ea typeface="Roboto Thin" pitchFamily="2" charset="0"/>
                <a:cs typeface="+mn-cs"/>
              </a:rPr>
              <a:t>q3</a:t>
            </a:r>
            <a:endParaRPr kumimoji="0" lang="uk-UA" sz="766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Thin" pitchFamily="2" charset="0"/>
              <a:ea typeface="Roboto Thin" pitchFamily="2" charset="0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53032" y="1669512"/>
            <a:ext cx="66859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QUERIES</a:t>
            </a:r>
            <a:endParaRPr kumimoji="0" lang="uk-UA" sz="6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36382E-46F6-4F7D-BD9A-38D87914D60F}"/>
              </a:ext>
            </a:extLst>
          </p:cNvPr>
          <p:cNvSpPr/>
          <p:nvPr/>
        </p:nvSpPr>
        <p:spPr>
          <a:xfrm>
            <a:off x="5207000" y="6070600"/>
            <a:ext cx="1778000" cy="78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143B08-EE83-4DE0-823F-516EB5FBA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362" y="2676765"/>
            <a:ext cx="10197885" cy="8733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C5C904-7FCB-4CDE-9434-C9E7A17AC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362" y="3788636"/>
            <a:ext cx="10197885" cy="89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3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07000" y="0"/>
            <a:ext cx="1778000" cy="177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38750" y="268317"/>
            <a:ext cx="1714500" cy="1272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6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Thin" pitchFamily="2" charset="0"/>
                <a:ea typeface="Roboto Thin" pitchFamily="2" charset="0"/>
                <a:cs typeface="+mn-cs"/>
              </a:rPr>
              <a:t>q3</a:t>
            </a:r>
            <a:endParaRPr kumimoji="0" lang="uk-UA" sz="766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Thin" pitchFamily="2" charset="0"/>
              <a:ea typeface="Roboto Thin" pitchFamily="2" charset="0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53032" y="1669512"/>
            <a:ext cx="66859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RESULTS</a:t>
            </a:r>
            <a:endParaRPr kumimoji="0" lang="uk-UA" sz="6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36382E-46F6-4F7D-BD9A-38D87914D60F}"/>
              </a:ext>
            </a:extLst>
          </p:cNvPr>
          <p:cNvSpPr/>
          <p:nvPr/>
        </p:nvSpPr>
        <p:spPr>
          <a:xfrm>
            <a:off x="5207000" y="6070600"/>
            <a:ext cx="1778000" cy="78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DBF6F37B-766A-4B3E-BDD0-2A1879101E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07"/>
          <a:stretch/>
        </p:blipFill>
        <p:spPr>
          <a:xfrm>
            <a:off x="1268025" y="3771677"/>
            <a:ext cx="9655950" cy="24219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2076DD-AAA8-4B6B-A144-C3DCB1EAF6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09" y="2664208"/>
            <a:ext cx="10782782" cy="77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24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07000" y="0"/>
            <a:ext cx="1778000" cy="177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38750" y="268317"/>
            <a:ext cx="1714500" cy="1272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6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Thin" pitchFamily="2" charset="0"/>
                <a:ea typeface="Roboto Thin" pitchFamily="2" charset="0"/>
                <a:cs typeface="+mn-cs"/>
              </a:rPr>
              <a:t>q3</a:t>
            </a:r>
            <a:endParaRPr kumimoji="0" lang="uk-UA" sz="766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Thin" pitchFamily="2" charset="0"/>
              <a:ea typeface="Roboto Thin" pitchFamily="2" charset="0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53032" y="1669512"/>
            <a:ext cx="66859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RESULTS</a:t>
            </a:r>
            <a:endParaRPr kumimoji="0" lang="uk-UA" sz="6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36382E-46F6-4F7D-BD9A-38D87914D60F}"/>
              </a:ext>
            </a:extLst>
          </p:cNvPr>
          <p:cNvSpPr/>
          <p:nvPr/>
        </p:nvSpPr>
        <p:spPr>
          <a:xfrm>
            <a:off x="5207000" y="6070600"/>
            <a:ext cx="1778000" cy="78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D0A1CA-52F5-4244-8DD6-09D135B29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69" y="2684690"/>
            <a:ext cx="10414861" cy="762822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BFC9AC8E-F712-4977-A797-972A75DE9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555" y="3859093"/>
            <a:ext cx="10290875" cy="179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5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07000" y="0"/>
            <a:ext cx="1778000" cy="177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38750" y="268317"/>
            <a:ext cx="1714500" cy="1272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6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Thin" pitchFamily="2" charset="0"/>
                <a:ea typeface="Roboto Thin" pitchFamily="2" charset="0"/>
                <a:cs typeface="+mn-cs"/>
              </a:rPr>
              <a:t>q3</a:t>
            </a:r>
            <a:endParaRPr kumimoji="0" lang="uk-UA" sz="766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Thin" pitchFamily="2" charset="0"/>
              <a:ea typeface="Roboto Thin" pitchFamily="2" charset="0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53032" y="1669512"/>
            <a:ext cx="66859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RESULTS</a:t>
            </a:r>
            <a:endParaRPr kumimoji="0" lang="uk-UA" sz="6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36382E-46F6-4F7D-BD9A-38D87914D60F}"/>
              </a:ext>
            </a:extLst>
          </p:cNvPr>
          <p:cNvSpPr/>
          <p:nvPr/>
        </p:nvSpPr>
        <p:spPr>
          <a:xfrm>
            <a:off x="5207000" y="6070600"/>
            <a:ext cx="1778000" cy="78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7767F1-F188-4FF0-8FAA-CFA9DD7BF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54" y="2778204"/>
            <a:ext cx="9954491" cy="8636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F8279E-B5ED-46BF-BC60-40A8B41C3A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80" b="57780"/>
          <a:stretch/>
        </p:blipFill>
        <p:spPr>
          <a:xfrm>
            <a:off x="2176675" y="3967234"/>
            <a:ext cx="7838647" cy="177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4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07000" y="0"/>
            <a:ext cx="1778000" cy="177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38750" y="268317"/>
            <a:ext cx="1714500" cy="1272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6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Thin" pitchFamily="2" charset="0"/>
                <a:ea typeface="Roboto Thin" pitchFamily="2" charset="0"/>
                <a:cs typeface="+mn-cs"/>
              </a:rPr>
              <a:t>q3</a:t>
            </a:r>
            <a:endParaRPr kumimoji="0" lang="uk-UA" sz="766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Thin" pitchFamily="2" charset="0"/>
              <a:ea typeface="Roboto Thin" pitchFamily="2" charset="0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53032" y="1669512"/>
            <a:ext cx="66859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RESULTS</a:t>
            </a:r>
            <a:endParaRPr kumimoji="0" lang="uk-UA" sz="6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36382E-46F6-4F7D-BD9A-38D87914D60F}"/>
              </a:ext>
            </a:extLst>
          </p:cNvPr>
          <p:cNvSpPr/>
          <p:nvPr/>
        </p:nvSpPr>
        <p:spPr>
          <a:xfrm>
            <a:off x="5207000" y="6070600"/>
            <a:ext cx="1778000" cy="78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FF52D1-7EA5-4388-81CC-17F17E367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442" y="3210037"/>
            <a:ext cx="7459116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9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Rectangle 239">
            <a:extLst>
              <a:ext uri="{FF2B5EF4-FFF2-40B4-BE49-F238E27FC236}">
                <a16:creationId xmlns:a16="http://schemas.microsoft.com/office/drawing/2014/main" id="{5FFAAB01-B52F-47A3-925E-FA199DFF3E89}"/>
              </a:ext>
            </a:extLst>
          </p:cNvPr>
          <p:cNvSpPr/>
          <p:nvPr/>
        </p:nvSpPr>
        <p:spPr>
          <a:xfrm rot="5400000">
            <a:off x="-381000" y="381000"/>
            <a:ext cx="6858000" cy="6096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5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AF328ECA-5360-4999-BC4B-18D6B3B0D8FC}"/>
              </a:ext>
            </a:extLst>
          </p:cNvPr>
          <p:cNvGrpSpPr/>
          <p:nvPr/>
        </p:nvGrpSpPr>
        <p:grpSpPr>
          <a:xfrm>
            <a:off x="1130461" y="911563"/>
            <a:ext cx="3962400" cy="5240751"/>
            <a:chOff x="1766649" y="2158528"/>
            <a:chExt cx="5943600" cy="4131813"/>
          </a:xfrm>
        </p:grpSpPr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388B71BD-6057-4033-A081-5DDAE877BF49}"/>
                </a:ext>
              </a:extLst>
            </p:cNvPr>
            <p:cNvSpPr txBox="1"/>
            <p:nvPr/>
          </p:nvSpPr>
          <p:spPr>
            <a:xfrm>
              <a:off x="1766649" y="2158528"/>
              <a:ext cx="5943600" cy="4131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800" b="1" dirty="0">
                  <a:solidFill>
                    <a:srgbClr val="FFFFFF"/>
                  </a:solidFill>
                  <a:latin typeface="Roboto"/>
                </a:rPr>
                <a:t>w</a:t>
              </a:r>
              <a:r>
                <a:rPr kumimoji="0" 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rPr>
                <a:t>hat articles are relatively more popular in US, UK &amp; Australia?</a:t>
              </a:r>
            </a:p>
          </p:txBody>
        </p: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174A0F08-0327-460E-9D6A-FACF8ADAE780}"/>
                </a:ext>
              </a:extLst>
            </p:cNvPr>
            <p:cNvCxnSpPr/>
            <p:nvPr/>
          </p:nvCxnSpPr>
          <p:spPr>
            <a:xfrm>
              <a:off x="1870528" y="5951384"/>
              <a:ext cx="1905000" cy="0"/>
            </a:xfrm>
            <a:prstGeom prst="line">
              <a:avLst/>
            </a:prstGeom>
            <a:ln w="63500" cap="sq">
              <a:solidFill>
                <a:schemeClr val="accent5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Freeform 5">
            <a:extLst>
              <a:ext uri="{FF2B5EF4-FFF2-40B4-BE49-F238E27FC236}">
                <a16:creationId xmlns:a16="http://schemas.microsoft.com/office/drawing/2014/main" id="{451A58E3-F073-4141-87FF-86CD32C21A81}"/>
              </a:ext>
            </a:extLst>
          </p:cNvPr>
          <p:cNvSpPr>
            <a:spLocks/>
          </p:cNvSpPr>
          <p:nvPr/>
        </p:nvSpPr>
        <p:spPr bwMode="auto">
          <a:xfrm>
            <a:off x="6807201" y="1102782"/>
            <a:ext cx="4837471" cy="3274382"/>
          </a:xfrm>
          <a:custGeom>
            <a:avLst/>
            <a:gdLst>
              <a:gd name="T0" fmla="*/ 550 w 1019"/>
              <a:gd name="T1" fmla="*/ 57 h 700"/>
              <a:gd name="T2" fmla="*/ 530 w 1019"/>
              <a:gd name="T3" fmla="*/ 58 h 700"/>
              <a:gd name="T4" fmla="*/ 323 w 1019"/>
              <a:gd name="T5" fmla="*/ 24 h 700"/>
              <a:gd name="T6" fmla="*/ 158 w 1019"/>
              <a:gd name="T7" fmla="*/ 13 h 700"/>
              <a:gd name="T8" fmla="*/ 26 w 1019"/>
              <a:gd name="T9" fmla="*/ 223 h 700"/>
              <a:gd name="T10" fmla="*/ 33 w 1019"/>
              <a:gd name="T11" fmla="*/ 240 h 700"/>
              <a:gd name="T12" fmla="*/ 59 w 1019"/>
              <a:gd name="T13" fmla="*/ 350 h 700"/>
              <a:gd name="T14" fmla="*/ 520 w 1019"/>
              <a:gd name="T15" fmla="*/ 687 h 700"/>
              <a:gd name="T16" fmla="*/ 1011 w 1019"/>
              <a:gd name="T17" fmla="*/ 395 h 700"/>
              <a:gd name="T18" fmla="*/ 550 w 1019"/>
              <a:gd name="T19" fmla="*/ 57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9" h="700">
                <a:moveTo>
                  <a:pt x="550" y="57"/>
                </a:moveTo>
                <a:cubicBezTo>
                  <a:pt x="547" y="57"/>
                  <a:pt x="540" y="57"/>
                  <a:pt x="530" y="58"/>
                </a:cubicBezTo>
                <a:cubicBezTo>
                  <a:pt x="459" y="59"/>
                  <a:pt x="389" y="48"/>
                  <a:pt x="323" y="24"/>
                </a:cubicBezTo>
                <a:cubicBezTo>
                  <a:pt x="267" y="4"/>
                  <a:pt x="195" y="0"/>
                  <a:pt x="158" y="13"/>
                </a:cubicBezTo>
                <a:cubicBezTo>
                  <a:pt x="54" y="49"/>
                  <a:pt x="0" y="150"/>
                  <a:pt x="26" y="223"/>
                </a:cubicBezTo>
                <a:cubicBezTo>
                  <a:pt x="28" y="229"/>
                  <a:pt x="30" y="235"/>
                  <a:pt x="33" y="240"/>
                </a:cubicBezTo>
                <a:cubicBezTo>
                  <a:pt x="52" y="273"/>
                  <a:pt x="61" y="311"/>
                  <a:pt x="59" y="350"/>
                </a:cubicBezTo>
                <a:cubicBezTo>
                  <a:pt x="51" y="524"/>
                  <a:pt x="257" y="675"/>
                  <a:pt x="520" y="687"/>
                </a:cubicBezTo>
                <a:cubicBezTo>
                  <a:pt x="783" y="700"/>
                  <a:pt x="1002" y="569"/>
                  <a:pt x="1011" y="395"/>
                </a:cubicBezTo>
                <a:cubicBezTo>
                  <a:pt x="1019" y="220"/>
                  <a:pt x="952" y="26"/>
                  <a:pt x="550" y="5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71C3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2B53492-0A80-4FDE-B2DB-8B4B91843C67}"/>
              </a:ext>
            </a:extLst>
          </p:cNvPr>
          <p:cNvGrpSpPr/>
          <p:nvPr/>
        </p:nvGrpSpPr>
        <p:grpSpPr>
          <a:xfrm>
            <a:off x="8467549" y="1684020"/>
            <a:ext cx="1581615" cy="2058645"/>
            <a:chOff x="7652457" y="2526030"/>
            <a:chExt cx="2372423" cy="3087968"/>
          </a:xfrm>
        </p:grpSpPr>
        <p:sp>
          <p:nvSpPr>
            <p:cNvPr id="109" name="Oval 6">
              <a:extLst>
                <a:ext uri="{FF2B5EF4-FFF2-40B4-BE49-F238E27FC236}">
                  <a16:creationId xmlns:a16="http://schemas.microsoft.com/office/drawing/2014/main" id="{57D989ED-5E86-47F6-8841-C4082A788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7040" y="2588554"/>
              <a:ext cx="163257" cy="159782"/>
            </a:xfrm>
            <a:prstGeom prst="ellipse">
              <a:avLst/>
            </a:prstGeom>
            <a:solidFill>
              <a:srgbClr val="B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10" name="Freeform 7">
              <a:extLst>
                <a:ext uri="{FF2B5EF4-FFF2-40B4-BE49-F238E27FC236}">
                  <a16:creationId xmlns:a16="http://schemas.microsoft.com/office/drawing/2014/main" id="{D488E02A-2E2B-4AA2-B462-4F168963C0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22116" y="2526030"/>
              <a:ext cx="1233105" cy="1163634"/>
            </a:xfrm>
            <a:custGeom>
              <a:avLst/>
              <a:gdLst>
                <a:gd name="T0" fmla="*/ 87 w 173"/>
                <a:gd name="T1" fmla="*/ 166 h 166"/>
                <a:gd name="T2" fmla="*/ 0 w 173"/>
                <a:gd name="T3" fmla="*/ 79 h 166"/>
                <a:gd name="T4" fmla="*/ 70 w 173"/>
                <a:gd name="T5" fmla="*/ 9 h 166"/>
                <a:gd name="T6" fmla="*/ 103 w 173"/>
                <a:gd name="T7" fmla="*/ 9 h 166"/>
                <a:gd name="T8" fmla="*/ 173 w 173"/>
                <a:gd name="T9" fmla="*/ 79 h 166"/>
                <a:gd name="T10" fmla="*/ 87 w 173"/>
                <a:gd name="T11" fmla="*/ 166 h 166"/>
                <a:gd name="T12" fmla="*/ 9 w 173"/>
                <a:gd name="T13" fmla="*/ 79 h 166"/>
                <a:gd name="T14" fmla="*/ 87 w 173"/>
                <a:gd name="T15" fmla="*/ 156 h 166"/>
                <a:gd name="T16" fmla="*/ 164 w 173"/>
                <a:gd name="T17" fmla="*/ 79 h 166"/>
                <a:gd name="T18" fmla="*/ 99 w 173"/>
                <a:gd name="T19" fmla="*/ 14 h 166"/>
                <a:gd name="T20" fmla="*/ 74 w 173"/>
                <a:gd name="T21" fmla="*/ 14 h 166"/>
                <a:gd name="T22" fmla="*/ 9 w 173"/>
                <a:gd name="T23" fmla="*/ 79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3" h="166">
                  <a:moveTo>
                    <a:pt x="87" y="166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9" y="0"/>
                    <a:pt x="94" y="0"/>
                    <a:pt x="103" y="9"/>
                  </a:cubicBezTo>
                  <a:cubicBezTo>
                    <a:pt x="173" y="79"/>
                    <a:pt x="173" y="79"/>
                    <a:pt x="173" y="79"/>
                  </a:cubicBezTo>
                  <a:lnTo>
                    <a:pt x="87" y="166"/>
                  </a:lnTo>
                  <a:close/>
                  <a:moveTo>
                    <a:pt x="9" y="79"/>
                  </a:moveTo>
                  <a:cubicBezTo>
                    <a:pt x="87" y="156"/>
                    <a:pt x="87" y="156"/>
                    <a:pt x="87" y="156"/>
                  </a:cubicBezTo>
                  <a:cubicBezTo>
                    <a:pt x="164" y="79"/>
                    <a:pt x="164" y="79"/>
                    <a:pt x="164" y="79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2" y="7"/>
                    <a:pt x="81" y="7"/>
                    <a:pt x="74" y="14"/>
                  </a:cubicBezTo>
                  <a:lnTo>
                    <a:pt x="9" y="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11" name="Freeform 8">
              <a:extLst>
                <a:ext uri="{FF2B5EF4-FFF2-40B4-BE49-F238E27FC236}">
                  <a16:creationId xmlns:a16="http://schemas.microsoft.com/office/drawing/2014/main" id="{D39797E0-B928-45E8-9A2E-EDC7E3C32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2457" y="2988009"/>
              <a:ext cx="2372423" cy="2625989"/>
            </a:xfrm>
            <a:custGeom>
              <a:avLst/>
              <a:gdLst>
                <a:gd name="T0" fmla="*/ 313 w 333"/>
                <a:gd name="T1" fmla="*/ 374 h 374"/>
                <a:gd name="T2" fmla="*/ 20 w 333"/>
                <a:gd name="T3" fmla="*/ 374 h 374"/>
                <a:gd name="T4" fmla="*/ 0 w 333"/>
                <a:gd name="T5" fmla="*/ 353 h 374"/>
                <a:gd name="T6" fmla="*/ 0 w 333"/>
                <a:gd name="T7" fmla="*/ 21 h 374"/>
                <a:gd name="T8" fmla="*/ 20 w 333"/>
                <a:gd name="T9" fmla="*/ 0 h 374"/>
                <a:gd name="T10" fmla="*/ 313 w 333"/>
                <a:gd name="T11" fmla="*/ 0 h 374"/>
                <a:gd name="T12" fmla="*/ 333 w 333"/>
                <a:gd name="T13" fmla="*/ 21 h 374"/>
                <a:gd name="T14" fmla="*/ 333 w 333"/>
                <a:gd name="T15" fmla="*/ 353 h 374"/>
                <a:gd name="T16" fmla="*/ 313 w 333"/>
                <a:gd name="T17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3" h="374">
                  <a:moveTo>
                    <a:pt x="313" y="374"/>
                  </a:moveTo>
                  <a:cubicBezTo>
                    <a:pt x="20" y="374"/>
                    <a:pt x="20" y="374"/>
                    <a:pt x="20" y="374"/>
                  </a:cubicBezTo>
                  <a:cubicBezTo>
                    <a:pt x="9" y="374"/>
                    <a:pt x="0" y="364"/>
                    <a:pt x="0" y="353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24" y="0"/>
                    <a:pt x="333" y="9"/>
                    <a:pt x="333" y="21"/>
                  </a:cubicBezTo>
                  <a:cubicBezTo>
                    <a:pt x="333" y="353"/>
                    <a:pt x="333" y="353"/>
                    <a:pt x="333" y="353"/>
                  </a:cubicBezTo>
                  <a:cubicBezTo>
                    <a:pt x="333" y="364"/>
                    <a:pt x="324" y="374"/>
                    <a:pt x="313" y="3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12" name="Rectangle 9">
              <a:extLst>
                <a:ext uri="{FF2B5EF4-FFF2-40B4-BE49-F238E27FC236}">
                  <a16:creationId xmlns:a16="http://schemas.microsoft.com/office/drawing/2014/main" id="{7EC77CFB-2E30-4095-B89F-CCC4EBBEC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4029" y="3199895"/>
              <a:ext cx="2129275" cy="22022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13" name="Oval 10">
              <a:extLst>
                <a:ext uri="{FF2B5EF4-FFF2-40B4-BE49-F238E27FC236}">
                  <a16:creationId xmlns:a16="http://schemas.microsoft.com/office/drawing/2014/main" id="{72DD4F75-153D-4BF2-818C-1D19D70AB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7040" y="2532977"/>
              <a:ext cx="163257" cy="1597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14" name="Rectangle 11">
              <a:extLst>
                <a:ext uri="{FF2B5EF4-FFF2-40B4-BE49-F238E27FC236}">
                  <a16:creationId xmlns:a16="http://schemas.microsoft.com/office/drawing/2014/main" id="{F2BE8C87-4F42-4F01-BD6D-A8AF08655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2022" y="4314898"/>
              <a:ext cx="336934" cy="83364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15" name="Rectangle 12">
              <a:extLst>
                <a:ext uri="{FF2B5EF4-FFF2-40B4-BE49-F238E27FC236}">
                  <a16:creationId xmlns:a16="http://schemas.microsoft.com/office/drawing/2014/main" id="{F394EC75-A8BE-4D33-A6AB-66272AD19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4422" y="4075225"/>
              <a:ext cx="326512" cy="10733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16" name="Rectangle 13">
              <a:extLst>
                <a:ext uri="{FF2B5EF4-FFF2-40B4-BE49-F238E27FC236}">
                  <a16:creationId xmlns:a16="http://schemas.microsoft.com/office/drawing/2014/main" id="{76AFA061-D2D4-4CBB-9C91-6816D1CDF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6400" y="3957125"/>
              <a:ext cx="326512" cy="11914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17" name="Rectangle 14">
              <a:extLst>
                <a:ext uri="{FF2B5EF4-FFF2-40B4-BE49-F238E27FC236}">
                  <a16:creationId xmlns:a16="http://schemas.microsoft.com/office/drawing/2014/main" id="{74E0FB9F-8C1E-4DB9-8F72-1C03302BB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8381" y="3800815"/>
              <a:ext cx="336934" cy="13477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18" name="Freeform 15">
              <a:extLst>
                <a:ext uri="{FF2B5EF4-FFF2-40B4-BE49-F238E27FC236}">
                  <a16:creationId xmlns:a16="http://schemas.microsoft.com/office/drawing/2014/main" id="{A46C74FA-26A5-4D96-A015-C325936334E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7647" y="3338837"/>
              <a:ext cx="229253" cy="302198"/>
            </a:xfrm>
            <a:custGeom>
              <a:avLst/>
              <a:gdLst>
                <a:gd name="T0" fmla="*/ 16 w 32"/>
                <a:gd name="T1" fmla="*/ 43 h 43"/>
                <a:gd name="T2" fmla="*/ 14 w 32"/>
                <a:gd name="T3" fmla="*/ 43 h 43"/>
                <a:gd name="T4" fmla="*/ 11 w 32"/>
                <a:gd name="T5" fmla="*/ 36 h 43"/>
                <a:gd name="T6" fmla="*/ 21 w 32"/>
                <a:gd name="T7" fmla="*/ 19 h 43"/>
                <a:gd name="T8" fmla="*/ 3 w 32"/>
                <a:gd name="T9" fmla="*/ 10 h 43"/>
                <a:gd name="T10" fmla="*/ 1 w 32"/>
                <a:gd name="T11" fmla="*/ 3 h 43"/>
                <a:gd name="T12" fmla="*/ 7 w 32"/>
                <a:gd name="T13" fmla="*/ 1 h 43"/>
                <a:gd name="T14" fmla="*/ 29 w 32"/>
                <a:gd name="T15" fmla="*/ 12 h 43"/>
                <a:gd name="T16" fmla="*/ 32 w 32"/>
                <a:gd name="T17" fmla="*/ 15 h 43"/>
                <a:gd name="T18" fmla="*/ 32 w 32"/>
                <a:gd name="T19" fmla="*/ 19 h 43"/>
                <a:gd name="T20" fmla="*/ 20 w 32"/>
                <a:gd name="T21" fmla="*/ 41 h 43"/>
                <a:gd name="T22" fmla="*/ 16 w 32"/>
                <a:gd name="T2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43">
                  <a:moveTo>
                    <a:pt x="16" y="43"/>
                  </a:moveTo>
                  <a:cubicBezTo>
                    <a:pt x="15" y="43"/>
                    <a:pt x="14" y="43"/>
                    <a:pt x="14" y="43"/>
                  </a:cubicBezTo>
                  <a:cubicBezTo>
                    <a:pt x="11" y="42"/>
                    <a:pt x="10" y="39"/>
                    <a:pt x="11" y="36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1" y="13"/>
                    <a:pt x="31" y="14"/>
                    <a:pt x="32" y="15"/>
                  </a:cubicBezTo>
                  <a:cubicBezTo>
                    <a:pt x="32" y="16"/>
                    <a:pt x="32" y="18"/>
                    <a:pt x="32" y="19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2"/>
                    <a:pt x="18" y="43"/>
                    <a:pt x="16" y="43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19" name="Freeform 16">
              <a:extLst>
                <a:ext uri="{FF2B5EF4-FFF2-40B4-BE49-F238E27FC236}">
                  <a16:creationId xmlns:a16="http://schemas.microsoft.com/office/drawing/2014/main" id="{DFBBEA70-A1FA-41E2-B18C-392F9CC400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0541" y="3415254"/>
              <a:ext cx="1403306" cy="486294"/>
            </a:xfrm>
            <a:custGeom>
              <a:avLst/>
              <a:gdLst>
                <a:gd name="T0" fmla="*/ 5 w 197"/>
                <a:gd name="T1" fmla="*/ 69 h 69"/>
                <a:gd name="T2" fmla="*/ 1 w 197"/>
                <a:gd name="T3" fmla="*/ 66 h 69"/>
                <a:gd name="T4" fmla="*/ 4 w 197"/>
                <a:gd name="T5" fmla="*/ 60 h 69"/>
                <a:gd name="T6" fmla="*/ 190 w 197"/>
                <a:gd name="T7" fmla="*/ 1 h 69"/>
                <a:gd name="T8" fmla="*/ 196 w 197"/>
                <a:gd name="T9" fmla="*/ 4 h 69"/>
                <a:gd name="T10" fmla="*/ 193 w 197"/>
                <a:gd name="T11" fmla="*/ 10 h 69"/>
                <a:gd name="T12" fmla="*/ 7 w 197"/>
                <a:gd name="T13" fmla="*/ 69 h 69"/>
                <a:gd name="T14" fmla="*/ 5 w 197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7" h="69">
                  <a:moveTo>
                    <a:pt x="5" y="69"/>
                  </a:moveTo>
                  <a:cubicBezTo>
                    <a:pt x="3" y="69"/>
                    <a:pt x="1" y="68"/>
                    <a:pt x="1" y="66"/>
                  </a:cubicBezTo>
                  <a:cubicBezTo>
                    <a:pt x="0" y="63"/>
                    <a:pt x="1" y="61"/>
                    <a:pt x="4" y="60"/>
                  </a:cubicBezTo>
                  <a:cubicBezTo>
                    <a:pt x="190" y="1"/>
                    <a:pt x="190" y="1"/>
                    <a:pt x="190" y="1"/>
                  </a:cubicBezTo>
                  <a:cubicBezTo>
                    <a:pt x="192" y="0"/>
                    <a:pt x="195" y="2"/>
                    <a:pt x="196" y="4"/>
                  </a:cubicBezTo>
                  <a:cubicBezTo>
                    <a:pt x="197" y="7"/>
                    <a:pt x="195" y="9"/>
                    <a:pt x="193" y="10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6" y="69"/>
                    <a:pt x="6" y="69"/>
                    <a:pt x="5" y="69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26F79515-E79B-44C9-953C-71C2C3000EE7}"/>
              </a:ext>
            </a:extLst>
          </p:cNvPr>
          <p:cNvGrpSpPr/>
          <p:nvPr/>
        </p:nvGrpSpPr>
        <p:grpSpPr>
          <a:xfrm>
            <a:off x="10248311" y="2061477"/>
            <a:ext cx="900803" cy="3265121"/>
            <a:chOff x="10323601" y="3092215"/>
            <a:chExt cx="1351204" cy="4897681"/>
          </a:xfrm>
        </p:grpSpPr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D5244BE6-3848-43D6-9B6A-EB6C230B5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6423" y="3182527"/>
              <a:ext cx="621763" cy="673865"/>
            </a:xfrm>
            <a:custGeom>
              <a:avLst/>
              <a:gdLst>
                <a:gd name="T0" fmla="*/ 24 w 87"/>
                <a:gd name="T1" fmla="*/ 70 h 96"/>
                <a:gd name="T2" fmla="*/ 25 w 87"/>
                <a:gd name="T3" fmla="*/ 72 h 96"/>
                <a:gd name="T4" fmla="*/ 28 w 87"/>
                <a:gd name="T5" fmla="*/ 80 h 96"/>
                <a:gd name="T6" fmla="*/ 40 w 87"/>
                <a:gd name="T7" fmla="*/ 85 h 96"/>
                <a:gd name="T8" fmla="*/ 45 w 87"/>
                <a:gd name="T9" fmla="*/ 89 h 96"/>
                <a:gd name="T10" fmla="*/ 49 w 87"/>
                <a:gd name="T11" fmla="*/ 93 h 96"/>
                <a:gd name="T12" fmla="*/ 62 w 87"/>
                <a:gd name="T13" fmla="*/ 94 h 96"/>
                <a:gd name="T14" fmla="*/ 66 w 87"/>
                <a:gd name="T15" fmla="*/ 91 h 96"/>
                <a:gd name="T16" fmla="*/ 74 w 87"/>
                <a:gd name="T17" fmla="*/ 87 h 96"/>
                <a:gd name="T18" fmla="*/ 83 w 87"/>
                <a:gd name="T19" fmla="*/ 84 h 96"/>
                <a:gd name="T20" fmla="*/ 87 w 87"/>
                <a:gd name="T21" fmla="*/ 73 h 96"/>
                <a:gd name="T22" fmla="*/ 85 w 87"/>
                <a:gd name="T23" fmla="*/ 66 h 96"/>
                <a:gd name="T24" fmla="*/ 83 w 87"/>
                <a:gd name="T25" fmla="*/ 59 h 96"/>
                <a:gd name="T26" fmla="*/ 80 w 87"/>
                <a:gd name="T27" fmla="*/ 51 h 96"/>
                <a:gd name="T28" fmla="*/ 76 w 87"/>
                <a:gd name="T29" fmla="*/ 48 h 96"/>
                <a:gd name="T30" fmla="*/ 72 w 87"/>
                <a:gd name="T31" fmla="*/ 40 h 96"/>
                <a:gd name="T32" fmla="*/ 73 w 87"/>
                <a:gd name="T33" fmla="*/ 35 h 96"/>
                <a:gd name="T34" fmla="*/ 62 w 87"/>
                <a:gd name="T35" fmla="*/ 9 h 96"/>
                <a:gd name="T36" fmla="*/ 62 w 87"/>
                <a:gd name="T37" fmla="*/ 9 h 96"/>
                <a:gd name="T38" fmla="*/ 51 w 87"/>
                <a:gd name="T39" fmla="*/ 7 h 96"/>
                <a:gd name="T40" fmla="*/ 46 w 87"/>
                <a:gd name="T41" fmla="*/ 0 h 96"/>
                <a:gd name="T42" fmla="*/ 44 w 87"/>
                <a:gd name="T43" fmla="*/ 0 h 96"/>
                <a:gd name="T44" fmla="*/ 44 w 87"/>
                <a:gd name="T45" fmla="*/ 2 h 96"/>
                <a:gd name="T46" fmla="*/ 47 w 87"/>
                <a:gd name="T47" fmla="*/ 6 h 96"/>
                <a:gd name="T48" fmla="*/ 47 w 87"/>
                <a:gd name="T49" fmla="*/ 22 h 96"/>
                <a:gd name="T50" fmla="*/ 43 w 87"/>
                <a:gd name="T51" fmla="*/ 31 h 96"/>
                <a:gd name="T52" fmla="*/ 43 w 87"/>
                <a:gd name="T53" fmla="*/ 41 h 96"/>
                <a:gd name="T54" fmla="*/ 36 w 87"/>
                <a:gd name="T55" fmla="*/ 52 h 96"/>
                <a:gd name="T56" fmla="*/ 20 w 87"/>
                <a:gd name="T57" fmla="*/ 50 h 96"/>
                <a:gd name="T58" fmla="*/ 10 w 87"/>
                <a:gd name="T59" fmla="*/ 43 h 96"/>
                <a:gd name="T60" fmla="*/ 3 w 87"/>
                <a:gd name="T61" fmla="*/ 35 h 96"/>
                <a:gd name="T62" fmla="*/ 1 w 87"/>
                <a:gd name="T63" fmla="*/ 35 h 96"/>
                <a:gd name="T64" fmla="*/ 1 w 87"/>
                <a:gd name="T65" fmla="*/ 37 h 96"/>
                <a:gd name="T66" fmla="*/ 4 w 87"/>
                <a:gd name="T67" fmla="*/ 41 h 96"/>
                <a:gd name="T68" fmla="*/ 6 w 87"/>
                <a:gd name="T69" fmla="*/ 46 h 96"/>
                <a:gd name="T70" fmla="*/ 24 w 87"/>
                <a:gd name="T71" fmla="*/ 7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7" h="96">
                  <a:moveTo>
                    <a:pt x="24" y="70"/>
                  </a:moveTo>
                  <a:cubicBezTo>
                    <a:pt x="25" y="70"/>
                    <a:pt x="25" y="71"/>
                    <a:pt x="25" y="72"/>
                  </a:cubicBezTo>
                  <a:cubicBezTo>
                    <a:pt x="25" y="75"/>
                    <a:pt x="26" y="78"/>
                    <a:pt x="28" y="80"/>
                  </a:cubicBezTo>
                  <a:cubicBezTo>
                    <a:pt x="31" y="84"/>
                    <a:pt x="35" y="85"/>
                    <a:pt x="40" y="85"/>
                  </a:cubicBezTo>
                  <a:cubicBezTo>
                    <a:pt x="42" y="85"/>
                    <a:pt x="44" y="87"/>
                    <a:pt x="45" y="89"/>
                  </a:cubicBezTo>
                  <a:cubicBezTo>
                    <a:pt x="46" y="91"/>
                    <a:pt x="47" y="92"/>
                    <a:pt x="49" y="93"/>
                  </a:cubicBezTo>
                  <a:cubicBezTo>
                    <a:pt x="53" y="96"/>
                    <a:pt x="58" y="96"/>
                    <a:pt x="62" y="94"/>
                  </a:cubicBezTo>
                  <a:cubicBezTo>
                    <a:pt x="63" y="93"/>
                    <a:pt x="65" y="92"/>
                    <a:pt x="66" y="91"/>
                  </a:cubicBezTo>
                  <a:cubicBezTo>
                    <a:pt x="68" y="88"/>
                    <a:pt x="71" y="87"/>
                    <a:pt x="74" y="87"/>
                  </a:cubicBezTo>
                  <a:cubicBezTo>
                    <a:pt x="77" y="87"/>
                    <a:pt x="80" y="86"/>
                    <a:pt x="83" y="84"/>
                  </a:cubicBezTo>
                  <a:cubicBezTo>
                    <a:pt x="86" y="81"/>
                    <a:pt x="87" y="77"/>
                    <a:pt x="87" y="73"/>
                  </a:cubicBezTo>
                  <a:cubicBezTo>
                    <a:pt x="87" y="70"/>
                    <a:pt x="86" y="67"/>
                    <a:pt x="85" y="66"/>
                  </a:cubicBezTo>
                  <a:cubicBezTo>
                    <a:pt x="83" y="64"/>
                    <a:pt x="82" y="62"/>
                    <a:pt x="83" y="59"/>
                  </a:cubicBezTo>
                  <a:cubicBezTo>
                    <a:pt x="83" y="57"/>
                    <a:pt x="82" y="54"/>
                    <a:pt x="80" y="51"/>
                  </a:cubicBezTo>
                  <a:cubicBezTo>
                    <a:pt x="79" y="50"/>
                    <a:pt x="78" y="49"/>
                    <a:pt x="76" y="48"/>
                  </a:cubicBezTo>
                  <a:cubicBezTo>
                    <a:pt x="73" y="47"/>
                    <a:pt x="71" y="43"/>
                    <a:pt x="72" y="40"/>
                  </a:cubicBezTo>
                  <a:cubicBezTo>
                    <a:pt x="72" y="38"/>
                    <a:pt x="73" y="37"/>
                    <a:pt x="73" y="35"/>
                  </a:cubicBezTo>
                  <a:cubicBezTo>
                    <a:pt x="75" y="22"/>
                    <a:pt x="62" y="9"/>
                    <a:pt x="62" y="9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58" y="11"/>
                    <a:pt x="54" y="10"/>
                    <a:pt x="51" y="7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5" y="0"/>
                    <a:pt x="44" y="0"/>
                  </a:cubicBezTo>
                  <a:cubicBezTo>
                    <a:pt x="44" y="1"/>
                    <a:pt x="43" y="2"/>
                    <a:pt x="44" y="2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50" y="11"/>
                    <a:pt x="50" y="17"/>
                    <a:pt x="47" y="22"/>
                  </a:cubicBezTo>
                  <a:cubicBezTo>
                    <a:pt x="45" y="24"/>
                    <a:pt x="44" y="28"/>
                    <a:pt x="43" y="31"/>
                  </a:cubicBezTo>
                  <a:cubicBezTo>
                    <a:pt x="43" y="35"/>
                    <a:pt x="43" y="38"/>
                    <a:pt x="43" y="41"/>
                  </a:cubicBezTo>
                  <a:cubicBezTo>
                    <a:pt x="44" y="45"/>
                    <a:pt x="41" y="50"/>
                    <a:pt x="36" y="52"/>
                  </a:cubicBezTo>
                  <a:cubicBezTo>
                    <a:pt x="31" y="53"/>
                    <a:pt x="25" y="52"/>
                    <a:pt x="20" y="50"/>
                  </a:cubicBezTo>
                  <a:cubicBezTo>
                    <a:pt x="16" y="49"/>
                    <a:pt x="12" y="46"/>
                    <a:pt x="10" y="43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5"/>
                    <a:pt x="2" y="34"/>
                    <a:pt x="1" y="35"/>
                  </a:cubicBezTo>
                  <a:cubicBezTo>
                    <a:pt x="0" y="35"/>
                    <a:pt x="0" y="36"/>
                    <a:pt x="1" y="37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5" y="42"/>
                    <a:pt x="6" y="44"/>
                    <a:pt x="6" y="46"/>
                  </a:cubicBezTo>
                  <a:cubicBezTo>
                    <a:pt x="6" y="55"/>
                    <a:pt x="12" y="68"/>
                    <a:pt x="24" y="7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DC47761B-30D9-4743-A207-0387DA08E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01483" y="5009604"/>
              <a:ext cx="854489" cy="2980290"/>
            </a:xfrm>
            <a:custGeom>
              <a:avLst/>
              <a:gdLst>
                <a:gd name="T0" fmla="*/ 71 w 120"/>
                <a:gd name="T1" fmla="*/ 342 h 425"/>
                <a:gd name="T2" fmla="*/ 50 w 120"/>
                <a:gd name="T3" fmla="*/ 201 h 425"/>
                <a:gd name="T4" fmla="*/ 114 w 120"/>
                <a:gd name="T5" fmla="*/ 40 h 425"/>
                <a:gd name="T6" fmla="*/ 70 w 120"/>
                <a:gd name="T7" fmla="*/ 0 h 425"/>
                <a:gd name="T8" fmla="*/ 39 w 120"/>
                <a:gd name="T9" fmla="*/ 25 h 425"/>
                <a:gd name="T10" fmla="*/ 5 w 120"/>
                <a:gd name="T11" fmla="*/ 201 h 425"/>
                <a:gd name="T12" fmla="*/ 62 w 120"/>
                <a:gd name="T13" fmla="*/ 371 h 425"/>
                <a:gd name="T14" fmla="*/ 63 w 120"/>
                <a:gd name="T15" fmla="*/ 378 h 425"/>
                <a:gd name="T16" fmla="*/ 63 w 120"/>
                <a:gd name="T17" fmla="*/ 378 h 425"/>
                <a:gd name="T18" fmla="*/ 61 w 120"/>
                <a:gd name="T19" fmla="*/ 388 h 425"/>
                <a:gd name="T20" fmla="*/ 55 w 120"/>
                <a:gd name="T21" fmla="*/ 399 h 425"/>
                <a:gd name="T22" fmla="*/ 38 w 120"/>
                <a:gd name="T23" fmla="*/ 416 h 425"/>
                <a:gd name="T24" fmla="*/ 35 w 120"/>
                <a:gd name="T25" fmla="*/ 418 h 425"/>
                <a:gd name="T26" fmla="*/ 37 w 120"/>
                <a:gd name="T27" fmla="*/ 425 h 425"/>
                <a:gd name="T28" fmla="*/ 50 w 120"/>
                <a:gd name="T29" fmla="*/ 425 h 425"/>
                <a:gd name="T30" fmla="*/ 63 w 120"/>
                <a:gd name="T31" fmla="*/ 416 h 425"/>
                <a:gd name="T32" fmla="*/ 77 w 120"/>
                <a:gd name="T33" fmla="*/ 401 h 425"/>
                <a:gd name="T34" fmla="*/ 81 w 120"/>
                <a:gd name="T35" fmla="*/ 399 h 425"/>
                <a:gd name="T36" fmla="*/ 86 w 120"/>
                <a:gd name="T37" fmla="*/ 379 h 425"/>
                <a:gd name="T38" fmla="*/ 86 w 120"/>
                <a:gd name="T39" fmla="*/ 379 h 425"/>
                <a:gd name="T40" fmla="*/ 71 w 120"/>
                <a:gd name="T41" fmla="*/ 34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0" h="425">
                  <a:moveTo>
                    <a:pt x="71" y="342"/>
                  </a:moveTo>
                  <a:cubicBezTo>
                    <a:pt x="50" y="201"/>
                    <a:pt x="50" y="201"/>
                    <a:pt x="50" y="201"/>
                  </a:cubicBezTo>
                  <a:cubicBezTo>
                    <a:pt x="50" y="201"/>
                    <a:pt x="120" y="68"/>
                    <a:pt x="114" y="40"/>
                  </a:cubicBezTo>
                  <a:cubicBezTo>
                    <a:pt x="109" y="13"/>
                    <a:pt x="83" y="0"/>
                    <a:pt x="70" y="0"/>
                  </a:cubicBezTo>
                  <a:cubicBezTo>
                    <a:pt x="56" y="0"/>
                    <a:pt x="42" y="14"/>
                    <a:pt x="39" y="25"/>
                  </a:cubicBezTo>
                  <a:cubicBezTo>
                    <a:pt x="39" y="25"/>
                    <a:pt x="0" y="170"/>
                    <a:pt x="5" y="201"/>
                  </a:cubicBezTo>
                  <a:cubicBezTo>
                    <a:pt x="9" y="227"/>
                    <a:pt x="50" y="338"/>
                    <a:pt x="62" y="371"/>
                  </a:cubicBezTo>
                  <a:cubicBezTo>
                    <a:pt x="63" y="373"/>
                    <a:pt x="63" y="375"/>
                    <a:pt x="63" y="378"/>
                  </a:cubicBezTo>
                  <a:cubicBezTo>
                    <a:pt x="63" y="378"/>
                    <a:pt x="63" y="378"/>
                    <a:pt x="63" y="378"/>
                  </a:cubicBezTo>
                  <a:cubicBezTo>
                    <a:pt x="63" y="381"/>
                    <a:pt x="62" y="385"/>
                    <a:pt x="61" y="388"/>
                  </a:cubicBezTo>
                  <a:cubicBezTo>
                    <a:pt x="55" y="399"/>
                    <a:pt x="55" y="399"/>
                    <a:pt x="55" y="399"/>
                  </a:cubicBezTo>
                  <a:cubicBezTo>
                    <a:pt x="52" y="406"/>
                    <a:pt x="46" y="412"/>
                    <a:pt x="38" y="416"/>
                  </a:cubicBezTo>
                  <a:cubicBezTo>
                    <a:pt x="37" y="416"/>
                    <a:pt x="36" y="417"/>
                    <a:pt x="35" y="418"/>
                  </a:cubicBezTo>
                  <a:cubicBezTo>
                    <a:pt x="31" y="420"/>
                    <a:pt x="33" y="425"/>
                    <a:pt x="37" y="425"/>
                  </a:cubicBezTo>
                  <a:cubicBezTo>
                    <a:pt x="50" y="425"/>
                    <a:pt x="50" y="425"/>
                    <a:pt x="50" y="425"/>
                  </a:cubicBezTo>
                  <a:cubicBezTo>
                    <a:pt x="56" y="425"/>
                    <a:pt x="61" y="422"/>
                    <a:pt x="63" y="416"/>
                  </a:cubicBezTo>
                  <a:cubicBezTo>
                    <a:pt x="65" y="410"/>
                    <a:pt x="70" y="404"/>
                    <a:pt x="77" y="401"/>
                  </a:cubicBezTo>
                  <a:cubicBezTo>
                    <a:pt x="81" y="399"/>
                    <a:pt x="81" y="399"/>
                    <a:pt x="81" y="399"/>
                  </a:cubicBezTo>
                  <a:cubicBezTo>
                    <a:pt x="87" y="394"/>
                    <a:pt x="89" y="386"/>
                    <a:pt x="86" y="379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78" y="368"/>
                    <a:pt x="73" y="355"/>
                    <a:pt x="71" y="342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23" name="Freeform 19">
              <a:extLst>
                <a:ext uri="{FF2B5EF4-FFF2-40B4-BE49-F238E27FC236}">
                  <a16:creationId xmlns:a16="http://schemas.microsoft.com/office/drawing/2014/main" id="{BABC89D6-26ED-4308-A834-513E55B53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63464" y="4797720"/>
              <a:ext cx="475875" cy="3192176"/>
            </a:xfrm>
            <a:custGeom>
              <a:avLst/>
              <a:gdLst>
                <a:gd name="T0" fmla="*/ 46 w 67"/>
                <a:gd name="T1" fmla="*/ 427 h 455"/>
                <a:gd name="T2" fmla="*/ 43 w 67"/>
                <a:gd name="T3" fmla="*/ 408 h 455"/>
                <a:gd name="T4" fmla="*/ 42 w 67"/>
                <a:gd name="T5" fmla="*/ 384 h 455"/>
                <a:gd name="T6" fmla="*/ 66 w 67"/>
                <a:gd name="T7" fmla="*/ 72 h 455"/>
                <a:gd name="T8" fmla="*/ 60 w 67"/>
                <a:gd name="T9" fmla="*/ 45 h 455"/>
                <a:gd name="T10" fmla="*/ 2 w 67"/>
                <a:gd name="T11" fmla="*/ 96 h 455"/>
                <a:gd name="T12" fmla="*/ 12 w 67"/>
                <a:gd name="T13" fmla="*/ 289 h 455"/>
                <a:gd name="T14" fmla="*/ 26 w 67"/>
                <a:gd name="T15" fmla="*/ 403 h 455"/>
                <a:gd name="T16" fmla="*/ 26 w 67"/>
                <a:gd name="T17" fmla="*/ 417 h 455"/>
                <a:gd name="T18" fmla="*/ 26 w 67"/>
                <a:gd name="T19" fmla="*/ 417 h 455"/>
                <a:gd name="T20" fmla="*/ 23 w 67"/>
                <a:gd name="T21" fmla="*/ 435 h 455"/>
                <a:gd name="T22" fmla="*/ 21 w 67"/>
                <a:gd name="T23" fmla="*/ 444 h 455"/>
                <a:gd name="T24" fmla="*/ 21 w 67"/>
                <a:gd name="T25" fmla="*/ 446 h 455"/>
                <a:gd name="T26" fmla="*/ 21 w 67"/>
                <a:gd name="T27" fmla="*/ 447 h 455"/>
                <a:gd name="T28" fmla="*/ 28 w 67"/>
                <a:gd name="T29" fmla="*/ 455 h 455"/>
                <a:gd name="T30" fmla="*/ 30 w 67"/>
                <a:gd name="T31" fmla="*/ 455 h 455"/>
                <a:gd name="T32" fmla="*/ 46 w 67"/>
                <a:gd name="T33" fmla="*/ 455 h 455"/>
                <a:gd name="T34" fmla="*/ 46 w 67"/>
                <a:gd name="T35" fmla="*/ 455 h 455"/>
                <a:gd name="T36" fmla="*/ 53 w 67"/>
                <a:gd name="T37" fmla="*/ 451 h 455"/>
                <a:gd name="T38" fmla="*/ 53 w 67"/>
                <a:gd name="T39" fmla="*/ 444 h 455"/>
                <a:gd name="T40" fmla="*/ 46 w 67"/>
                <a:gd name="T41" fmla="*/ 427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7" h="455">
                  <a:moveTo>
                    <a:pt x="46" y="427"/>
                  </a:moveTo>
                  <a:cubicBezTo>
                    <a:pt x="43" y="408"/>
                    <a:pt x="43" y="408"/>
                    <a:pt x="43" y="408"/>
                  </a:cubicBezTo>
                  <a:cubicBezTo>
                    <a:pt x="42" y="400"/>
                    <a:pt x="41" y="392"/>
                    <a:pt x="42" y="384"/>
                  </a:cubicBezTo>
                  <a:cubicBezTo>
                    <a:pt x="54" y="230"/>
                    <a:pt x="67" y="107"/>
                    <a:pt x="66" y="72"/>
                  </a:cubicBezTo>
                  <a:cubicBezTo>
                    <a:pt x="65" y="63"/>
                    <a:pt x="64" y="53"/>
                    <a:pt x="60" y="45"/>
                  </a:cubicBezTo>
                  <a:cubicBezTo>
                    <a:pt x="41" y="0"/>
                    <a:pt x="6" y="12"/>
                    <a:pt x="2" y="96"/>
                  </a:cubicBezTo>
                  <a:cubicBezTo>
                    <a:pt x="0" y="143"/>
                    <a:pt x="6" y="222"/>
                    <a:pt x="12" y="289"/>
                  </a:cubicBezTo>
                  <a:cubicBezTo>
                    <a:pt x="17" y="341"/>
                    <a:pt x="23" y="386"/>
                    <a:pt x="26" y="403"/>
                  </a:cubicBezTo>
                  <a:cubicBezTo>
                    <a:pt x="27" y="407"/>
                    <a:pt x="27" y="412"/>
                    <a:pt x="26" y="417"/>
                  </a:cubicBezTo>
                  <a:cubicBezTo>
                    <a:pt x="26" y="417"/>
                    <a:pt x="26" y="417"/>
                    <a:pt x="26" y="417"/>
                  </a:cubicBezTo>
                  <a:cubicBezTo>
                    <a:pt x="23" y="435"/>
                    <a:pt x="23" y="435"/>
                    <a:pt x="23" y="435"/>
                  </a:cubicBezTo>
                  <a:cubicBezTo>
                    <a:pt x="23" y="438"/>
                    <a:pt x="22" y="442"/>
                    <a:pt x="21" y="444"/>
                  </a:cubicBezTo>
                  <a:cubicBezTo>
                    <a:pt x="21" y="445"/>
                    <a:pt x="21" y="446"/>
                    <a:pt x="21" y="446"/>
                  </a:cubicBezTo>
                  <a:cubicBezTo>
                    <a:pt x="21" y="447"/>
                    <a:pt x="21" y="447"/>
                    <a:pt x="21" y="447"/>
                  </a:cubicBezTo>
                  <a:cubicBezTo>
                    <a:pt x="21" y="451"/>
                    <a:pt x="24" y="455"/>
                    <a:pt x="28" y="455"/>
                  </a:cubicBezTo>
                  <a:cubicBezTo>
                    <a:pt x="30" y="455"/>
                    <a:pt x="30" y="455"/>
                    <a:pt x="30" y="455"/>
                  </a:cubicBezTo>
                  <a:cubicBezTo>
                    <a:pt x="46" y="455"/>
                    <a:pt x="46" y="455"/>
                    <a:pt x="46" y="455"/>
                  </a:cubicBezTo>
                  <a:cubicBezTo>
                    <a:pt x="46" y="455"/>
                    <a:pt x="46" y="455"/>
                    <a:pt x="46" y="455"/>
                  </a:cubicBezTo>
                  <a:cubicBezTo>
                    <a:pt x="49" y="455"/>
                    <a:pt x="52" y="453"/>
                    <a:pt x="53" y="451"/>
                  </a:cubicBezTo>
                  <a:cubicBezTo>
                    <a:pt x="55" y="448"/>
                    <a:pt x="54" y="446"/>
                    <a:pt x="53" y="444"/>
                  </a:cubicBezTo>
                  <a:cubicBezTo>
                    <a:pt x="50" y="438"/>
                    <a:pt x="47" y="433"/>
                    <a:pt x="46" y="427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24" name="Freeform 20">
              <a:extLst>
                <a:ext uri="{FF2B5EF4-FFF2-40B4-BE49-F238E27FC236}">
                  <a16:creationId xmlns:a16="http://schemas.microsoft.com/office/drawing/2014/main" id="{BA13D91D-F025-477E-ACBF-449DCC7AC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5487" y="4756037"/>
              <a:ext cx="1139318" cy="1663822"/>
            </a:xfrm>
            <a:custGeom>
              <a:avLst/>
              <a:gdLst>
                <a:gd name="T0" fmla="*/ 146 w 160"/>
                <a:gd name="T1" fmla="*/ 219 h 237"/>
                <a:gd name="T2" fmla="*/ 126 w 160"/>
                <a:gd name="T3" fmla="*/ 237 h 237"/>
                <a:gd name="T4" fmla="*/ 22 w 160"/>
                <a:gd name="T5" fmla="*/ 237 h 237"/>
                <a:gd name="T6" fmla="*/ 2 w 160"/>
                <a:gd name="T7" fmla="*/ 214 h 237"/>
                <a:gd name="T8" fmla="*/ 32 w 160"/>
                <a:gd name="T9" fmla="*/ 19 h 237"/>
                <a:gd name="T10" fmla="*/ 115 w 160"/>
                <a:gd name="T11" fmla="*/ 15 h 237"/>
                <a:gd name="T12" fmla="*/ 146 w 160"/>
                <a:gd name="T13" fmla="*/ 219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37">
                  <a:moveTo>
                    <a:pt x="146" y="219"/>
                  </a:moveTo>
                  <a:cubicBezTo>
                    <a:pt x="145" y="229"/>
                    <a:pt x="136" y="237"/>
                    <a:pt x="126" y="237"/>
                  </a:cubicBezTo>
                  <a:cubicBezTo>
                    <a:pt x="22" y="237"/>
                    <a:pt x="22" y="237"/>
                    <a:pt x="22" y="237"/>
                  </a:cubicBezTo>
                  <a:cubicBezTo>
                    <a:pt x="10" y="237"/>
                    <a:pt x="0" y="226"/>
                    <a:pt x="2" y="214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9"/>
                    <a:pt x="101" y="0"/>
                    <a:pt x="115" y="15"/>
                  </a:cubicBezTo>
                  <a:cubicBezTo>
                    <a:pt x="160" y="65"/>
                    <a:pt x="152" y="176"/>
                    <a:pt x="146" y="21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25" name="Freeform 21">
              <a:extLst>
                <a:ext uri="{FF2B5EF4-FFF2-40B4-BE49-F238E27FC236}">
                  <a16:creationId xmlns:a16="http://schemas.microsoft.com/office/drawing/2014/main" id="{196E99FA-07E9-4917-B886-463D49677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6952" y="4756037"/>
              <a:ext cx="937853" cy="1663822"/>
            </a:xfrm>
            <a:custGeom>
              <a:avLst/>
              <a:gdLst>
                <a:gd name="T0" fmla="*/ 87 w 132"/>
                <a:gd name="T1" fmla="*/ 15 h 237"/>
                <a:gd name="T2" fmla="*/ 4 w 132"/>
                <a:gd name="T3" fmla="*/ 19 h 237"/>
                <a:gd name="T4" fmla="*/ 0 w 132"/>
                <a:gd name="T5" fmla="*/ 46 h 237"/>
                <a:gd name="T6" fmla="*/ 69 w 132"/>
                <a:gd name="T7" fmla="*/ 237 h 237"/>
                <a:gd name="T8" fmla="*/ 98 w 132"/>
                <a:gd name="T9" fmla="*/ 237 h 237"/>
                <a:gd name="T10" fmla="*/ 118 w 132"/>
                <a:gd name="T11" fmla="*/ 219 h 237"/>
                <a:gd name="T12" fmla="*/ 87 w 132"/>
                <a:gd name="T13" fmla="*/ 15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237">
                  <a:moveTo>
                    <a:pt x="87" y="15"/>
                  </a:moveTo>
                  <a:cubicBezTo>
                    <a:pt x="73" y="0"/>
                    <a:pt x="4" y="19"/>
                    <a:pt x="4" y="19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23" y="46"/>
                    <a:pt x="88" y="203"/>
                    <a:pt x="69" y="237"/>
                  </a:cubicBezTo>
                  <a:cubicBezTo>
                    <a:pt x="98" y="237"/>
                    <a:pt x="98" y="237"/>
                    <a:pt x="98" y="237"/>
                  </a:cubicBezTo>
                  <a:cubicBezTo>
                    <a:pt x="108" y="237"/>
                    <a:pt x="117" y="229"/>
                    <a:pt x="118" y="219"/>
                  </a:cubicBezTo>
                  <a:cubicBezTo>
                    <a:pt x="124" y="176"/>
                    <a:pt x="132" y="65"/>
                    <a:pt x="87" y="1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26" name="Oval 22">
              <a:extLst>
                <a:ext uri="{FF2B5EF4-FFF2-40B4-BE49-F238E27FC236}">
                  <a16:creationId xmlns:a16="http://schemas.microsoft.com/office/drawing/2014/main" id="{1337078D-F9BD-4694-845C-D024ED76D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8634" y="3192948"/>
              <a:ext cx="541871" cy="46892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27" name="Freeform 23">
              <a:extLst>
                <a:ext uri="{FF2B5EF4-FFF2-40B4-BE49-F238E27FC236}">
                  <a16:creationId xmlns:a16="http://schemas.microsoft.com/office/drawing/2014/main" id="{5D5119D8-2DC9-4270-9189-40DD328575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3695" y="3766080"/>
              <a:ext cx="875330" cy="1208789"/>
            </a:xfrm>
            <a:custGeom>
              <a:avLst/>
              <a:gdLst>
                <a:gd name="T0" fmla="*/ 80 w 123"/>
                <a:gd name="T1" fmla="*/ 171 h 172"/>
                <a:gd name="T2" fmla="*/ 56 w 123"/>
                <a:gd name="T3" fmla="*/ 172 h 172"/>
                <a:gd name="T4" fmla="*/ 24 w 123"/>
                <a:gd name="T5" fmla="*/ 153 h 172"/>
                <a:gd name="T6" fmla="*/ 1 w 123"/>
                <a:gd name="T7" fmla="*/ 33 h 172"/>
                <a:gd name="T8" fmla="*/ 15 w 123"/>
                <a:gd name="T9" fmla="*/ 12 h 172"/>
                <a:gd name="T10" fmla="*/ 108 w 123"/>
                <a:gd name="T11" fmla="*/ 14 h 172"/>
                <a:gd name="T12" fmla="*/ 110 w 123"/>
                <a:gd name="T13" fmla="*/ 15 h 172"/>
                <a:gd name="T14" fmla="*/ 123 w 123"/>
                <a:gd name="T15" fmla="*/ 35 h 172"/>
                <a:gd name="T16" fmla="*/ 110 w 123"/>
                <a:gd name="T17" fmla="*/ 151 h 172"/>
                <a:gd name="T18" fmla="*/ 80 w 123"/>
                <a:gd name="T19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172">
                  <a:moveTo>
                    <a:pt x="80" y="171"/>
                  </a:moveTo>
                  <a:cubicBezTo>
                    <a:pt x="56" y="172"/>
                    <a:pt x="56" y="172"/>
                    <a:pt x="56" y="172"/>
                  </a:cubicBezTo>
                  <a:cubicBezTo>
                    <a:pt x="40" y="172"/>
                    <a:pt x="26" y="169"/>
                    <a:pt x="24" y="15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25"/>
                    <a:pt x="7" y="16"/>
                    <a:pt x="15" y="12"/>
                  </a:cubicBezTo>
                  <a:cubicBezTo>
                    <a:pt x="15" y="12"/>
                    <a:pt x="82" y="0"/>
                    <a:pt x="108" y="14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7" y="19"/>
                    <a:pt x="123" y="27"/>
                    <a:pt x="123" y="35"/>
                  </a:cubicBezTo>
                  <a:cubicBezTo>
                    <a:pt x="110" y="151"/>
                    <a:pt x="110" y="151"/>
                    <a:pt x="110" y="151"/>
                  </a:cubicBezTo>
                  <a:cubicBezTo>
                    <a:pt x="109" y="167"/>
                    <a:pt x="96" y="171"/>
                    <a:pt x="80" y="1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28" name="Freeform 24">
              <a:extLst>
                <a:ext uri="{FF2B5EF4-FFF2-40B4-BE49-F238E27FC236}">
                  <a16:creationId xmlns:a16="http://schemas.microsoft.com/office/drawing/2014/main" id="{71F83F6F-02D6-4A73-BD69-FF5C6245B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954" y="3929337"/>
              <a:ext cx="778071" cy="1045534"/>
            </a:xfrm>
            <a:custGeom>
              <a:avLst/>
              <a:gdLst>
                <a:gd name="T0" fmla="*/ 105 w 109"/>
                <a:gd name="T1" fmla="*/ 0 h 149"/>
                <a:gd name="T2" fmla="*/ 102 w 109"/>
                <a:gd name="T3" fmla="*/ 4 h 149"/>
                <a:gd name="T4" fmla="*/ 88 w 109"/>
                <a:gd name="T5" fmla="*/ 45 h 149"/>
                <a:gd name="T6" fmla="*/ 85 w 109"/>
                <a:gd name="T7" fmla="*/ 79 h 149"/>
                <a:gd name="T8" fmla="*/ 55 w 109"/>
                <a:gd name="T9" fmla="*/ 81 h 149"/>
                <a:gd name="T10" fmla="*/ 55 w 109"/>
                <a:gd name="T11" fmla="*/ 81 h 149"/>
                <a:gd name="T12" fmla="*/ 38 w 109"/>
                <a:gd name="T13" fmla="*/ 80 h 149"/>
                <a:gd name="T14" fmla="*/ 20 w 109"/>
                <a:gd name="T15" fmla="*/ 87 h 149"/>
                <a:gd name="T16" fmla="*/ 0 w 109"/>
                <a:gd name="T17" fmla="*/ 78 h 149"/>
                <a:gd name="T18" fmla="*/ 10 w 109"/>
                <a:gd name="T19" fmla="*/ 130 h 149"/>
                <a:gd name="T20" fmla="*/ 42 w 109"/>
                <a:gd name="T21" fmla="*/ 149 h 149"/>
                <a:gd name="T22" fmla="*/ 66 w 109"/>
                <a:gd name="T23" fmla="*/ 148 h 149"/>
                <a:gd name="T24" fmla="*/ 96 w 109"/>
                <a:gd name="T25" fmla="*/ 128 h 149"/>
                <a:gd name="T26" fmla="*/ 109 w 109"/>
                <a:gd name="T27" fmla="*/ 12 h 149"/>
                <a:gd name="T28" fmla="*/ 105 w 109"/>
                <a:gd name="T2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149">
                  <a:moveTo>
                    <a:pt x="105" y="0"/>
                  </a:moveTo>
                  <a:cubicBezTo>
                    <a:pt x="104" y="1"/>
                    <a:pt x="103" y="3"/>
                    <a:pt x="102" y="4"/>
                  </a:cubicBezTo>
                  <a:cubicBezTo>
                    <a:pt x="93" y="16"/>
                    <a:pt x="89" y="30"/>
                    <a:pt x="88" y="45"/>
                  </a:cubicBezTo>
                  <a:cubicBezTo>
                    <a:pt x="88" y="57"/>
                    <a:pt x="89" y="70"/>
                    <a:pt x="85" y="79"/>
                  </a:cubicBezTo>
                  <a:cubicBezTo>
                    <a:pt x="81" y="89"/>
                    <a:pt x="64" y="89"/>
                    <a:pt x="55" y="81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50" y="77"/>
                    <a:pt x="43" y="76"/>
                    <a:pt x="38" y="80"/>
                  </a:cubicBezTo>
                  <a:cubicBezTo>
                    <a:pt x="34" y="84"/>
                    <a:pt x="28" y="87"/>
                    <a:pt x="20" y="87"/>
                  </a:cubicBezTo>
                  <a:cubicBezTo>
                    <a:pt x="11" y="87"/>
                    <a:pt x="4" y="83"/>
                    <a:pt x="0" y="78"/>
                  </a:cubicBezTo>
                  <a:cubicBezTo>
                    <a:pt x="10" y="130"/>
                    <a:pt x="10" y="130"/>
                    <a:pt x="10" y="130"/>
                  </a:cubicBezTo>
                  <a:cubicBezTo>
                    <a:pt x="12" y="146"/>
                    <a:pt x="26" y="149"/>
                    <a:pt x="42" y="149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82" y="148"/>
                    <a:pt x="95" y="144"/>
                    <a:pt x="96" y="128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9" y="8"/>
                    <a:pt x="107" y="3"/>
                    <a:pt x="10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29" name="Freeform 25">
              <a:extLst>
                <a:ext uri="{FF2B5EF4-FFF2-40B4-BE49-F238E27FC236}">
                  <a16:creationId xmlns:a16="http://schemas.microsoft.com/office/drawing/2014/main" id="{CFD09BF6-E7B1-480D-9038-9A798A33C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3601" y="3821656"/>
              <a:ext cx="548818" cy="1017746"/>
            </a:xfrm>
            <a:custGeom>
              <a:avLst/>
              <a:gdLst>
                <a:gd name="T0" fmla="*/ 70 w 77"/>
                <a:gd name="T1" fmla="*/ 42 h 145"/>
                <a:gd name="T2" fmla="*/ 12 w 77"/>
                <a:gd name="T3" fmla="*/ 141 h 145"/>
                <a:gd name="T4" fmla="*/ 28 w 77"/>
                <a:gd name="T5" fmla="*/ 35 h 145"/>
                <a:gd name="T6" fmla="*/ 58 w 77"/>
                <a:gd name="T7" fmla="*/ 4 h 145"/>
                <a:gd name="T8" fmla="*/ 70 w 77"/>
                <a:gd name="T9" fmla="*/ 4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45">
                  <a:moveTo>
                    <a:pt x="70" y="42"/>
                  </a:moveTo>
                  <a:cubicBezTo>
                    <a:pt x="63" y="63"/>
                    <a:pt x="24" y="145"/>
                    <a:pt x="12" y="141"/>
                  </a:cubicBezTo>
                  <a:cubicBezTo>
                    <a:pt x="0" y="137"/>
                    <a:pt x="21" y="56"/>
                    <a:pt x="28" y="35"/>
                  </a:cubicBezTo>
                  <a:cubicBezTo>
                    <a:pt x="35" y="14"/>
                    <a:pt x="46" y="0"/>
                    <a:pt x="58" y="4"/>
                  </a:cubicBezTo>
                  <a:cubicBezTo>
                    <a:pt x="70" y="8"/>
                    <a:pt x="77" y="21"/>
                    <a:pt x="70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30" name="Freeform 26">
              <a:extLst>
                <a:ext uri="{FF2B5EF4-FFF2-40B4-BE49-F238E27FC236}">
                  <a16:creationId xmlns:a16="http://schemas.microsoft.com/office/drawing/2014/main" id="{22D2193E-6AAA-4B5A-9D23-E203FAEEB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7248" y="3849445"/>
              <a:ext cx="448087" cy="1010799"/>
            </a:xfrm>
            <a:custGeom>
              <a:avLst/>
              <a:gdLst>
                <a:gd name="T0" fmla="*/ 4 w 63"/>
                <a:gd name="T1" fmla="*/ 38 h 144"/>
                <a:gd name="T2" fmla="*/ 50 w 63"/>
                <a:gd name="T3" fmla="*/ 142 h 144"/>
                <a:gd name="T4" fmla="*/ 46 w 63"/>
                <a:gd name="T5" fmla="*/ 37 h 144"/>
                <a:gd name="T6" fmla="*/ 20 w 63"/>
                <a:gd name="T7" fmla="*/ 2 h 144"/>
                <a:gd name="T8" fmla="*/ 4 w 63"/>
                <a:gd name="T9" fmla="*/ 3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44">
                  <a:moveTo>
                    <a:pt x="4" y="38"/>
                  </a:moveTo>
                  <a:cubicBezTo>
                    <a:pt x="7" y="60"/>
                    <a:pt x="37" y="144"/>
                    <a:pt x="50" y="142"/>
                  </a:cubicBezTo>
                  <a:cubicBezTo>
                    <a:pt x="63" y="140"/>
                    <a:pt x="50" y="59"/>
                    <a:pt x="46" y="37"/>
                  </a:cubicBezTo>
                  <a:cubicBezTo>
                    <a:pt x="42" y="15"/>
                    <a:pt x="33" y="0"/>
                    <a:pt x="20" y="2"/>
                  </a:cubicBezTo>
                  <a:cubicBezTo>
                    <a:pt x="8" y="4"/>
                    <a:pt x="0" y="16"/>
                    <a:pt x="4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31" name="Freeform 27">
              <a:extLst>
                <a:ext uri="{FF2B5EF4-FFF2-40B4-BE49-F238E27FC236}">
                  <a16:creationId xmlns:a16="http://schemas.microsoft.com/office/drawing/2014/main" id="{4C276403-0367-4485-A71D-0C815D8E0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50113" y="4575414"/>
              <a:ext cx="906593" cy="326512"/>
            </a:xfrm>
            <a:custGeom>
              <a:avLst/>
              <a:gdLst>
                <a:gd name="T0" fmla="*/ 107 w 127"/>
                <a:gd name="T1" fmla="*/ 16 h 47"/>
                <a:gd name="T2" fmla="*/ 2 w 127"/>
                <a:gd name="T3" fmla="*/ 8 h 47"/>
                <a:gd name="T4" fmla="*/ 102 w 127"/>
                <a:gd name="T5" fmla="*/ 44 h 47"/>
                <a:gd name="T6" fmla="*/ 125 w 127"/>
                <a:gd name="T7" fmla="*/ 34 h 47"/>
                <a:gd name="T8" fmla="*/ 107 w 127"/>
                <a:gd name="T9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47">
                  <a:moveTo>
                    <a:pt x="107" y="16"/>
                  </a:moveTo>
                  <a:cubicBezTo>
                    <a:pt x="93" y="13"/>
                    <a:pt x="3" y="0"/>
                    <a:pt x="2" y="8"/>
                  </a:cubicBezTo>
                  <a:cubicBezTo>
                    <a:pt x="0" y="16"/>
                    <a:pt x="88" y="41"/>
                    <a:pt x="102" y="44"/>
                  </a:cubicBezTo>
                  <a:cubicBezTo>
                    <a:pt x="116" y="47"/>
                    <a:pt x="124" y="42"/>
                    <a:pt x="125" y="34"/>
                  </a:cubicBezTo>
                  <a:cubicBezTo>
                    <a:pt x="127" y="26"/>
                    <a:pt x="122" y="19"/>
                    <a:pt x="107" y="16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32" name="Freeform 28">
              <a:extLst>
                <a:ext uri="{FF2B5EF4-FFF2-40B4-BE49-F238E27FC236}">
                  <a16:creationId xmlns:a16="http://schemas.microsoft.com/office/drawing/2014/main" id="{199C94A5-5787-452E-8A32-9D83EDC27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0207" y="3592403"/>
              <a:ext cx="250094" cy="392510"/>
            </a:xfrm>
            <a:custGeom>
              <a:avLst/>
              <a:gdLst>
                <a:gd name="T0" fmla="*/ 35 w 35"/>
                <a:gd name="T1" fmla="*/ 0 h 56"/>
                <a:gd name="T2" fmla="*/ 3 w 35"/>
                <a:gd name="T3" fmla="*/ 0 h 56"/>
                <a:gd name="T4" fmla="*/ 5 w 35"/>
                <a:gd name="T5" fmla="*/ 14 h 56"/>
                <a:gd name="T6" fmla="*/ 2 w 35"/>
                <a:gd name="T7" fmla="*/ 30 h 56"/>
                <a:gd name="T8" fmla="*/ 15 w 35"/>
                <a:gd name="T9" fmla="*/ 55 h 56"/>
                <a:gd name="T10" fmla="*/ 27 w 35"/>
                <a:gd name="T11" fmla="*/ 51 h 56"/>
                <a:gd name="T12" fmla="*/ 30 w 35"/>
                <a:gd name="T13" fmla="*/ 34 h 56"/>
                <a:gd name="T14" fmla="*/ 29 w 35"/>
                <a:gd name="T15" fmla="*/ 29 h 56"/>
                <a:gd name="T16" fmla="*/ 35 w 35"/>
                <a:gd name="T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56">
                  <a:moveTo>
                    <a:pt x="3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5" y="4"/>
                    <a:pt x="6" y="9"/>
                    <a:pt x="5" y="14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45"/>
                    <a:pt x="6" y="53"/>
                    <a:pt x="15" y="55"/>
                  </a:cubicBezTo>
                  <a:cubicBezTo>
                    <a:pt x="19" y="56"/>
                    <a:pt x="24" y="54"/>
                    <a:pt x="27" y="51"/>
                  </a:cubicBezTo>
                  <a:cubicBezTo>
                    <a:pt x="32" y="48"/>
                    <a:pt x="32" y="40"/>
                    <a:pt x="30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8" y="23"/>
                    <a:pt x="35" y="0"/>
                    <a:pt x="35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33" name="Freeform 29">
              <a:extLst>
                <a:ext uri="{FF2B5EF4-FFF2-40B4-BE49-F238E27FC236}">
                  <a16:creationId xmlns:a16="http://schemas.microsoft.com/office/drawing/2014/main" id="{43B21456-8A45-4484-A605-92988EDB0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1048" y="3592403"/>
              <a:ext cx="229253" cy="222306"/>
            </a:xfrm>
            <a:custGeom>
              <a:avLst/>
              <a:gdLst>
                <a:gd name="T0" fmla="*/ 32 w 32"/>
                <a:gd name="T1" fmla="*/ 0 h 32"/>
                <a:gd name="T2" fmla="*/ 0 w 32"/>
                <a:gd name="T3" fmla="*/ 0 h 32"/>
                <a:gd name="T4" fmla="*/ 2 w 32"/>
                <a:gd name="T5" fmla="*/ 14 h 32"/>
                <a:gd name="T6" fmla="*/ 1 w 32"/>
                <a:gd name="T7" fmla="*/ 20 h 32"/>
                <a:gd name="T8" fmla="*/ 11 w 32"/>
                <a:gd name="T9" fmla="*/ 30 h 32"/>
                <a:gd name="T10" fmla="*/ 23 w 32"/>
                <a:gd name="T11" fmla="*/ 29 h 32"/>
                <a:gd name="T12" fmla="*/ 26 w 32"/>
                <a:gd name="T13" fmla="*/ 27 h 32"/>
                <a:gd name="T14" fmla="*/ 32 w 32"/>
                <a:gd name="T1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32">
                  <a:moveTo>
                    <a:pt x="3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4"/>
                    <a:pt x="3" y="9"/>
                    <a:pt x="2" y="14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4" y="24"/>
                    <a:pt x="8" y="27"/>
                    <a:pt x="11" y="30"/>
                  </a:cubicBezTo>
                  <a:cubicBezTo>
                    <a:pt x="15" y="32"/>
                    <a:pt x="20" y="32"/>
                    <a:pt x="23" y="29"/>
                  </a:cubicBezTo>
                  <a:cubicBezTo>
                    <a:pt x="24" y="29"/>
                    <a:pt x="25" y="28"/>
                    <a:pt x="26" y="27"/>
                  </a:cubicBezTo>
                  <a:cubicBezTo>
                    <a:pt x="26" y="19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35" name="Freeform 30">
              <a:extLst>
                <a:ext uri="{FF2B5EF4-FFF2-40B4-BE49-F238E27FC236}">
                  <a16:creationId xmlns:a16="http://schemas.microsoft.com/office/drawing/2014/main" id="{464D1D45-EE63-49AB-B598-3E04FFC18D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2529" y="3373572"/>
              <a:ext cx="100733" cy="145888"/>
            </a:xfrm>
            <a:custGeom>
              <a:avLst/>
              <a:gdLst>
                <a:gd name="T0" fmla="*/ 13 w 14"/>
                <a:gd name="T1" fmla="*/ 9 h 21"/>
                <a:gd name="T2" fmla="*/ 9 w 14"/>
                <a:gd name="T3" fmla="*/ 21 h 21"/>
                <a:gd name="T4" fmla="*/ 0 w 14"/>
                <a:gd name="T5" fmla="*/ 7 h 21"/>
                <a:gd name="T6" fmla="*/ 7 w 14"/>
                <a:gd name="T7" fmla="*/ 1 h 21"/>
                <a:gd name="T8" fmla="*/ 13 w 14"/>
                <a:gd name="T9" fmla="*/ 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1">
                  <a:moveTo>
                    <a:pt x="13" y="9"/>
                  </a:moveTo>
                  <a:cubicBezTo>
                    <a:pt x="13" y="14"/>
                    <a:pt x="14" y="20"/>
                    <a:pt x="9" y="21"/>
                  </a:cubicBezTo>
                  <a:cubicBezTo>
                    <a:pt x="5" y="21"/>
                    <a:pt x="0" y="12"/>
                    <a:pt x="0" y="7"/>
                  </a:cubicBezTo>
                  <a:cubicBezTo>
                    <a:pt x="0" y="2"/>
                    <a:pt x="2" y="1"/>
                    <a:pt x="7" y="1"/>
                  </a:cubicBezTo>
                  <a:cubicBezTo>
                    <a:pt x="11" y="0"/>
                    <a:pt x="13" y="4"/>
                    <a:pt x="13" y="9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38" name="Freeform 31">
              <a:extLst>
                <a:ext uri="{FF2B5EF4-FFF2-40B4-BE49-F238E27FC236}">
                  <a16:creationId xmlns:a16="http://schemas.microsoft.com/office/drawing/2014/main" id="{24DEA2E4-5DE3-44D5-AD29-14C94A54C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98931" y="3373572"/>
              <a:ext cx="100733" cy="145888"/>
            </a:xfrm>
            <a:custGeom>
              <a:avLst/>
              <a:gdLst>
                <a:gd name="T0" fmla="*/ 0 w 14"/>
                <a:gd name="T1" fmla="*/ 9 h 21"/>
                <a:gd name="T2" fmla="*/ 4 w 14"/>
                <a:gd name="T3" fmla="*/ 21 h 21"/>
                <a:gd name="T4" fmla="*/ 13 w 14"/>
                <a:gd name="T5" fmla="*/ 7 h 21"/>
                <a:gd name="T6" fmla="*/ 7 w 14"/>
                <a:gd name="T7" fmla="*/ 1 h 21"/>
                <a:gd name="T8" fmla="*/ 0 w 14"/>
                <a:gd name="T9" fmla="*/ 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1">
                  <a:moveTo>
                    <a:pt x="0" y="9"/>
                  </a:moveTo>
                  <a:cubicBezTo>
                    <a:pt x="0" y="14"/>
                    <a:pt x="0" y="20"/>
                    <a:pt x="4" y="21"/>
                  </a:cubicBezTo>
                  <a:cubicBezTo>
                    <a:pt x="8" y="21"/>
                    <a:pt x="13" y="12"/>
                    <a:pt x="13" y="7"/>
                  </a:cubicBezTo>
                  <a:cubicBezTo>
                    <a:pt x="14" y="2"/>
                    <a:pt x="11" y="1"/>
                    <a:pt x="7" y="1"/>
                  </a:cubicBezTo>
                  <a:cubicBezTo>
                    <a:pt x="2" y="0"/>
                    <a:pt x="0" y="4"/>
                    <a:pt x="0" y="9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41" name="Freeform 32">
              <a:extLst>
                <a:ext uri="{FF2B5EF4-FFF2-40B4-BE49-F238E27FC236}">
                  <a16:creationId xmlns:a16="http://schemas.microsoft.com/office/drawing/2014/main" id="{85DE4052-B76E-4CFA-AF94-C39DEFF4E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4630" y="3192948"/>
              <a:ext cx="402930" cy="573134"/>
            </a:xfrm>
            <a:custGeom>
              <a:avLst/>
              <a:gdLst>
                <a:gd name="T0" fmla="*/ 57 w 57"/>
                <a:gd name="T1" fmla="*/ 35 h 82"/>
                <a:gd name="T2" fmla="*/ 34 w 57"/>
                <a:gd name="T3" fmla="*/ 79 h 82"/>
                <a:gd name="T4" fmla="*/ 22 w 57"/>
                <a:gd name="T5" fmla="*/ 79 h 82"/>
                <a:gd name="T6" fmla="*/ 0 w 57"/>
                <a:gd name="T7" fmla="*/ 36 h 82"/>
                <a:gd name="T8" fmla="*/ 29 w 57"/>
                <a:gd name="T9" fmla="*/ 0 h 82"/>
                <a:gd name="T10" fmla="*/ 57 w 57"/>
                <a:gd name="T11" fmla="*/ 3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82">
                  <a:moveTo>
                    <a:pt x="57" y="35"/>
                  </a:moveTo>
                  <a:cubicBezTo>
                    <a:pt x="57" y="57"/>
                    <a:pt x="43" y="72"/>
                    <a:pt x="34" y="79"/>
                  </a:cubicBezTo>
                  <a:cubicBezTo>
                    <a:pt x="31" y="82"/>
                    <a:pt x="26" y="82"/>
                    <a:pt x="22" y="79"/>
                  </a:cubicBezTo>
                  <a:cubicBezTo>
                    <a:pt x="14" y="73"/>
                    <a:pt x="0" y="59"/>
                    <a:pt x="0" y="36"/>
                  </a:cubicBezTo>
                  <a:cubicBezTo>
                    <a:pt x="0" y="10"/>
                    <a:pt x="13" y="0"/>
                    <a:pt x="29" y="0"/>
                  </a:cubicBezTo>
                  <a:cubicBezTo>
                    <a:pt x="44" y="0"/>
                    <a:pt x="57" y="10"/>
                    <a:pt x="57" y="35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42" name="Freeform 33">
              <a:extLst>
                <a:ext uri="{FF2B5EF4-FFF2-40B4-BE49-F238E27FC236}">
                  <a16:creationId xmlns:a16="http://schemas.microsoft.com/office/drawing/2014/main" id="{608BF2A3-26AE-44AE-B70E-70FA40288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4835" y="3401360"/>
              <a:ext cx="62524" cy="191045"/>
            </a:xfrm>
            <a:custGeom>
              <a:avLst/>
              <a:gdLst>
                <a:gd name="T0" fmla="*/ 9 w 9"/>
                <a:gd name="T1" fmla="*/ 22 h 27"/>
                <a:gd name="T2" fmla="*/ 4 w 9"/>
                <a:gd name="T3" fmla="*/ 27 h 27"/>
                <a:gd name="T4" fmla="*/ 4 w 9"/>
                <a:gd name="T5" fmla="*/ 27 h 27"/>
                <a:gd name="T6" fmla="*/ 0 w 9"/>
                <a:gd name="T7" fmla="*/ 22 h 27"/>
                <a:gd name="T8" fmla="*/ 2 w 9"/>
                <a:gd name="T9" fmla="*/ 3 h 27"/>
                <a:gd name="T10" fmla="*/ 3 w 9"/>
                <a:gd name="T11" fmla="*/ 1 h 27"/>
                <a:gd name="T12" fmla="*/ 5 w 9"/>
                <a:gd name="T13" fmla="*/ 0 h 27"/>
                <a:gd name="T14" fmla="*/ 7 w 9"/>
                <a:gd name="T15" fmla="*/ 2 h 27"/>
                <a:gd name="T16" fmla="*/ 9 w 9"/>
                <a:gd name="T17" fmla="*/ 2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7">
                  <a:moveTo>
                    <a:pt x="9" y="22"/>
                  </a:moveTo>
                  <a:cubicBezTo>
                    <a:pt x="9" y="25"/>
                    <a:pt x="7" y="27"/>
                    <a:pt x="4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1" y="27"/>
                    <a:pt x="0" y="25"/>
                    <a:pt x="0" y="2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6" y="0"/>
                    <a:pt x="7" y="1"/>
                    <a:pt x="7" y="2"/>
                  </a:cubicBezTo>
                  <a:lnTo>
                    <a:pt x="9" y="22"/>
                  </a:ln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43" name="Freeform 34">
              <a:extLst>
                <a:ext uri="{FF2B5EF4-FFF2-40B4-BE49-F238E27FC236}">
                  <a16:creationId xmlns:a16="http://schemas.microsoft.com/office/drawing/2014/main" id="{B1EAE41A-6469-4502-8306-CE183742B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78634" y="3092215"/>
              <a:ext cx="555765" cy="406404"/>
            </a:xfrm>
            <a:custGeom>
              <a:avLst/>
              <a:gdLst>
                <a:gd name="T0" fmla="*/ 70 w 78"/>
                <a:gd name="T1" fmla="*/ 15 h 58"/>
                <a:gd name="T2" fmla="*/ 70 w 78"/>
                <a:gd name="T3" fmla="*/ 15 h 58"/>
                <a:gd name="T4" fmla="*/ 53 w 78"/>
                <a:gd name="T5" fmla="*/ 3 h 58"/>
                <a:gd name="T6" fmla="*/ 53 w 78"/>
                <a:gd name="T7" fmla="*/ 3 h 58"/>
                <a:gd name="T8" fmla="*/ 40 w 78"/>
                <a:gd name="T9" fmla="*/ 2 h 58"/>
                <a:gd name="T10" fmla="*/ 28 w 78"/>
                <a:gd name="T11" fmla="*/ 1 h 58"/>
                <a:gd name="T12" fmla="*/ 14 w 78"/>
                <a:gd name="T13" fmla="*/ 9 h 58"/>
                <a:gd name="T14" fmla="*/ 10 w 78"/>
                <a:gd name="T15" fmla="*/ 12 h 58"/>
                <a:gd name="T16" fmla="*/ 2 w 78"/>
                <a:gd name="T17" fmla="*/ 40 h 58"/>
                <a:gd name="T18" fmla="*/ 2 w 78"/>
                <a:gd name="T19" fmla="*/ 40 h 58"/>
                <a:gd name="T20" fmla="*/ 9 w 78"/>
                <a:gd name="T21" fmla="*/ 48 h 58"/>
                <a:gd name="T22" fmla="*/ 9 w 78"/>
                <a:gd name="T23" fmla="*/ 56 h 58"/>
                <a:gd name="T24" fmla="*/ 10 w 78"/>
                <a:gd name="T25" fmla="*/ 58 h 58"/>
                <a:gd name="T26" fmla="*/ 11 w 78"/>
                <a:gd name="T27" fmla="*/ 56 h 58"/>
                <a:gd name="T28" fmla="*/ 12 w 78"/>
                <a:gd name="T29" fmla="*/ 51 h 58"/>
                <a:gd name="T30" fmla="*/ 21 w 78"/>
                <a:gd name="T31" fmla="*/ 39 h 58"/>
                <a:gd name="T32" fmla="*/ 30 w 78"/>
                <a:gd name="T33" fmla="*/ 34 h 58"/>
                <a:gd name="T34" fmla="*/ 37 w 78"/>
                <a:gd name="T35" fmla="*/ 27 h 58"/>
                <a:gd name="T36" fmla="*/ 49 w 78"/>
                <a:gd name="T37" fmla="*/ 23 h 58"/>
                <a:gd name="T38" fmla="*/ 61 w 78"/>
                <a:gd name="T39" fmla="*/ 34 h 58"/>
                <a:gd name="T40" fmla="*/ 64 w 78"/>
                <a:gd name="T41" fmla="*/ 47 h 58"/>
                <a:gd name="T42" fmla="*/ 64 w 78"/>
                <a:gd name="T43" fmla="*/ 57 h 58"/>
                <a:gd name="T44" fmla="*/ 65 w 78"/>
                <a:gd name="T45" fmla="*/ 58 h 58"/>
                <a:gd name="T46" fmla="*/ 67 w 78"/>
                <a:gd name="T47" fmla="*/ 57 h 58"/>
                <a:gd name="T48" fmla="*/ 67 w 78"/>
                <a:gd name="T49" fmla="*/ 52 h 58"/>
                <a:gd name="T50" fmla="*/ 68 w 78"/>
                <a:gd name="T51" fmla="*/ 47 h 58"/>
                <a:gd name="T52" fmla="*/ 70 w 78"/>
                <a:gd name="T53" fmla="*/ 17 h 58"/>
                <a:gd name="T54" fmla="*/ 70 w 78"/>
                <a:gd name="T55" fmla="*/ 1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8" h="58">
                  <a:moveTo>
                    <a:pt x="70" y="15"/>
                  </a:moveTo>
                  <a:cubicBezTo>
                    <a:pt x="70" y="15"/>
                    <a:pt x="70" y="15"/>
                    <a:pt x="70" y="15"/>
                  </a:cubicBezTo>
                  <a:cubicBezTo>
                    <a:pt x="73" y="11"/>
                    <a:pt x="66" y="0"/>
                    <a:pt x="53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49" y="4"/>
                    <a:pt x="44" y="4"/>
                    <a:pt x="40" y="2"/>
                  </a:cubicBezTo>
                  <a:cubicBezTo>
                    <a:pt x="37" y="1"/>
                    <a:pt x="33" y="0"/>
                    <a:pt x="28" y="1"/>
                  </a:cubicBezTo>
                  <a:cubicBezTo>
                    <a:pt x="18" y="2"/>
                    <a:pt x="14" y="9"/>
                    <a:pt x="14" y="9"/>
                  </a:cubicBezTo>
                  <a:cubicBezTo>
                    <a:pt x="13" y="10"/>
                    <a:pt x="12" y="11"/>
                    <a:pt x="10" y="12"/>
                  </a:cubicBezTo>
                  <a:cubicBezTo>
                    <a:pt x="0" y="22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6" y="41"/>
                    <a:pt x="9" y="44"/>
                    <a:pt x="9" y="48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9" y="58"/>
                    <a:pt x="10" y="58"/>
                  </a:cubicBezTo>
                  <a:cubicBezTo>
                    <a:pt x="11" y="58"/>
                    <a:pt x="11" y="57"/>
                    <a:pt x="11" y="56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2" y="46"/>
                    <a:pt x="16" y="41"/>
                    <a:pt x="21" y="39"/>
                  </a:cubicBezTo>
                  <a:cubicBezTo>
                    <a:pt x="25" y="38"/>
                    <a:pt x="28" y="37"/>
                    <a:pt x="30" y="34"/>
                  </a:cubicBezTo>
                  <a:cubicBezTo>
                    <a:pt x="33" y="32"/>
                    <a:pt x="35" y="30"/>
                    <a:pt x="37" y="27"/>
                  </a:cubicBezTo>
                  <a:cubicBezTo>
                    <a:pt x="39" y="23"/>
                    <a:pt x="45" y="21"/>
                    <a:pt x="49" y="23"/>
                  </a:cubicBezTo>
                  <a:cubicBezTo>
                    <a:pt x="54" y="25"/>
                    <a:pt x="58" y="30"/>
                    <a:pt x="61" y="34"/>
                  </a:cubicBezTo>
                  <a:cubicBezTo>
                    <a:pt x="63" y="38"/>
                    <a:pt x="64" y="42"/>
                    <a:pt x="64" y="47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58"/>
                    <a:pt x="65" y="58"/>
                    <a:pt x="65" y="58"/>
                  </a:cubicBezTo>
                  <a:cubicBezTo>
                    <a:pt x="66" y="58"/>
                    <a:pt x="67" y="58"/>
                    <a:pt x="67" y="57"/>
                  </a:cubicBezTo>
                  <a:cubicBezTo>
                    <a:pt x="67" y="52"/>
                    <a:pt x="67" y="52"/>
                    <a:pt x="67" y="52"/>
                  </a:cubicBezTo>
                  <a:cubicBezTo>
                    <a:pt x="67" y="50"/>
                    <a:pt x="67" y="48"/>
                    <a:pt x="68" y="47"/>
                  </a:cubicBezTo>
                  <a:cubicBezTo>
                    <a:pt x="74" y="40"/>
                    <a:pt x="78" y="26"/>
                    <a:pt x="70" y="17"/>
                  </a:cubicBezTo>
                  <a:cubicBezTo>
                    <a:pt x="70" y="16"/>
                    <a:pt x="70" y="15"/>
                    <a:pt x="70" y="1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44" name="Freeform 35">
              <a:extLst>
                <a:ext uri="{FF2B5EF4-FFF2-40B4-BE49-F238E27FC236}">
                  <a16:creationId xmlns:a16="http://schemas.microsoft.com/office/drawing/2014/main" id="{4DD02E91-DA2A-443E-961F-E8AFE8E7F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5283" y="4568467"/>
              <a:ext cx="969116" cy="305671"/>
            </a:xfrm>
            <a:custGeom>
              <a:avLst/>
              <a:gdLst>
                <a:gd name="T0" fmla="*/ 136 w 136"/>
                <a:gd name="T1" fmla="*/ 15 h 44"/>
                <a:gd name="T2" fmla="*/ 130 w 136"/>
                <a:gd name="T3" fmla="*/ 3 h 44"/>
                <a:gd name="T4" fmla="*/ 110 w 136"/>
                <a:gd name="T5" fmla="*/ 4 h 44"/>
                <a:gd name="T6" fmla="*/ 101 w 136"/>
                <a:gd name="T7" fmla="*/ 5 h 44"/>
                <a:gd name="T8" fmla="*/ 21 w 136"/>
                <a:gd name="T9" fmla="*/ 7 h 44"/>
                <a:gd name="T10" fmla="*/ 2 w 136"/>
                <a:gd name="T11" fmla="*/ 28 h 44"/>
                <a:gd name="T12" fmla="*/ 26 w 136"/>
                <a:gd name="T13" fmla="*/ 41 h 44"/>
                <a:gd name="T14" fmla="*/ 101 w 136"/>
                <a:gd name="T15" fmla="*/ 15 h 44"/>
                <a:gd name="T16" fmla="*/ 120 w 136"/>
                <a:gd name="T17" fmla="*/ 13 h 44"/>
                <a:gd name="T18" fmla="*/ 136 w 136"/>
                <a:gd name="T19" fmla="*/ 1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44">
                  <a:moveTo>
                    <a:pt x="136" y="15"/>
                  </a:moveTo>
                  <a:cubicBezTo>
                    <a:pt x="136" y="15"/>
                    <a:pt x="133" y="7"/>
                    <a:pt x="130" y="3"/>
                  </a:cubicBezTo>
                  <a:cubicBezTo>
                    <a:pt x="127" y="0"/>
                    <a:pt x="116" y="2"/>
                    <a:pt x="110" y="4"/>
                  </a:cubicBezTo>
                  <a:cubicBezTo>
                    <a:pt x="107" y="5"/>
                    <a:pt x="104" y="5"/>
                    <a:pt x="101" y="5"/>
                  </a:cubicBezTo>
                  <a:cubicBezTo>
                    <a:pt x="77" y="4"/>
                    <a:pt x="32" y="5"/>
                    <a:pt x="21" y="7"/>
                  </a:cubicBezTo>
                  <a:cubicBezTo>
                    <a:pt x="7" y="9"/>
                    <a:pt x="0" y="21"/>
                    <a:pt x="2" y="28"/>
                  </a:cubicBezTo>
                  <a:cubicBezTo>
                    <a:pt x="5" y="41"/>
                    <a:pt x="12" y="44"/>
                    <a:pt x="26" y="41"/>
                  </a:cubicBezTo>
                  <a:cubicBezTo>
                    <a:pt x="37" y="39"/>
                    <a:pt x="78" y="26"/>
                    <a:pt x="101" y="15"/>
                  </a:cubicBezTo>
                  <a:cubicBezTo>
                    <a:pt x="107" y="13"/>
                    <a:pt x="113" y="12"/>
                    <a:pt x="120" y="13"/>
                  </a:cubicBezTo>
                  <a:lnTo>
                    <a:pt x="136" y="15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7B647584-7E55-4B9B-9D14-2DB2A324E708}"/>
              </a:ext>
            </a:extLst>
          </p:cNvPr>
          <p:cNvGrpSpPr/>
          <p:nvPr/>
        </p:nvGrpSpPr>
        <p:grpSpPr>
          <a:xfrm>
            <a:off x="9674021" y="3863081"/>
            <a:ext cx="525661" cy="1463516"/>
            <a:chOff x="9462165" y="5794622"/>
            <a:chExt cx="788492" cy="2195274"/>
          </a:xfrm>
        </p:grpSpPr>
        <p:sp>
          <p:nvSpPr>
            <p:cNvPr id="246" name="Oval 36">
              <a:extLst>
                <a:ext uri="{FF2B5EF4-FFF2-40B4-BE49-F238E27FC236}">
                  <a16:creationId xmlns:a16="http://schemas.microsoft.com/office/drawing/2014/main" id="{31C31FAD-0A02-4476-AE33-1BA42B850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0795" y="5794622"/>
              <a:ext cx="684287" cy="66691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47" name="Freeform 37">
              <a:extLst>
                <a:ext uri="{FF2B5EF4-FFF2-40B4-BE49-F238E27FC236}">
                  <a16:creationId xmlns:a16="http://schemas.microsoft.com/office/drawing/2014/main" id="{90DFD0FD-9ED4-44DB-881A-EE963CCBC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0795" y="5794622"/>
              <a:ext cx="343881" cy="329987"/>
            </a:xfrm>
            <a:custGeom>
              <a:avLst/>
              <a:gdLst>
                <a:gd name="T0" fmla="*/ 48 w 48"/>
                <a:gd name="T1" fmla="*/ 0 h 47"/>
                <a:gd name="T2" fmla="*/ 0 w 48"/>
                <a:gd name="T3" fmla="*/ 47 h 47"/>
                <a:gd name="T4" fmla="*/ 48 w 48"/>
                <a:gd name="T5" fmla="*/ 47 h 47"/>
                <a:gd name="T6" fmla="*/ 48 w 48"/>
                <a:gd name="T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7">
                  <a:moveTo>
                    <a:pt x="48" y="0"/>
                  </a:moveTo>
                  <a:cubicBezTo>
                    <a:pt x="22" y="0"/>
                    <a:pt x="0" y="21"/>
                    <a:pt x="0" y="47"/>
                  </a:cubicBezTo>
                  <a:cubicBezTo>
                    <a:pt x="48" y="47"/>
                    <a:pt x="48" y="47"/>
                    <a:pt x="48" y="47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48" name="Oval 38">
              <a:extLst>
                <a:ext uri="{FF2B5EF4-FFF2-40B4-BE49-F238E27FC236}">
                  <a16:creationId xmlns:a16="http://schemas.microsoft.com/office/drawing/2014/main" id="{B45C0C2F-8DEF-4CEC-86E8-4539D6021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1528" y="5884934"/>
              <a:ext cx="489769" cy="48629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49" name="Freeform 39">
              <a:extLst>
                <a:ext uri="{FF2B5EF4-FFF2-40B4-BE49-F238E27FC236}">
                  <a16:creationId xmlns:a16="http://schemas.microsoft.com/office/drawing/2014/main" id="{A8EC6868-210D-43CF-AF3A-35F7473F6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3942" y="5919669"/>
              <a:ext cx="197992" cy="409877"/>
            </a:xfrm>
            <a:custGeom>
              <a:avLst/>
              <a:gdLst>
                <a:gd name="T0" fmla="*/ 25 w 28"/>
                <a:gd name="T1" fmla="*/ 16 h 58"/>
                <a:gd name="T2" fmla="*/ 20 w 28"/>
                <a:gd name="T3" fmla="*/ 16 h 58"/>
                <a:gd name="T4" fmla="*/ 15 w 28"/>
                <a:gd name="T5" fmla="*/ 15 h 58"/>
                <a:gd name="T6" fmla="*/ 10 w 28"/>
                <a:gd name="T7" fmla="*/ 19 h 58"/>
                <a:gd name="T8" fmla="*/ 28 w 28"/>
                <a:gd name="T9" fmla="*/ 38 h 58"/>
                <a:gd name="T10" fmla="*/ 20 w 28"/>
                <a:gd name="T11" fmla="*/ 50 h 58"/>
                <a:gd name="T12" fmla="*/ 18 w 28"/>
                <a:gd name="T13" fmla="*/ 53 h 58"/>
                <a:gd name="T14" fmla="*/ 18 w 28"/>
                <a:gd name="T15" fmla="*/ 55 h 58"/>
                <a:gd name="T16" fmla="*/ 14 w 28"/>
                <a:gd name="T17" fmla="*/ 58 h 58"/>
                <a:gd name="T18" fmla="*/ 14 w 28"/>
                <a:gd name="T19" fmla="*/ 58 h 58"/>
                <a:gd name="T20" fmla="*/ 11 w 28"/>
                <a:gd name="T21" fmla="*/ 55 h 58"/>
                <a:gd name="T22" fmla="*/ 11 w 28"/>
                <a:gd name="T23" fmla="*/ 54 h 58"/>
                <a:gd name="T24" fmla="*/ 8 w 28"/>
                <a:gd name="T25" fmla="*/ 51 h 58"/>
                <a:gd name="T26" fmla="*/ 2 w 28"/>
                <a:gd name="T27" fmla="*/ 48 h 58"/>
                <a:gd name="T28" fmla="*/ 1 w 28"/>
                <a:gd name="T29" fmla="*/ 43 h 58"/>
                <a:gd name="T30" fmla="*/ 2 w 28"/>
                <a:gd name="T31" fmla="*/ 42 h 58"/>
                <a:gd name="T32" fmla="*/ 6 w 28"/>
                <a:gd name="T33" fmla="*/ 41 h 58"/>
                <a:gd name="T34" fmla="*/ 13 w 28"/>
                <a:gd name="T35" fmla="*/ 43 h 58"/>
                <a:gd name="T36" fmla="*/ 19 w 28"/>
                <a:gd name="T37" fmla="*/ 38 h 58"/>
                <a:gd name="T38" fmla="*/ 1 w 28"/>
                <a:gd name="T39" fmla="*/ 19 h 58"/>
                <a:gd name="T40" fmla="*/ 9 w 28"/>
                <a:gd name="T41" fmla="*/ 7 h 58"/>
                <a:gd name="T42" fmla="*/ 11 w 28"/>
                <a:gd name="T43" fmla="*/ 4 h 58"/>
                <a:gd name="T44" fmla="*/ 11 w 28"/>
                <a:gd name="T45" fmla="*/ 3 h 58"/>
                <a:gd name="T46" fmla="*/ 14 w 28"/>
                <a:gd name="T47" fmla="*/ 0 h 58"/>
                <a:gd name="T48" fmla="*/ 14 w 28"/>
                <a:gd name="T49" fmla="*/ 0 h 58"/>
                <a:gd name="T50" fmla="*/ 18 w 28"/>
                <a:gd name="T51" fmla="*/ 3 h 58"/>
                <a:gd name="T52" fmla="*/ 18 w 28"/>
                <a:gd name="T53" fmla="*/ 4 h 58"/>
                <a:gd name="T54" fmla="*/ 20 w 28"/>
                <a:gd name="T55" fmla="*/ 7 h 58"/>
                <a:gd name="T56" fmla="*/ 25 w 28"/>
                <a:gd name="T57" fmla="*/ 10 h 58"/>
                <a:gd name="T58" fmla="*/ 26 w 28"/>
                <a:gd name="T59" fmla="*/ 15 h 58"/>
                <a:gd name="T60" fmla="*/ 25 w 28"/>
                <a:gd name="T61" fmla="*/ 1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" h="58">
                  <a:moveTo>
                    <a:pt x="25" y="16"/>
                  </a:moveTo>
                  <a:cubicBezTo>
                    <a:pt x="24" y="17"/>
                    <a:pt x="22" y="17"/>
                    <a:pt x="20" y="16"/>
                  </a:cubicBezTo>
                  <a:cubicBezTo>
                    <a:pt x="19" y="15"/>
                    <a:pt x="17" y="15"/>
                    <a:pt x="15" y="15"/>
                  </a:cubicBezTo>
                  <a:cubicBezTo>
                    <a:pt x="12" y="15"/>
                    <a:pt x="10" y="16"/>
                    <a:pt x="10" y="19"/>
                  </a:cubicBezTo>
                  <a:cubicBezTo>
                    <a:pt x="10" y="25"/>
                    <a:pt x="28" y="25"/>
                    <a:pt x="28" y="38"/>
                  </a:cubicBezTo>
                  <a:cubicBezTo>
                    <a:pt x="28" y="44"/>
                    <a:pt x="25" y="48"/>
                    <a:pt x="20" y="50"/>
                  </a:cubicBezTo>
                  <a:cubicBezTo>
                    <a:pt x="18" y="51"/>
                    <a:pt x="18" y="52"/>
                    <a:pt x="18" y="53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18" y="56"/>
                    <a:pt x="16" y="58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2" y="58"/>
                    <a:pt x="11" y="56"/>
                    <a:pt x="11" y="55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1" y="52"/>
                    <a:pt x="10" y="51"/>
                    <a:pt x="8" y="51"/>
                  </a:cubicBezTo>
                  <a:cubicBezTo>
                    <a:pt x="6" y="50"/>
                    <a:pt x="4" y="49"/>
                    <a:pt x="2" y="48"/>
                  </a:cubicBezTo>
                  <a:cubicBezTo>
                    <a:pt x="0" y="47"/>
                    <a:pt x="0" y="45"/>
                    <a:pt x="1" y="43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1"/>
                    <a:pt x="4" y="40"/>
                    <a:pt x="6" y="41"/>
                  </a:cubicBezTo>
                  <a:cubicBezTo>
                    <a:pt x="8" y="42"/>
                    <a:pt x="11" y="43"/>
                    <a:pt x="13" y="43"/>
                  </a:cubicBezTo>
                  <a:cubicBezTo>
                    <a:pt x="17" y="43"/>
                    <a:pt x="19" y="42"/>
                    <a:pt x="19" y="38"/>
                  </a:cubicBezTo>
                  <a:cubicBezTo>
                    <a:pt x="19" y="31"/>
                    <a:pt x="1" y="32"/>
                    <a:pt x="1" y="19"/>
                  </a:cubicBezTo>
                  <a:cubicBezTo>
                    <a:pt x="1" y="14"/>
                    <a:pt x="4" y="9"/>
                    <a:pt x="9" y="7"/>
                  </a:cubicBezTo>
                  <a:cubicBezTo>
                    <a:pt x="10" y="7"/>
                    <a:pt x="11" y="6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6" y="0"/>
                    <a:pt x="18" y="1"/>
                    <a:pt x="18" y="3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6"/>
                    <a:pt x="19" y="7"/>
                    <a:pt x="20" y="7"/>
                  </a:cubicBezTo>
                  <a:cubicBezTo>
                    <a:pt x="22" y="8"/>
                    <a:pt x="24" y="9"/>
                    <a:pt x="25" y="10"/>
                  </a:cubicBezTo>
                  <a:cubicBezTo>
                    <a:pt x="27" y="11"/>
                    <a:pt x="27" y="13"/>
                    <a:pt x="26" y="15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50" name="Freeform 40">
              <a:extLst>
                <a:ext uri="{FF2B5EF4-FFF2-40B4-BE49-F238E27FC236}">
                  <a16:creationId xmlns:a16="http://schemas.microsoft.com/office/drawing/2014/main" id="{B9FBE2AF-D444-4530-B931-B992ADD93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5530" y="6461540"/>
              <a:ext cx="309145" cy="302198"/>
            </a:xfrm>
            <a:custGeom>
              <a:avLst/>
              <a:gdLst>
                <a:gd name="T0" fmla="*/ 33 w 43"/>
                <a:gd name="T1" fmla="*/ 11 h 43"/>
                <a:gd name="T2" fmla="*/ 41 w 43"/>
                <a:gd name="T3" fmla="*/ 41 h 43"/>
                <a:gd name="T4" fmla="*/ 11 w 43"/>
                <a:gd name="T5" fmla="*/ 33 h 43"/>
                <a:gd name="T6" fmla="*/ 3 w 43"/>
                <a:gd name="T7" fmla="*/ 3 h 43"/>
                <a:gd name="T8" fmla="*/ 33 w 43"/>
                <a:gd name="T9" fmla="*/ 1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33" y="11"/>
                  </a:moveTo>
                  <a:cubicBezTo>
                    <a:pt x="43" y="21"/>
                    <a:pt x="41" y="41"/>
                    <a:pt x="41" y="41"/>
                  </a:cubicBezTo>
                  <a:cubicBezTo>
                    <a:pt x="41" y="41"/>
                    <a:pt x="22" y="43"/>
                    <a:pt x="11" y="33"/>
                  </a:cubicBezTo>
                  <a:cubicBezTo>
                    <a:pt x="0" y="22"/>
                    <a:pt x="3" y="3"/>
                    <a:pt x="3" y="3"/>
                  </a:cubicBezTo>
                  <a:cubicBezTo>
                    <a:pt x="3" y="3"/>
                    <a:pt x="22" y="0"/>
                    <a:pt x="33" y="1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51" name="Freeform 41">
              <a:extLst>
                <a:ext uri="{FF2B5EF4-FFF2-40B4-BE49-F238E27FC236}">
                  <a16:creationId xmlns:a16="http://schemas.microsoft.com/office/drawing/2014/main" id="{B444F1DE-C7F4-4C05-88EB-45394695A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1622" y="6461540"/>
              <a:ext cx="305671" cy="302198"/>
            </a:xfrm>
            <a:custGeom>
              <a:avLst/>
              <a:gdLst>
                <a:gd name="T0" fmla="*/ 11 w 43"/>
                <a:gd name="T1" fmla="*/ 11 h 43"/>
                <a:gd name="T2" fmla="*/ 3 w 43"/>
                <a:gd name="T3" fmla="*/ 41 h 43"/>
                <a:gd name="T4" fmla="*/ 33 w 43"/>
                <a:gd name="T5" fmla="*/ 33 h 43"/>
                <a:gd name="T6" fmla="*/ 41 w 43"/>
                <a:gd name="T7" fmla="*/ 3 h 43"/>
                <a:gd name="T8" fmla="*/ 11 w 43"/>
                <a:gd name="T9" fmla="*/ 1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11" y="11"/>
                  </a:moveTo>
                  <a:cubicBezTo>
                    <a:pt x="0" y="21"/>
                    <a:pt x="3" y="41"/>
                    <a:pt x="3" y="41"/>
                  </a:cubicBezTo>
                  <a:cubicBezTo>
                    <a:pt x="3" y="41"/>
                    <a:pt x="22" y="43"/>
                    <a:pt x="33" y="33"/>
                  </a:cubicBezTo>
                  <a:cubicBezTo>
                    <a:pt x="43" y="22"/>
                    <a:pt x="41" y="3"/>
                    <a:pt x="41" y="3"/>
                  </a:cubicBezTo>
                  <a:cubicBezTo>
                    <a:pt x="41" y="3"/>
                    <a:pt x="21" y="0"/>
                    <a:pt x="11" y="1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52" name="Freeform 42">
              <a:extLst>
                <a:ext uri="{FF2B5EF4-FFF2-40B4-BE49-F238E27FC236}">
                  <a16:creationId xmlns:a16="http://schemas.microsoft.com/office/drawing/2014/main" id="{70A82D27-CCDC-45AC-9DF1-562F448D5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3848" y="6763738"/>
              <a:ext cx="350828" cy="343881"/>
            </a:xfrm>
            <a:custGeom>
              <a:avLst/>
              <a:gdLst>
                <a:gd name="T0" fmla="*/ 37 w 49"/>
                <a:gd name="T1" fmla="*/ 12 h 49"/>
                <a:gd name="T2" fmla="*/ 47 w 49"/>
                <a:gd name="T3" fmla="*/ 46 h 49"/>
                <a:gd name="T4" fmla="*/ 12 w 49"/>
                <a:gd name="T5" fmla="*/ 37 h 49"/>
                <a:gd name="T6" fmla="*/ 3 w 49"/>
                <a:gd name="T7" fmla="*/ 2 h 49"/>
                <a:gd name="T8" fmla="*/ 37 w 49"/>
                <a:gd name="T9" fmla="*/ 1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9">
                  <a:moveTo>
                    <a:pt x="37" y="12"/>
                  </a:moveTo>
                  <a:cubicBezTo>
                    <a:pt x="49" y="24"/>
                    <a:pt x="47" y="46"/>
                    <a:pt x="47" y="46"/>
                  </a:cubicBezTo>
                  <a:cubicBezTo>
                    <a:pt x="47" y="46"/>
                    <a:pt x="24" y="49"/>
                    <a:pt x="12" y="37"/>
                  </a:cubicBezTo>
                  <a:cubicBezTo>
                    <a:pt x="0" y="25"/>
                    <a:pt x="3" y="2"/>
                    <a:pt x="3" y="2"/>
                  </a:cubicBezTo>
                  <a:cubicBezTo>
                    <a:pt x="3" y="2"/>
                    <a:pt x="25" y="0"/>
                    <a:pt x="37" y="1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53" name="Freeform 43">
              <a:extLst>
                <a:ext uri="{FF2B5EF4-FFF2-40B4-BE49-F238E27FC236}">
                  <a16:creationId xmlns:a16="http://schemas.microsoft.com/office/drawing/2014/main" id="{812F0B94-CDB1-406B-9131-94543BECA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1622" y="6763738"/>
              <a:ext cx="347353" cy="343881"/>
            </a:xfrm>
            <a:custGeom>
              <a:avLst/>
              <a:gdLst>
                <a:gd name="T0" fmla="*/ 12 w 49"/>
                <a:gd name="T1" fmla="*/ 12 h 49"/>
                <a:gd name="T2" fmla="*/ 3 w 49"/>
                <a:gd name="T3" fmla="*/ 46 h 49"/>
                <a:gd name="T4" fmla="*/ 37 w 49"/>
                <a:gd name="T5" fmla="*/ 37 h 49"/>
                <a:gd name="T6" fmla="*/ 47 w 49"/>
                <a:gd name="T7" fmla="*/ 2 h 49"/>
                <a:gd name="T8" fmla="*/ 12 w 49"/>
                <a:gd name="T9" fmla="*/ 1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9">
                  <a:moveTo>
                    <a:pt x="12" y="12"/>
                  </a:moveTo>
                  <a:cubicBezTo>
                    <a:pt x="0" y="24"/>
                    <a:pt x="3" y="46"/>
                    <a:pt x="3" y="46"/>
                  </a:cubicBezTo>
                  <a:cubicBezTo>
                    <a:pt x="3" y="46"/>
                    <a:pt x="25" y="49"/>
                    <a:pt x="37" y="37"/>
                  </a:cubicBezTo>
                  <a:cubicBezTo>
                    <a:pt x="49" y="25"/>
                    <a:pt x="47" y="2"/>
                    <a:pt x="47" y="2"/>
                  </a:cubicBezTo>
                  <a:cubicBezTo>
                    <a:pt x="47" y="2"/>
                    <a:pt x="24" y="0"/>
                    <a:pt x="12" y="1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54" name="Freeform 44">
              <a:extLst>
                <a:ext uri="{FF2B5EF4-FFF2-40B4-BE49-F238E27FC236}">
                  <a16:creationId xmlns:a16="http://schemas.microsoft.com/office/drawing/2014/main" id="{845ED83C-8153-4897-806F-9E9A09087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62165" y="7086776"/>
              <a:ext cx="392510" cy="385563"/>
            </a:xfrm>
            <a:custGeom>
              <a:avLst/>
              <a:gdLst>
                <a:gd name="T0" fmla="*/ 42 w 55"/>
                <a:gd name="T1" fmla="*/ 13 h 55"/>
                <a:gd name="T2" fmla="*/ 52 w 55"/>
                <a:gd name="T3" fmla="*/ 52 h 55"/>
                <a:gd name="T4" fmla="*/ 14 w 55"/>
                <a:gd name="T5" fmla="*/ 41 h 55"/>
                <a:gd name="T6" fmla="*/ 3 w 55"/>
                <a:gd name="T7" fmla="*/ 3 h 55"/>
                <a:gd name="T8" fmla="*/ 42 w 55"/>
                <a:gd name="T9" fmla="*/ 1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42" y="13"/>
                  </a:moveTo>
                  <a:cubicBezTo>
                    <a:pt x="55" y="27"/>
                    <a:pt x="52" y="52"/>
                    <a:pt x="52" y="52"/>
                  </a:cubicBezTo>
                  <a:cubicBezTo>
                    <a:pt x="52" y="52"/>
                    <a:pt x="27" y="55"/>
                    <a:pt x="14" y="41"/>
                  </a:cubicBezTo>
                  <a:cubicBezTo>
                    <a:pt x="0" y="28"/>
                    <a:pt x="3" y="3"/>
                    <a:pt x="3" y="3"/>
                  </a:cubicBezTo>
                  <a:cubicBezTo>
                    <a:pt x="3" y="3"/>
                    <a:pt x="28" y="0"/>
                    <a:pt x="42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55" name="Freeform 45">
              <a:extLst>
                <a:ext uri="{FF2B5EF4-FFF2-40B4-BE49-F238E27FC236}">
                  <a16:creationId xmlns:a16="http://schemas.microsoft.com/office/drawing/2014/main" id="{5E6510B4-17EC-4B51-A7F6-47574D940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1622" y="7086776"/>
              <a:ext cx="389035" cy="385563"/>
            </a:xfrm>
            <a:custGeom>
              <a:avLst/>
              <a:gdLst>
                <a:gd name="T0" fmla="*/ 14 w 55"/>
                <a:gd name="T1" fmla="*/ 13 h 55"/>
                <a:gd name="T2" fmla="*/ 3 w 55"/>
                <a:gd name="T3" fmla="*/ 52 h 55"/>
                <a:gd name="T4" fmla="*/ 42 w 55"/>
                <a:gd name="T5" fmla="*/ 41 h 55"/>
                <a:gd name="T6" fmla="*/ 52 w 55"/>
                <a:gd name="T7" fmla="*/ 3 h 55"/>
                <a:gd name="T8" fmla="*/ 14 w 55"/>
                <a:gd name="T9" fmla="*/ 1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14" y="13"/>
                  </a:moveTo>
                  <a:cubicBezTo>
                    <a:pt x="0" y="27"/>
                    <a:pt x="3" y="52"/>
                    <a:pt x="3" y="52"/>
                  </a:cubicBezTo>
                  <a:cubicBezTo>
                    <a:pt x="3" y="52"/>
                    <a:pt x="28" y="55"/>
                    <a:pt x="42" y="41"/>
                  </a:cubicBezTo>
                  <a:cubicBezTo>
                    <a:pt x="55" y="28"/>
                    <a:pt x="52" y="3"/>
                    <a:pt x="52" y="3"/>
                  </a:cubicBezTo>
                  <a:cubicBezTo>
                    <a:pt x="52" y="3"/>
                    <a:pt x="27" y="0"/>
                    <a:pt x="14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56" name="Freeform 46">
              <a:extLst>
                <a:ext uri="{FF2B5EF4-FFF2-40B4-BE49-F238E27FC236}">
                  <a16:creationId xmlns:a16="http://schemas.microsoft.com/office/drawing/2014/main" id="{8281EF52-687A-4111-A95A-15A9F7D07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0687" y="7548756"/>
              <a:ext cx="524504" cy="441140"/>
            </a:xfrm>
            <a:custGeom>
              <a:avLst/>
              <a:gdLst>
                <a:gd name="T0" fmla="*/ 54 w 74"/>
                <a:gd name="T1" fmla="*/ 63 h 63"/>
                <a:gd name="T2" fmla="*/ 20 w 74"/>
                <a:gd name="T3" fmla="*/ 63 h 63"/>
                <a:gd name="T4" fmla="*/ 9 w 74"/>
                <a:gd name="T5" fmla="*/ 53 h 63"/>
                <a:gd name="T6" fmla="*/ 0 w 74"/>
                <a:gd name="T7" fmla="*/ 0 h 63"/>
                <a:gd name="T8" fmla="*/ 74 w 74"/>
                <a:gd name="T9" fmla="*/ 0 h 63"/>
                <a:gd name="T10" fmla="*/ 65 w 74"/>
                <a:gd name="T11" fmla="*/ 53 h 63"/>
                <a:gd name="T12" fmla="*/ 54 w 74"/>
                <a:gd name="T1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63">
                  <a:moveTo>
                    <a:pt x="54" y="63"/>
                  </a:moveTo>
                  <a:cubicBezTo>
                    <a:pt x="20" y="63"/>
                    <a:pt x="20" y="63"/>
                    <a:pt x="20" y="63"/>
                  </a:cubicBezTo>
                  <a:cubicBezTo>
                    <a:pt x="14" y="63"/>
                    <a:pt x="9" y="59"/>
                    <a:pt x="9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5" y="53"/>
                    <a:pt x="65" y="53"/>
                    <a:pt x="65" y="53"/>
                  </a:cubicBezTo>
                  <a:cubicBezTo>
                    <a:pt x="64" y="59"/>
                    <a:pt x="59" y="63"/>
                    <a:pt x="54" y="6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57" name="Freeform 47">
              <a:extLst>
                <a:ext uri="{FF2B5EF4-FFF2-40B4-BE49-F238E27FC236}">
                  <a16:creationId xmlns:a16="http://schemas.microsoft.com/office/drawing/2014/main" id="{05D37F6B-7A2D-4CA6-B7C7-EDE920AA1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9740048" y="7548756"/>
              <a:ext cx="375141" cy="441140"/>
            </a:xfrm>
            <a:custGeom>
              <a:avLst/>
              <a:gdLst>
                <a:gd name="T0" fmla="*/ 5 w 53"/>
                <a:gd name="T1" fmla="*/ 0 h 63"/>
                <a:gd name="T2" fmla="*/ 0 w 53"/>
                <a:gd name="T3" fmla="*/ 63 h 63"/>
                <a:gd name="T4" fmla="*/ 33 w 53"/>
                <a:gd name="T5" fmla="*/ 63 h 63"/>
                <a:gd name="T6" fmla="*/ 44 w 53"/>
                <a:gd name="T7" fmla="*/ 53 h 63"/>
                <a:gd name="T8" fmla="*/ 53 w 53"/>
                <a:gd name="T9" fmla="*/ 0 h 63"/>
                <a:gd name="T10" fmla="*/ 5 w 53"/>
                <a:gd name="T1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63">
                  <a:moveTo>
                    <a:pt x="5" y="0"/>
                  </a:moveTo>
                  <a:cubicBezTo>
                    <a:pt x="22" y="16"/>
                    <a:pt x="21" y="49"/>
                    <a:pt x="0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8" y="63"/>
                    <a:pt x="43" y="59"/>
                    <a:pt x="44" y="53"/>
                  </a:cubicBezTo>
                  <a:cubicBezTo>
                    <a:pt x="53" y="0"/>
                    <a:pt x="53" y="0"/>
                    <a:pt x="53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58" name="Freeform 48">
              <a:extLst>
                <a:ext uri="{FF2B5EF4-FFF2-40B4-BE49-F238E27FC236}">
                  <a16:creationId xmlns:a16="http://schemas.microsoft.com/office/drawing/2014/main" id="{DA80182B-D4D5-47F7-ABC7-D919D2DFC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8583" y="7548756"/>
              <a:ext cx="628710" cy="111153"/>
            </a:xfrm>
            <a:custGeom>
              <a:avLst/>
              <a:gdLst>
                <a:gd name="T0" fmla="*/ 80 w 88"/>
                <a:gd name="T1" fmla="*/ 16 h 16"/>
                <a:gd name="T2" fmla="*/ 8 w 88"/>
                <a:gd name="T3" fmla="*/ 16 h 16"/>
                <a:gd name="T4" fmla="*/ 0 w 88"/>
                <a:gd name="T5" fmla="*/ 8 h 16"/>
                <a:gd name="T6" fmla="*/ 0 w 88"/>
                <a:gd name="T7" fmla="*/ 8 h 16"/>
                <a:gd name="T8" fmla="*/ 8 w 88"/>
                <a:gd name="T9" fmla="*/ 0 h 16"/>
                <a:gd name="T10" fmla="*/ 80 w 88"/>
                <a:gd name="T11" fmla="*/ 0 h 16"/>
                <a:gd name="T12" fmla="*/ 88 w 88"/>
                <a:gd name="T13" fmla="*/ 8 h 16"/>
                <a:gd name="T14" fmla="*/ 88 w 88"/>
                <a:gd name="T15" fmla="*/ 8 h 16"/>
                <a:gd name="T16" fmla="*/ 80 w 88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6">
                  <a:moveTo>
                    <a:pt x="80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4" y="0"/>
                    <a:pt x="88" y="3"/>
                    <a:pt x="88" y="8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88" y="12"/>
                    <a:pt x="84" y="16"/>
                    <a:pt x="80" y="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CB86C4AD-EC14-41AC-8A17-8AC913D31152}"/>
              </a:ext>
            </a:extLst>
          </p:cNvPr>
          <p:cNvGrpSpPr/>
          <p:nvPr/>
        </p:nvGrpSpPr>
        <p:grpSpPr>
          <a:xfrm>
            <a:off x="9090468" y="4106229"/>
            <a:ext cx="470086" cy="1220368"/>
            <a:chOff x="8586835" y="6159344"/>
            <a:chExt cx="705129" cy="1830552"/>
          </a:xfrm>
        </p:grpSpPr>
        <p:sp>
          <p:nvSpPr>
            <p:cNvPr id="260" name="Oval 49">
              <a:extLst>
                <a:ext uri="{FF2B5EF4-FFF2-40B4-BE49-F238E27FC236}">
                  <a16:creationId xmlns:a16="http://schemas.microsoft.com/office/drawing/2014/main" id="{97E12E13-D9E0-4FE6-8A85-4C08481DB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3782" y="6159344"/>
              <a:ext cx="673865" cy="67386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61" name="Freeform 50">
              <a:extLst>
                <a:ext uri="{FF2B5EF4-FFF2-40B4-BE49-F238E27FC236}">
                  <a16:creationId xmlns:a16="http://schemas.microsoft.com/office/drawing/2014/main" id="{FCF87CE8-F72C-4277-8AFF-E81B2795F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3782" y="6159344"/>
              <a:ext cx="340406" cy="336934"/>
            </a:xfrm>
            <a:custGeom>
              <a:avLst/>
              <a:gdLst>
                <a:gd name="T0" fmla="*/ 48 w 48"/>
                <a:gd name="T1" fmla="*/ 0 h 48"/>
                <a:gd name="T2" fmla="*/ 0 w 48"/>
                <a:gd name="T3" fmla="*/ 48 h 48"/>
                <a:gd name="T4" fmla="*/ 48 w 48"/>
                <a:gd name="T5" fmla="*/ 48 h 48"/>
                <a:gd name="T6" fmla="*/ 48 w 48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48" y="0"/>
                  </a:moveTo>
                  <a:cubicBezTo>
                    <a:pt x="21" y="0"/>
                    <a:pt x="0" y="21"/>
                    <a:pt x="0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62" name="Oval 51">
              <a:extLst>
                <a:ext uri="{FF2B5EF4-FFF2-40B4-BE49-F238E27FC236}">
                  <a16:creationId xmlns:a16="http://schemas.microsoft.com/office/drawing/2014/main" id="{3FD345F1-28B7-4956-8BA5-4D0EBE653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4094" y="6249656"/>
              <a:ext cx="493241" cy="48629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63" name="Freeform 52">
              <a:extLst>
                <a:ext uri="{FF2B5EF4-FFF2-40B4-BE49-F238E27FC236}">
                  <a16:creationId xmlns:a16="http://schemas.microsoft.com/office/drawing/2014/main" id="{25C86C45-20BE-4A62-AF99-DCF466909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6510" y="6284391"/>
              <a:ext cx="208412" cy="409877"/>
            </a:xfrm>
            <a:custGeom>
              <a:avLst/>
              <a:gdLst>
                <a:gd name="T0" fmla="*/ 25 w 29"/>
                <a:gd name="T1" fmla="*/ 16 h 58"/>
                <a:gd name="T2" fmla="*/ 21 w 29"/>
                <a:gd name="T3" fmla="*/ 17 h 58"/>
                <a:gd name="T4" fmla="*/ 16 w 29"/>
                <a:gd name="T5" fmla="*/ 15 h 58"/>
                <a:gd name="T6" fmla="*/ 11 w 29"/>
                <a:gd name="T7" fmla="*/ 19 h 58"/>
                <a:gd name="T8" fmla="*/ 29 w 29"/>
                <a:gd name="T9" fmla="*/ 38 h 58"/>
                <a:gd name="T10" fmla="*/ 20 w 29"/>
                <a:gd name="T11" fmla="*/ 51 h 58"/>
                <a:gd name="T12" fmla="*/ 18 w 29"/>
                <a:gd name="T13" fmla="*/ 54 h 58"/>
                <a:gd name="T14" fmla="*/ 18 w 29"/>
                <a:gd name="T15" fmla="*/ 55 h 58"/>
                <a:gd name="T16" fmla="*/ 15 w 29"/>
                <a:gd name="T17" fmla="*/ 58 h 58"/>
                <a:gd name="T18" fmla="*/ 15 w 29"/>
                <a:gd name="T19" fmla="*/ 58 h 58"/>
                <a:gd name="T20" fmla="*/ 11 w 29"/>
                <a:gd name="T21" fmla="*/ 55 h 58"/>
                <a:gd name="T22" fmla="*/ 11 w 29"/>
                <a:gd name="T23" fmla="*/ 54 h 58"/>
                <a:gd name="T24" fmla="*/ 9 w 29"/>
                <a:gd name="T25" fmla="*/ 51 h 58"/>
                <a:gd name="T26" fmla="*/ 2 w 29"/>
                <a:gd name="T27" fmla="*/ 48 h 58"/>
                <a:gd name="T28" fmla="*/ 1 w 29"/>
                <a:gd name="T29" fmla="*/ 44 h 58"/>
                <a:gd name="T30" fmla="*/ 2 w 29"/>
                <a:gd name="T31" fmla="*/ 43 h 58"/>
                <a:gd name="T32" fmla="*/ 6 w 29"/>
                <a:gd name="T33" fmla="*/ 41 h 58"/>
                <a:gd name="T34" fmla="*/ 14 w 29"/>
                <a:gd name="T35" fmla="*/ 44 h 58"/>
                <a:gd name="T36" fmla="*/ 19 w 29"/>
                <a:gd name="T37" fmla="*/ 39 h 58"/>
                <a:gd name="T38" fmla="*/ 1 w 29"/>
                <a:gd name="T39" fmla="*/ 20 h 58"/>
                <a:gd name="T40" fmla="*/ 9 w 29"/>
                <a:gd name="T41" fmla="*/ 8 h 58"/>
                <a:gd name="T42" fmla="*/ 11 w 29"/>
                <a:gd name="T43" fmla="*/ 5 h 58"/>
                <a:gd name="T44" fmla="*/ 11 w 29"/>
                <a:gd name="T45" fmla="*/ 4 h 58"/>
                <a:gd name="T46" fmla="*/ 15 w 29"/>
                <a:gd name="T47" fmla="*/ 0 h 58"/>
                <a:gd name="T48" fmla="*/ 15 w 29"/>
                <a:gd name="T49" fmla="*/ 0 h 58"/>
                <a:gd name="T50" fmla="*/ 18 w 29"/>
                <a:gd name="T51" fmla="*/ 4 h 58"/>
                <a:gd name="T52" fmla="*/ 18 w 29"/>
                <a:gd name="T53" fmla="*/ 5 h 58"/>
                <a:gd name="T54" fmla="*/ 20 w 29"/>
                <a:gd name="T55" fmla="*/ 8 h 58"/>
                <a:gd name="T56" fmla="*/ 26 w 29"/>
                <a:gd name="T57" fmla="*/ 10 h 58"/>
                <a:gd name="T58" fmla="*/ 26 w 29"/>
                <a:gd name="T59" fmla="*/ 15 h 58"/>
                <a:gd name="T60" fmla="*/ 25 w 29"/>
                <a:gd name="T61" fmla="*/ 1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" h="58">
                  <a:moveTo>
                    <a:pt x="25" y="16"/>
                  </a:moveTo>
                  <a:cubicBezTo>
                    <a:pt x="24" y="17"/>
                    <a:pt x="22" y="18"/>
                    <a:pt x="21" y="17"/>
                  </a:cubicBezTo>
                  <a:cubicBezTo>
                    <a:pt x="19" y="16"/>
                    <a:pt x="18" y="15"/>
                    <a:pt x="16" y="15"/>
                  </a:cubicBezTo>
                  <a:cubicBezTo>
                    <a:pt x="12" y="15"/>
                    <a:pt x="11" y="16"/>
                    <a:pt x="11" y="19"/>
                  </a:cubicBezTo>
                  <a:cubicBezTo>
                    <a:pt x="11" y="26"/>
                    <a:pt x="29" y="25"/>
                    <a:pt x="29" y="38"/>
                  </a:cubicBezTo>
                  <a:cubicBezTo>
                    <a:pt x="29" y="44"/>
                    <a:pt x="26" y="49"/>
                    <a:pt x="20" y="51"/>
                  </a:cubicBezTo>
                  <a:cubicBezTo>
                    <a:pt x="19" y="51"/>
                    <a:pt x="18" y="52"/>
                    <a:pt x="18" y="54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18" y="57"/>
                    <a:pt x="17" y="58"/>
                    <a:pt x="15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3" y="58"/>
                    <a:pt x="11" y="57"/>
                    <a:pt x="11" y="55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1" y="53"/>
                    <a:pt x="10" y="51"/>
                    <a:pt x="9" y="51"/>
                  </a:cubicBezTo>
                  <a:cubicBezTo>
                    <a:pt x="7" y="51"/>
                    <a:pt x="4" y="50"/>
                    <a:pt x="2" y="48"/>
                  </a:cubicBezTo>
                  <a:cubicBezTo>
                    <a:pt x="1" y="48"/>
                    <a:pt x="0" y="45"/>
                    <a:pt x="1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1"/>
                    <a:pt x="5" y="41"/>
                    <a:pt x="6" y="41"/>
                  </a:cubicBezTo>
                  <a:cubicBezTo>
                    <a:pt x="9" y="43"/>
                    <a:pt x="11" y="44"/>
                    <a:pt x="14" y="44"/>
                  </a:cubicBezTo>
                  <a:cubicBezTo>
                    <a:pt x="17" y="44"/>
                    <a:pt x="19" y="42"/>
                    <a:pt x="19" y="39"/>
                  </a:cubicBezTo>
                  <a:cubicBezTo>
                    <a:pt x="19" y="32"/>
                    <a:pt x="1" y="32"/>
                    <a:pt x="1" y="20"/>
                  </a:cubicBezTo>
                  <a:cubicBezTo>
                    <a:pt x="1" y="14"/>
                    <a:pt x="4" y="10"/>
                    <a:pt x="9" y="8"/>
                  </a:cubicBezTo>
                  <a:cubicBezTo>
                    <a:pt x="11" y="7"/>
                    <a:pt x="11" y="6"/>
                    <a:pt x="11" y="5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3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7" y="0"/>
                    <a:pt x="18" y="2"/>
                    <a:pt x="18" y="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6"/>
                    <a:pt x="19" y="7"/>
                    <a:pt x="20" y="8"/>
                  </a:cubicBezTo>
                  <a:cubicBezTo>
                    <a:pt x="22" y="8"/>
                    <a:pt x="24" y="9"/>
                    <a:pt x="26" y="10"/>
                  </a:cubicBezTo>
                  <a:cubicBezTo>
                    <a:pt x="27" y="12"/>
                    <a:pt x="27" y="14"/>
                    <a:pt x="26" y="15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64" name="Freeform 53">
              <a:extLst>
                <a:ext uri="{FF2B5EF4-FFF2-40B4-BE49-F238E27FC236}">
                  <a16:creationId xmlns:a16="http://schemas.microsoft.com/office/drawing/2014/main" id="{F0C7904E-0B48-491F-8064-B40EF202A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8518" y="6833209"/>
              <a:ext cx="305671" cy="302198"/>
            </a:xfrm>
            <a:custGeom>
              <a:avLst/>
              <a:gdLst>
                <a:gd name="T0" fmla="*/ 32 w 43"/>
                <a:gd name="T1" fmla="*/ 10 h 43"/>
                <a:gd name="T2" fmla="*/ 41 w 43"/>
                <a:gd name="T3" fmla="*/ 40 h 43"/>
                <a:gd name="T4" fmla="*/ 11 w 43"/>
                <a:gd name="T5" fmla="*/ 32 h 43"/>
                <a:gd name="T6" fmla="*/ 2 w 43"/>
                <a:gd name="T7" fmla="*/ 2 h 43"/>
                <a:gd name="T8" fmla="*/ 32 w 43"/>
                <a:gd name="T9" fmla="*/ 1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32" y="10"/>
                  </a:moveTo>
                  <a:cubicBezTo>
                    <a:pt x="43" y="21"/>
                    <a:pt x="41" y="40"/>
                    <a:pt x="41" y="40"/>
                  </a:cubicBezTo>
                  <a:cubicBezTo>
                    <a:pt x="41" y="40"/>
                    <a:pt x="21" y="43"/>
                    <a:pt x="11" y="32"/>
                  </a:cubicBezTo>
                  <a:cubicBezTo>
                    <a:pt x="0" y="22"/>
                    <a:pt x="2" y="2"/>
                    <a:pt x="2" y="2"/>
                  </a:cubicBezTo>
                  <a:cubicBezTo>
                    <a:pt x="2" y="2"/>
                    <a:pt x="22" y="0"/>
                    <a:pt x="32" y="1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65" name="Freeform 54">
              <a:extLst>
                <a:ext uri="{FF2B5EF4-FFF2-40B4-BE49-F238E27FC236}">
                  <a16:creationId xmlns:a16="http://schemas.microsoft.com/office/drawing/2014/main" id="{969C6DA2-A186-4EFF-B405-B74B68E60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1136" y="6833209"/>
              <a:ext cx="305671" cy="302198"/>
            </a:xfrm>
            <a:custGeom>
              <a:avLst/>
              <a:gdLst>
                <a:gd name="T0" fmla="*/ 10 w 43"/>
                <a:gd name="T1" fmla="*/ 10 h 43"/>
                <a:gd name="T2" fmla="*/ 2 w 43"/>
                <a:gd name="T3" fmla="*/ 40 h 43"/>
                <a:gd name="T4" fmla="*/ 32 w 43"/>
                <a:gd name="T5" fmla="*/ 32 h 43"/>
                <a:gd name="T6" fmla="*/ 40 w 43"/>
                <a:gd name="T7" fmla="*/ 2 h 43"/>
                <a:gd name="T8" fmla="*/ 10 w 43"/>
                <a:gd name="T9" fmla="*/ 1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10" y="10"/>
                  </a:moveTo>
                  <a:cubicBezTo>
                    <a:pt x="0" y="21"/>
                    <a:pt x="2" y="40"/>
                    <a:pt x="2" y="40"/>
                  </a:cubicBezTo>
                  <a:cubicBezTo>
                    <a:pt x="2" y="40"/>
                    <a:pt x="22" y="43"/>
                    <a:pt x="32" y="32"/>
                  </a:cubicBezTo>
                  <a:cubicBezTo>
                    <a:pt x="43" y="22"/>
                    <a:pt x="40" y="2"/>
                    <a:pt x="40" y="2"/>
                  </a:cubicBezTo>
                  <a:cubicBezTo>
                    <a:pt x="40" y="2"/>
                    <a:pt x="21" y="0"/>
                    <a:pt x="10" y="1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66" name="Freeform 55">
              <a:extLst>
                <a:ext uri="{FF2B5EF4-FFF2-40B4-BE49-F238E27FC236}">
                  <a16:creationId xmlns:a16="http://schemas.microsoft.com/office/drawing/2014/main" id="{DB541500-4A3C-4665-9945-541407F02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6835" y="7128458"/>
              <a:ext cx="347353" cy="343881"/>
            </a:xfrm>
            <a:custGeom>
              <a:avLst/>
              <a:gdLst>
                <a:gd name="T0" fmla="*/ 37 w 49"/>
                <a:gd name="T1" fmla="*/ 12 h 49"/>
                <a:gd name="T2" fmla="*/ 46 w 49"/>
                <a:gd name="T3" fmla="*/ 46 h 49"/>
                <a:gd name="T4" fmla="*/ 12 w 49"/>
                <a:gd name="T5" fmla="*/ 37 h 49"/>
                <a:gd name="T6" fmla="*/ 3 w 49"/>
                <a:gd name="T7" fmla="*/ 3 h 49"/>
                <a:gd name="T8" fmla="*/ 37 w 49"/>
                <a:gd name="T9" fmla="*/ 1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9">
                  <a:moveTo>
                    <a:pt x="37" y="12"/>
                  </a:moveTo>
                  <a:cubicBezTo>
                    <a:pt x="49" y="24"/>
                    <a:pt x="46" y="46"/>
                    <a:pt x="46" y="46"/>
                  </a:cubicBezTo>
                  <a:cubicBezTo>
                    <a:pt x="46" y="46"/>
                    <a:pt x="24" y="49"/>
                    <a:pt x="12" y="37"/>
                  </a:cubicBezTo>
                  <a:cubicBezTo>
                    <a:pt x="0" y="25"/>
                    <a:pt x="3" y="3"/>
                    <a:pt x="3" y="3"/>
                  </a:cubicBezTo>
                  <a:cubicBezTo>
                    <a:pt x="3" y="3"/>
                    <a:pt x="25" y="0"/>
                    <a:pt x="37" y="1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67" name="Freeform 56">
              <a:extLst>
                <a:ext uri="{FF2B5EF4-FFF2-40B4-BE49-F238E27FC236}">
                  <a16:creationId xmlns:a16="http://schemas.microsoft.com/office/drawing/2014/main" id="{54FC15C0-D2B6-40C5-B607-512212F64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1136" y="7128458"/>
              <a:ext cx="350828" cy="343881"/>
            </a:xfrm>
            <a:custGeom>
              <a:avLst/>
              <a:gdLst>
                <a:gd name="T0" fmla="*/ 12 w 49"/>
                <a:gd name="T1" fmla="*/ 12 h 49"/>
                <a:gd name="T2" fmla="*/ 3 w 49"/>
                <a:gd name="T3" fmla="*/ 46 h 49"/>
                <a:gd name="T4" fmla="*/ 37 w 49"/>
                <a:gd name="T5" fmla="*/ 37 h 49"/>
                <a:gd name="T6" fmla="*/ 46 w 49"/>
                <a:gd name="T7" fmla="*/ 3 h 49"/>
                <a:gd name="T8" fmla="*/ 12 w 49"/>
                <a:gd name="T9" fmla="*/ 1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9">
                  <a:moveTo>
                    <a:pt x="12" y="12"/>
                  </a:moveTo>
                  <a:cubicBezTo>
                    <a:pt x="0" y="24"/>
                    <a:pt x="3" y="46"/>
                    <a:pt x="3" y="46"/>
                  </a:cubicBezTo>
                  <a:cubicBezTo>
                    <a:pt x="3" y="46"/>
                    <a:pt x="25" y="49"/>
                    <a:pt x="37" y="37"/>
                  </a:cubicBezTo>
                  <a:cubicBezTo>
                    <a:pt x="49" y="25"/>
                    <a:pt x="46" y="3"/>
                    <a:pt x="46" y="3"/>
                  </a:cubicBezTo>
                  <a:cubicBezTo>
                    <a:pt x="46" y="3"/>
                    <a:pt x="24" y="0"/>
                    <a:pt x="12" y="1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68" name="Freeform 57">
              <a:extLst>
                <a:ext uri="{FF2B5EF4-FFF2-40B4-BE49-F238E27FC236}">
                  <a16:creationId xmlns:a16="http://schemas.microsoft.com/office/drawing/2014/main" id="{6F70773C-42D4-4FE9-B460-07087D132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3253" y="7548756"/>
              <a:ext cx="527977" cy="441140"/>
            </a:xfrm>
            <a:custGeom>
              <a:avLst/>
              <a:gdLst>
                <a:gd name="T0" fmla="*/ 55 w 74"/>
                <a:gd name="T1" fmla="*/ 63 h 63"/>
                <a:gd name="T2" fmla="*/ 20 w 74"/>
                <a:gd name="T3" fmla="*/ 63 h 63"/>
                <a:gd name="T4" fmla="*/ 9 w 74"/>
                <a:gd name="T5" fmla="*/ 53 h 63"/>
                <a:gd name="T6" fmla="*/ 0 w 74"/>
                <a:gd name="T7" fmla="*/ 0 h 63"/>
                <a:gd name="T8" fmla="*/ 74 w 74"/>
                <a:gd name="T9" fmla="*/ 0 h 63"/>
                <a:gd name="T10" fmla="*/ 66 w 74"/>
                <a:gd name="T11" fmla="*/ 53 h 63"/>
                <a:gd name="T12" fmla="*/ 55 w 74"/>
                <a:gd name="T1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63">
                  <a:moveTo>
                    <a:pt x="55" y="63"/>
                  </a:moveTo>
                  <a:cubicBezTo>
                    <a:pt x="20" y="63"/>
                    <a:pt x="20" y="63"/>
                    <a:pt x="20" y="63"/>
                  </a:cubicBezTo>
                  <a:cubicBezTo>
                    <a:pt x="15" y="63"/>
                    <a:pt x="10" y="59"/>
                    <a:pt x="9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6" y="53"/>
                    <a:pt x="66" y="53"/>
                    <a:pt x="66" y="53"/>
                  </a:cubicBezTo>
                  <a:cubicBezTo>
                    <a:pt x="65" y="59"/>
                    <a:pt x="60" y="63"/>
                    <a:pt x="55" y="6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69" name="Freeform 58">
              <a:extLst>
                <a:ext uri="{FF2B5EF4-FFF2-40B4-BE49-F238E27FC236}">
                  <a16:creationId xmlns:a16="http://schemas.microsoft.com/office/drawing/2014/main" id="{D5D41427-149F-4658-A862-F18B0FA17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563" y="7548756"/>
              <a:ext cx="371669" cy="441140"/>
            </a:xfrm>
            <a:custGeom>
              <a:avLst/>
              <a:gdLst>
                <a:gd name="T0" fmla="*/ 4 w 52"/>
                <a:gd name="T1" fmla="*/ 0 h 63"/>
                <a:gd name="T2" fmla="*/ 0 w 52"/>
                <a:gd name="T3" fmla="*/ 63 h 63"/>
                <a:gd name="T4" fmla="*/ 33 w 52"/>
                <a:gd name="T5" fmla="*/ 63 h 63"/>
                <a:gd name="T6" fmla="*/ 44 w 52"/>
                <a:gd name="T7" fmla="*/ 53 h 63"/>
                <a:gd name="T8" fmla="*/ 52 w 52"/>
                <a:gd name="T9" fmla="*/ 0 h 63"/>
                <a:gd name="T10" fmla="*/ 4 w 52"/>
                <a:gd name="T1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63">
                  <a:moveTo>
                    <a:pt x="4" y="0"/>
                  </a:moveTo>
                  <a:cubicBezTo>
                    <a:pt x="22" y="16"/>
                    <a:pt x="20" y="49"/>
                    <a:pt x="0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8" y="63"/>
                    <a:pt x="43" y="59"/>
                    <a:pt x="44" y="53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70" name="Freeform 59">
              <a:extLst>
                <a:ext uri="{FF2B5EF4-FFF2-40B4-BE49-F238E27FC236}">
                  <a16:creationId xmlns:a16="http://schemas.microsoft.com/office/drawing/2014/main" id="{6586A462-6712-4683-98BB-5341525E1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4624" y="7548756"/>
              <a:ext cx="632183" cy="111153"/>
            </a:xfrm>
            <a:custGeom>
              <a:avLst/>
              <a:gdLst>
                <a:gd name="T0" fmla="*/ 80 w 89"/>
                <a:gd name="T1" fmla="*/ 16 h 16"/>
                <a:gd name="T2" fmla="*/ 8 w 89"/>
                <a:gd name="T3" fmla="*/ 16 h 16"/>
                <a:gd name="T4" fmla="*/ 0 w 89"/>
                <a:gd name="T5" fmla="*/ 8 h 16"/>
                <a:gd name="T6" fmla="*/ 0 w 89"/>
                <a:gd name="T7" fmla="*/ 8 h 16"/>
                <a:gd name="T8" fmla="*/ 8 w 89"/>
                <a:gd name="T9" fmla="*/ 0 h 16"/>
                <a:gd name="T10" fmla="*/ 80 w 89"/>
                <a:gd name="T11" fmla="*/ 0 h 16"/>
                <a:gd name="T12" fmla="*/ 89 w 89"/>
                <a:gd name="T13" fmla="*/ 8 h 16"/>
                <a:gd name="T14" fmla="*/ 89 w 89"/>
                <a:gd name="T15" fmla="*/ 8 h 16"/>
                <a:gd name="T16" fmla="*/ 80 w 89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16">
                  <a:moveTo>
                    <a:pt x="80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0"/>
                    <a:pt x="89" y="3"/>
                    <a:pt x="89" y="8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89" y="12"/>
                    <a:pt x="85" y="16"/>
                    <a:pt x="80" y="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A85CA55E-0579-42F8-AA49-E4ADADCC952B}"/>
              </a:ext>
            </a:extLst>
          </p:cNvPr>
          <p:cNvGrpSpPr/>
          <p:nvPr/>
        </p:nvGrpSpPr>
        <p:grpSpPr>
          <a:xfrm>
            <a:off x="8495337" y="4321588"/>
            <a:ext cx="456191" cy="1005010"/>
            <a:chOff x="7694139" y="6482381"/>
            <a:chExt cx="684287" cy="1507515"/>
          </a:xfrm>
        </p:grpSpPr>
        <p:sp>
          <p:nvSpPr>
            <p:cNvPr id="272" name="Oval 60">
              <a:extLst>
                <a:ext uri="{FF2B5EF4-FFF2-40B4-BE49-F238E27FC236}">
                  <a16:creationId xmlns:a16="http://schemas.microsoft.com/office/drawing/2014/main" id="{852D8A69-996E-4843-A7FC-18727347F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4139" y="6482381"/>
              <a:ext cx="684287" cy="66691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73" name="Freeform 61">
              <a:extLst>
                <a:ext uri="{FF2B5EF4-FFF2-40B4-BE49-F238E27FC236}">
                  <a16:creationId xmlns:a16="http://schemas.microsoft.com/office/drawing/2014/main" id="{F1C11A7F-BEED-40EF-AF15-52BF52F53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4139" y="6482381"/>
              <a:ext cx="343881" cy="329987"/>
            </a:xfrm>
            <a:custGeom>
              <a:avLst/>
              <a:gdLst>
                <a:gd name="T0" fmla="*/ 48 w 48"/>
                <a:gd name="T1" fmla="*/ 0 h 47"/>
                <a:gd name="T2" fmla="*/ 0 w 48"/>
                <a:gd name="T3" fmla="*/ 47 h 47"/>
                <a:gd name="T4" fmla="*/ 48 w 48"/>
                <a:gd name="T5" fmla="*/ 47 h 47"/>
                <a:gd name="T6" fmla="*/ 48 w 48"/>
                <a:gd name="T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7">
                  <a:moveTo>
                    <a:pt x="48" y="0"/>
                  </a:moveTo>
                  <a:cubicBezTo>
                    <a:pt x="21" y="0"/>
                    <a:pt x="0" y="21"/>
                    <a:pt x="0" y="47"/>
                  </a:cubicBezTo>
                  <a:cubicBezTo>
                    <a:pt x="48" y="47"/>
                    <a:pt x="48" y="47"/>
                    <a:pt x="48" y="47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74" name="Oval 62">
              <a:extLst>
                <a:ext uri="{FF2B5EF4-FFF2-40B4-BE49-F238E27FC236}">
                  <a16:creationId xmlns:a16="http://schemas.microsoft.com/office/drawing/2014/main" id="{24272F1B-FA03-4955-9DD9-D43DCC5F1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7923" y="6572693"/>
              <a:ext cx="489769" cy="48629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75" name="Freeform 63">
              <a:extLst>
                <a:ext uri="{FF2B5EF4-FFF2-40B4-BE49-F238E27FC236}">
                  <a16:creationId xmlns:a16="http://schemas.microsoft.com/office/drawing/2014/main" id="{8807A909-683D-4E45-97A6-095BB7BA61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0339" y="6607428"/>
              <a:ext cx="204939" cy="409877"/>
            </a:xfrm>
            <a:custGeom>
              <a:avLst/>
              <a:gdLst>
                <a:gd name="T0" fmla="*/ 25 w 29"/>
                <a:gd name="T1" fmla="*/ 16 h 58"/>
                <a:gd name="T2" fmla="*/ 21 w 29"/>
                <a:gd name="T3" fmla="*/ 16 h 58"/>
                <a:gd name="T4" fmla="*/ 16 w 29"/>
                <a:gd name="T5" fmla="*/ 15 h 58"/>
                <a:gd name="T6" fmla="*/ 11 w 29"/>
                <a:gd name="T7" fmla="*/ 19 h 58"/>
                <a:gd name="T8" fmla="*/ 29 w 29"/>
                <a:gd name="T9" fmla="*/ 38 h 58"/>
                <a:gd name="T10" fmla="*/ 20 w 29"/>
                <a:gd name="T11" fmla="*/ 50 h 58"/>
                <a:gd name="T12" fmla="*/ 18 w 29"/>
                <a:gd name="T13" fmla="*/ 53 h 58"/>
                <a:gd name="T14" fmla="*/ 18 w 29"/>
                <a:gd name="T15" fmla="*/ 55 h 58"/>
                <a:gd name="T16" fmla="*/ 15 w 29"/>
                <a:gd name="T17" fmla="*/ 58 h 58"/>
                <a:gd name="T18" fmla="*/ 15 w 29"/>
                <a:gd name="T19" fmla="*/ 58 h 58"/>
                <a:gd name="T20" fmla="*/ 11 w 29"/>
                <a:gd name="T21" fmla="*/ 55 h 58"/>
                <a:gd name="T22" fmla="*/ 11 w 29"/>
                <a:gd name="T23" fmla="*/ 54 h 58"/>
                <a:gd name="T24" fmla="*/ 9 w 29"/>
                <a:gd name="T25" fmla="*/ 51 h 58"/>
                <a:gd name="T26" fmla="*/ 2 w 29"/>
                <a:gd name="T27" fmla="*/ 48 h 58"/>
                <a:gd name="T28" fmla="*/ 1 w 29"/>
                <a:gd name="T29" fmla="*/ 43 h 58"/>
                <a:gd name="T30" fmla="*/ 2 w 29"/>
                <a:gd name="T31" fmla="*/ 42 h 58"/>
                <a:gd name="T32" fmla="*/ 6 w 29"/>
                <a:gd name="T33" fmla="*/ 41 h 58"/>
                <a:gd name="T34" fmla="*/ 14 w 29"/>
                <a:gd name="T35" fmla="*/ 43 h 58"/>
                <a:gd name="T36" fmla="*/ 19 w 29"/>
                <a:gd name="T37" fmla="*/ 38 h 58"/>
                <a:gd name="T38" fmla="*/ 1 w 29"/>
                <a:gd name="T39" fmla="*/ 19 h 58"/>
                <a:gd name="T40" fmla="*/ 9 w 29"/>
                <a:gd name="T41" fmla="*/ 7 h 58"/>
                <a:gd name="T42" fmla="*/ 11 w 29"/>
                <a:gd name="T43" fmla="*/ 4 h 58"/>
                <a:gd name="T44" fmla="*/ 11 w 29"/>
                <a:gd name="T45" fmla="*/ 3 h 58"/>
                <a:gd name="T46" fmla="*/ 15 w 29"/>
                <a:gd name="T47" fmla="*/ 0 h 58"/>
                <a:gd name="T48" fmla="*/ 15 w 29"/>
                <a:gd name="T49" fmla="*/ 0 h 58"/>
                <a:gd name="T50" fmla="*/ 18 w 29"/>
                <a:gd name="T51" fmla="*/ 3 h 58"/>
                <a:gd name="T52" fmla="*/ 18 w 29"/>
                <a:gd name="T53" fmla="*/ 4 h 58"/>
                <a:gd name="T54" fmla="*/ 21 w 29"/>
                <a:gd name="T55" fmla="*/ 7 h 58"/>
                <a:gd name="T56" fmla="*/ 26 w 29"/>
                <a:gd name="T57" fmla="*/ 10 h 58"/>
                <a:gd name="T58" fmla="*/ 26 w 29"/>
                <a:gd name="T59" fmla="*/ 15 h 58"/>
                <a:gd name="T60" fmla="*/ 25 w 29"/>
                <a:gd name="T61" fmla="*/ 1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" h="58">
                  <a:moveTo>
                    <a:pt x="25" y="16"/>
                  </a:moveTo>
                  <a:cubicBezTo>
                    <a:pt x="24" y="17"/>
                    <a:pt x="22" y="17"/>
                    <a:pt x="21" y="16"/>
                  </a:cubicBezTo>
                  <a:cubicBezTo>
                    <a:pt x="19" y="15"/>
                    <a:pt x="18" y="15"/>
                    <a:pt x="16" y="15"/>
                  </a:cubicBezTo>
                  <a:cubicBezTo>
                    <a:pt x="13" y="15"/>
                    <a:pt x="11" y="16"/>
                    <a:pt x="11" y="19"/>
                  </a:cubicBezTo>
                  <a:cubicBezTo>
                    <a:pt x="11" y="25"/>
                    <a:pt x="29" y="25"/>
                    <a:pt x="29" y="38"/>
                  </a:cubicBezTo>
                  <a:cubicBezTo>
                    <a:pt x="29" y="44"/>
                    <a:pt x="26" y="48"/>
                    <a:pt x="20" y="50"/>
                  </a:cubicBezTo>
                  <a:cubicBezTo>
                    <a:pt x="19" y="51"/>
                    <a:pt x="18" y="52"/>
                    <a:pt x="18" y="53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18" y="56"/>
                    <a:pt x="17" y="58"/>
                    <a:pt x="15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3" y="58"/>
                    <a:pt x="11" y="56"/>
                    <a:pt x="11" y="55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1" y="52"/>
                    <a:pt x="10" y="51"/>
                    <a:pt x="9" y="51"/>
                  </a:cubicBezTo>
                  <a:cubicBezTo>
                    <a:pt x="7" y="50"/>
                    <a:pt x="4" y="49"/>
                    <a:pt x="2" y="48"/>
                  </a:cubicBezTo>
                  <a:cubicBezTo>
                    <a:pt x="1" y="47"/>
                    <a:pt x="0" y="45"/>
                    <a:pt x="1" y="43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3" y="41"/>
                    <a:pt x="5" y="40"/>
                    <a:pt x="6" y="41"/>
                  </a:cubicBezTo>
                  <a:cubicBezTo>
                    <a:pt x="9" y="42"/>
                    <a:pt x="11" y="43"/>
                    <a:pt x="14" y="43"/>
                  </a:cubicBezTo>
                  <a:cubicBezTo>
                    <a:pt x="17" y="43"/>
                    <a:pt x="19" y="42"/>
                    <a:pt x="19" y="38"/>
                  </a:cubicBezTo>
                  <a:cubicBezTo>
                    <a:pt x="19" y="31"/>
                    <a:pt x="1" y="32"/>
                    <a:pt x="1" y="19"/>
                  </a:cubicBezTo>
                  <a:cubicBezTo>
                    <a:pt x="1" y="14"/>
                    <a:pt x="4" y="9"/>
                    <a:pt x="9" y="7"/>
                  </a:cubicBezTo>
                  <a:cubicBezTo>
                    <a:pt x="11" y="7"/>
                    <a:pt x="11" y="6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1"/>
                    <a:pt x="13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7" y="0"/>
                    <a:pt x="18" y="1"/>
                    <a:pt x="18" y="3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6"/>
                    <a:pt x="19" y="7"/>
                    <a:pt x="21" y="7"/>
                  </a:cubicBezTo>
                  <a:cubicBezTo>
                    <a:pt x="22" y="8"/>
                    <a:pt x="24" y="9"/>
                    <a:pt x="26" y="10"/>
                  </a:cubicBezTo>
                  <a:cubicBezTo>
                    <a:pt x="27" y="11"/>
                    <a:pt x="27" y="13"/>
                    <a:pt x="26" y="15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76" name="Freeform 64">
              <a:extLst>
                <a:ext uri="{FF2B5EF4-FFF2-40B4-BE49-F238E27FC236}">
                  <a16:creationId xmlns:a16="http://schemas.microsoft.com/office/drawing/2014/main" id="{723318B3-2A4E-45AF-995B-E709B0C79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2347" y="7149299"/>
              <a:ext cx="305671" cy="302198"/>
            </a:xfrm>
            <a:custGeom>
              <a:avLst/>
              <a:gdLst>
                <a:gd name="T0" fmla="*/ 32 w 43"/>
                <a:gd name="T1" fmla="*/ 11 h 43"/>
                <a:gd name="T2" fmla="*/ 41 w 43"/>
                <a:gd name="T3" fmla="*/ 41 h 43"/>
                <a:gd name="T4" fmla="*/ 11 w 43"/>
                <a:gd name="T5" fmla="*/ 33 h 43"/>
                <a:gd name="T6" fmla="*/ 2 w 43"/>
                <a:gd name="T7" fmla="*/ 3 h 43"/>
                <a:gd name="T8" fmla="*/ 32 w 43"/>
                <a:gd name="T9" fmla="*/ 1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32" y="11"/>
                  </a:moveTo>
                  <a:cubicBezTo>
                    <a:pt x="43" y="21"/>
                    <a:pt x="41" y="41"/>
                    <a:pt x="41" y="41"/>
                  </a:cubicBezTo>
                  <a:cubicBezTo>
                    <a:pt x="41" y="41"/>
                    <a:pt x="21" y="43"/>
                    <a:pt x="11" y="33"/>
                  </a:cubicBezTo>
                  <a:cubicBezTo>
                    <a:pt x="0" y="22"/>
                    <a:pt x="2" y="3"/>
                    <a:pt x="2" y="3"/>
                  </a:cubicBezTo>
                  <a:cubicBezTo>
                    <a:pt x="2" y="3"/>
                    <a:pt x="22" y="0"/>
                    <a:pt x="32" y="1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77" name="Freeform 65">
              <a:extLst>
                <a:ext uri="{FF2B5EF4-FFF2-40B4-BE49-F238E27FC236}">
                  <a16:creationId xmlns:a16="http://schemas.microsoft.com/office/drawing/2014/main" id="{D79D3B4B-426B-4B6B-9448-7D1D74D42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4965" y="7149299"/>
              <a:ext cx="305671" cy="302198"/>
            </a:xfrm>
            <a:custGeom>
              <a:avLst/>
              <a:gdLst>
                <a:gd name="T0" fmla="*/ 10 w 43"/>
                <a:gd name="T1" fmla="*/ 11 h 43"/>
                <a:gd name="T2" fmla="*/ 2 w 43"/>
                <a:gd name="T3" fmla="*/ 41 h 43"/>
                <a:gd name="T4" fmla="*/ 32 w 43"/>
                <a:gd name="T5" fmla="*/ 33 h 43"/>
                <a:gd name="T6" fmla="*/ 40 w 43"/>
                <a:gd name="T7" fmla="*/ 3 h 43"/>
                <a:gd name="T8" fmla="*/ 10 w 43"/>
                <a:gd name="T9" fmla="*/ 1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10" y="11"/>
                  </a:moveTo>
                  <a:cubicBezTo>
                    <a:pt x="0" y="21"/>
                    <a:pt x="2" y="41"/>
                    <a:pt x="2" y="41"/>
                  </a:cubicBezTo>
                  <a:cubicBezTo>
                    <a:pt x="2" y="41"/>
                    <a:pt x="22" y="43"/>
                    <a:pt x="32" y="33"/>
                  </a:cubicBezTo>
                  <a:cubicBezTo>
                    <a:pt x="43" y="22"/>
                    <a:pt x="40" y="3"/>
                    <a:pt x="40" y="3"/>
                  </a:cubicBezTo>
                  <a:cubicBezTo>
                    <a:pt x="40" y="3"/>
                    <a:pt x="21" y="0"/>
                    <a:pt x="10" y="1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78" name="Freeform 66">
              <a:extLst>
                <a:ext uri="{FF2B5EF4-FFF2-40B4-BE49-F238E27FC236}">
                  <a16:creationId xmlns:a16="http://schemas.microsoft.com/office/drawing/2014/main" id="{E7E2C954-338F-4523-92D2-9CA851F34C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7082" y="7548756"/>
              <a:ext cx="534924" cy="441140"/>
            </a:xfrm>
            <a:custGeom>
              <a:avLst/>
              <a:gdLst>
                <a:gd name="T0" fmla="*/ 55 w 75"/>
                <a:gd name="T1" fmla="*/ 63 h 63"/>
                <a:gd name="T2" fmla="*/ 20 w 75"/>
                <a:gd name="T3" fmla="*/ 63 h 63"/>
                <a:gd name="T4" fmla="*/ 9 w 75"/>
                <a:gd name="T5" fmla="*/ 53 h 63"/>
                <a:gd name="T6" fmla="*/ 0 w 75"/>
                <a:gd name="T7" fmla="*/ 0 h 63"/>
                <a:gd name="T8" fmla="*/ 75 w 75"/>
                <a:gd name="T9" fmla="*/ 0 h 63"/>
                <a:gd name="T10" fmla="*/ 66 w 75"/>
                <a:gd name="T11" fmla="*/ 53 h 63"/>
                <a:gd name="T12" fmla="*/ 55 w 75"/>
                <a:gd name="T1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63">
                  <a:moveTo>
                    <a:pt x="55" y="63"/>
                  </a:moveTo>
                  <a:cubicBezTo>
                    <a:pt x="20" y="63"/>
                    <a:pt x="20" y="63"/>
                    <a:pt x="20" y="63"/>
                  </a:cubicBezTo>
                  <a:cubicBezTo>
                    <a:pt x="15" y="63"/>
                    <a:pt x="10" y="59"/>
                    <a:pt x="9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66" y="53"/>
                    <a:pt x="66" y="53"/>
                    <a:pt x="66" y="53"/>
                  </a:cubicBezTo>
                  <a:cubicBezTo>
                    <a:pt x="65" y="59"/>
                    <a:pt x="60" y="63"/>
                    <a:pt x="55" y="6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79" name="Freeform 67">
              <a:extLst>
                <a:ext uri="{FF2B5EF4-FFF2-40B4-BE49-F238E27FC236}">
                  <a16:creationId xmlns:a16="http://schemas.microsoft.com/office/drawing/2014/main" id="{F372A172-B59D-4F57-B706-E71A5A6BC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3392" y="7548756"/>
              <a:ext cx="378616" cy="441140"/>
            </a:xfrm>
            <a:custGeom>
              <a:avLst/>
              <a:gdLst>
                <a:gd name="T0" fmla="*/ 4 w 53"/>
                <a:gd name="T1" fmla="*/ 0 h 63"/>
                <a:gd name="T2" fmla="*/ 0 w 53"/>
                <a:gd name="T3" fmla="*/ 63 h 63"/>
                <a:gd name="T4" fmla="*/ 33 w 53"/>
                <a:gd name="T5" fmla="*/ 63 h 63"/>
                <a:gd name="T6" fmla="*/ 44 w 53"/>
                <a:gd name="T7" fmla="*/ 53 h 63"/>
                <a:gd name="T8" fmla="*/ 53 w 53"/>
                <a:gd name="T9" fmla="*/ 0 h 63"/>
                <a:gd name="T10" fmla="*/ 4 w 53"/>
                <a:gd name="T1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63">
                  <a:moveTo>
                    <a:pt x="4" y="0"/>
                  </a:moveTo>
                  <a:cubicBezTo>
                    <a:pt x="22" y="16"/>
                    <a:pt x="20" y="49"/>
                    <a:pt x="0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8" y="63"/>
                    <a:pt x="43" y="59"/>
                    <a:pt x="44" y="53"/>
                  </a:cubicBezTo>
                  <a:cubicBezTo>
                    <a:pt x="53" y="0"/>
                    <a:pt x="53" y="0"/>
                    <a:pt x="53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80" name="Freeform 68">
              <a:extLst>
                <a:ext uri="{FF2B5EF4-FFF2-40B4-BE49-F238E27FC236}">
                  <a16:creationId xmlns:a16="http://schemas.microsoft.com/office/drawing/2014/main" id="{B9BA791D-A754-4921-AE4C-EBA02663D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453" y="7548756"/>
              <a:ext cx="632183" cy="111153"/>
            </a:xfrm>
            <a:custGeom>
              <a:avLst/>
              <a:gdLst>
                <a:gd name="T0" fmla="*/ 80 w 89"/>
                <a:gd name="T1" fmla="*/ 16 h 16"/>
                <a:gd name="T2" fmla="*/ 8 w 89"/>
                <a:gd name="T3" fmla="*/ 16 h 16"/>
                <a:gd name="T4" fmla="*/ 0 w 89"/>
                <a:gd name="T5" fmla="*/ 8 h 16"/>
                <a:gd name="T6" fmla="*/ 0 w 89"/>
                <a:gd name="T7" fmla="*/ 8 h 16"/>
                <a:gd name="T8" fmla="*/ 8 w 89"/>
                <a:gd name="T9" fmla="*/ 0 h 16"/>
                <a:gd name="T10" fmla="*/ 80 w 89"/>
                <a:gd name="T11" fmla="*/ 0 h 16"/>
                <a:gd name="T12" fmla="*/ 89 w 89"/>
                <a:gd name="T13" fmla="*/ 8 h 16"/>
                <a:gd name="T14" fmla="*/ 89 w 89"/>
                <a:gd name="T15" fmla="*/ 8 h 16"/>
                <a:gd name="T16" fmla="*/ 80 w 89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16">
                  <a:moveTo>
                    <a:pt x="80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0"/>
                    <a:pt x="89" y="3"/>
                    <a:pt x="89" y="8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89" y="12"/>
                    <a:pt x="85" y="16"/>
                    <a:pt x="80" y="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</p:grpSp>
      <p:sp>
        <p:nvSpPr>
          <p:cNvPr id="281" name="Freeform 93">
            <a:extLst>
              <a:ext uri="{FF2B5EF4-FFF2-40B4-BE49-F238E27FC236}">
                <a16:creationId xmlns:a16="http://schemas.microsoft.com/office/drawing/2014/main" id="{944F0A01-8FB7-4F69-AE49-2606691FC82C}"/>
              </a:ext>
            </a:extLst>
          </p:cNvPr>
          <p:cNvSpPr>
            <a:spLocks/>
          </p:cNvSpPr>
          <p:nvPr/>
        </p:nvSpPr>
        <p:spPr bwMode="auto">
          <a:xfrm>
            <a:off x="6821094" y="5326596"/>
            <a:ext cx="4422963" cy="62524"/>
          </a:xfrm>
          <a:custGeom>
            <a:avLst/>
            <a:gdLst>
              <a:gd name="T0" fmla="*/ 925 w 932"/>
              <a:gd name="T1" fmla="*/ 13 h 13"/>
              <a:gd name="T2" fmla="*/ 7 w 932"/>
              <a:gd name="T3" fmla="*/ 13 h 13"/>
              <a:gd name="T4" fmla="*/ 0 w 932"/>
              <a:gd name="T5" fmla="*/ 6 h 13"/>
              <a:gd name="T6" fmla="*/ 0 w 932"/>
              <a:gd name="T7" fmla="*/ 6 h 13"/>
              <a:gd name="T8" fmla="*/ 7 w 932"/>
              <a:gd name="T9" fmla="*/ 0 h 13"/>
              <a:gd name="T10" fmla="*/ 925 w 932"/>
              <a:gd name="T11" fmla="*/ 0 h 13"/>
              <a:gd name="T12" fmla="*/ 932 w 932"/>
              <a:gd name="T13" fmla="*/ 6 h 13"/>
              <a:gd name="T14" fmla="*/ 932 w 932"/>
              <a:gd name="T15" fmla="*/ 6 h 13"/>
              <a:gd name="T16" fmla="*/ 925 w 932"/>
              <a:gd name="T17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2" h="13">
                <a:moveTo>
                  <a:pt x="925" y="13"/>
                </a:moveTo>
                <a:cubicBezTo>
                  <a:pt x="7" y="13"/>
                  <a:pt x="7" y="13"/>
                  <a:pt x="7" y="13"/>
                </a:cubicBezTo>
                <a:cubicBezTo>
                  <a:pt x="3" y="13"/>
                  <a:pt x="0" y="10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7" y="0"/>
                </a:cubicBezTo>
                <a:cubicBezTo>
                  <a:pt x="925" y="0"/>
                  <a:pt x="925" y="0"/>
                  <a:pt x="925" y="0"/>
                </a:cubicBezTo>
                <a:cubicBezTo>
                  <a:pt x="929" y="0"/>
                  <a:pt x="932" y="3"/>
                  <a:pt x="932" y="6"/>
                </a:cubicBezTo>
                <a:cubicBezTo>
                  <a:pt x="932" y="6"/>
                  <a:pt x="932" y="6"/>
                  <a:pt x="932" y="6"/>
                </a:cubicBezTo>
                <a:cubicBezTo>
                  <a:pt x="932" y="10"/>
                  <a:pt x="929" y="13"/>
                  <a:pt x="925" y="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71C3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00FD1315-E4D4-4AFE-A575-A717FC62181F}"/>
              </a:ext>
            </a:extLst>
          </p:cNvPr>
          <p:cNvGrpSpPr/>
          <p:nvPr/>
        </p:nvGrpSpPr>
        <p:grpSpPr>
          <a:xfrm>
            <a:off x="7147607" y="2133264"/>
            <a:ext cx="2292531" cy="3202597"/>
            <a:chOff x="5672544" y="3199895"/>
            <a:chExt cx="3438796" cy="4803895"/>
          </a:xfrm>
        </p:grpSpPr>
        <p:sp>
          <p:nvSpPr>
            <p:cNvPr id="283" name="Freeform 71">
              <a:extLst>
                <a:ext uri="{FF2B5EF4-FFF2-40B4-BE49-F238E27FC236}">
                  <a16:creationId xmlns:a16="http://schemas.microsoft.com/office/drawing/2014/main" id="{E8F636DA-2FE5-433F-8FCB-4EBC22FCB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7923" y="5492426"/>
              <a:ext cx="204939" cy="197992"/>
            </a:xfrm>
            <a:custGeom>
              <a:avLst/>
              <a:gdLst>
                <a:gd name="T0" fmla="*/ 20 w 29"/>
                <a:gd name="T1" fmla="*/ 0 h 28"/>
                <a:gd name="T2" fmla="*/ 15 w 29"/>
                <a:gd name="T3" fmla="*/ 3 h 28"/>
                <a:gd name="T4" fmla="*/ 14 w 29"/>
                <a:gd name="T5" fmla="*/ 4 h 28"/>
                <a:gd name="T6" fmla="*/ 10 w 29"/>
                <a:gd name="T7" fmla="*/ 7 h 28"/>
                <a:gd name="T8" fmla="*/ 7 w 29"/>
                <a:gd name="T9" fmla="*/ 9 h 28"/>
                <a:gd name="T10" fmla="*/ 3 w 29"/>
                <a:gd name="T11" fmla="*/ 15 h 28"/>
                <a:gd name="T12" fmla="*/ 1 w 29"/>
                <a:gd name="T13" fmla="*/ 20 h 28"/>
                <a:gd name="T14" fmla="*/ 0 w 29"/>
                <a:gd name="T15" fmla="*/ 23 h 28"/>
                <a:gd name="T16" fmla="*/ 4 w 29"/>
                <a:gd name="T17" fmla="*/ 28 h 28"/>
                <a:gd name="T18" fmla="*/ 9 w 29"/>
                <a:gd name="T19" fmla="*/ 25 h 28"/>
                <a:gd name="T20" fmla="*/ 11 w 29"/>
                <a:gd name="T21" fmla="*/ 23 h 28"/>
                <a:gd name="T22" fmla="*/ 11 w 29"/>
                <a:gd name="T23" fmla="*/ 23 h 28"/>
                <a:gd name="T24" fmla="*/ 14 w 29"/>
                <a:gd name="T25" fmla="*/ 20 h 28"/>
                <a:gd name="T26" fmla="*/ 16 w 29"/>
                <a:gd name="T27" fmla="*/ 18 h 28"/>
                <a:gd name="T28" fmla="*/ 20 w 29"/>
                <a:gd name="T29" fmla="*/ 15 h 28"/>
                <a:gd name="T30" fmla="*/ 22 w 29"/>
                <a:gd name="T31" fmla="*/ 13 h 28"/>
                <a:gd name="T32" fmla="*/ 24 w 29"/>
                <a:gd name="T33" fmla="*/ 11 h 28"/>
                <a:gd name="T34" fmla="*/ 27 w 29"/>
                <a:gd name="T35" fmla="*/ 8 h 28"/>
                <a:gd name="T36" fmla="*/ 20 w 29"/>
                <a:gd name="T3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28">
                  <a:moveTo>
                    <a:pt x="20" y="0"/>
                  </a:moveTo>
                  <a:cubicBezTo>
                    <a:pt x="19" y="0"/>
                    <a:pt x="17" y="0"/>
                    <a:pt x="15" y="3"/>
                  </a:cubicBezTo>
                  <a:cubicBezTo>
                    <a:pt x="14" y="3"/>
                    <a:pt x="14" y="4"/>
                    <a:pt x="14" y="4"/>
                  </a:cubicBezTo>
                  <a:cubicBezTo>
                    <a:pt x="13" y="6"/>
                    <a:pt x="12" y="6"/>
                    <a:pt x="10" y="7"/>
                  </a:cubicBezTo>
                  <a:cubicBezTo>
                    <a:pt x="9" y="7"/>
                    <a:pt x="8" y="8"/>
                    <a:pt x="7" y="9"/>
                  </a:cubicBezTo>
                  <a:cubicBezTo>
                    <a:pt x="6" y="10"/>
                    <a:pt x="4" y="13"/>
                    <a:pt x="3" y="15"/>
                  </a:cubicBezTo>
                  <a:cubicBezTo>
                    <a:pt x="3" y="17"/>
                    <a:pt x="2" y="18"/>
                    <a:pt x="1" y="20"/>
                  </a:cubicBezTo>
                  <a:cubicBezTo>
                    <a:pt x="0" y="21"/>
                    <a:pt x="0" y="22"/>
                    <a:pt x="0" y="23"/>
                  </a:cubicBezTo>
                  <a:cubicBezTo>
                    <a:pt x="0" y="26"/>
                    <a:pt x="2" y="28"/>
                    <a:pt x="4" y="28"/>
                  </a:cubicBezTo>
                  <a:cubicBezTo>
                    <a:pt x="6" y="28"/>
                    <a:pt x="8" y="27"/>
                    <a:pt x="9" y="25"/>
                  </a:cubicBezTo>
                  <a:cubicBezTo>
                    <a:pt x="9" y="24"/>
                    <a:pt x="10" y="24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3" y="22"/>
                    <a:pt x="13" y="21"/>
                    <a:pt x="14" y="20"/>
                  </a:cubicBezTo>
                  <a:cubicBezTo>
                    <a:pt x="14" y="19"/>
                    <a:pt x="15" y="18"/>
                    <a:pt x="16" y="18"/>
                  </a:cubicBezTo>
                  <a:cubicBezTo>
                    <a:pt x="18" y="17"/>
                    <a:pt x="19" y="17"/>
                    <a:pt x="20" y="15"/>
                  </a:cubicBezTo>
                  <a:cubicBezTo>
                    <a:pt x="21" y="15"/>
                    <a:pt x="22" y="14"/>
                    <a:pt x="22" y="13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6" y="10"/>
                    <a:pt x="27" y="10"/>
                    <a:pt x="27" y="8"/>
                  </a:cubicBezTo>
                  <a:cubicBezTo>
                    <a:pt x="29" y="4"/>
                    <a:pt x="23" y="0"/>
                    <a:pt x="20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84" name="Freeform 69">
              <a:extLst>
                <a:ext uri="{FF2B5EF4-FFF2-40B4-BE49-F238E27FC236}">
                  <a16:creationId xmlns:a16="http://schemas.microsoft.com/office/drawing/2014/main" id="{34FE8B9F-4DCB-48B4-8E89-E1DB2329F2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01086" y="5422955"/>
              <a:ext cx="1410254" cy="826700"/>
            </a:xfrm>
            <a:custGeom>
              <a:avLst/>
              <a:gdLst>
                <a:gd name="T0" fmla="*/ 198 w 198"/>
                <a:gd name="T1" fmla="*/ 78 h 118"/>
                <a:gd name="T2" fmla="*/ 197 w 198"/>
                <a:gd name="T3" fmla="*/ 76 h 118"/>
                <a:gd name="T4" fmla="*/ 195 w 198"/>
                <a:gd name="T5" fmla="*/ 74 h 118"/>
                <a:gd name="T6" fmla="*/ 178 w 198"/>
                <a:gd name="T7" fmla="*/ 74 h 118"/>
                <a:gd name="T8" fmla="*/ 125 w 198"/>
                <a:gd name="T9" fmla="*/ 65 h 118"/>
                <a:gd name="T10" fmla="*/ 121 w 198"/>
                <a:gd name="T11" fmla="*/ 54 h 118"/>
                <a:gd name="T12" fmla="*/ 125 w 198"/>
                <a:gd name="T13" fmla="*/ 47 h 118"/>
                <a:gd name="T14" fmla="*/ 124 w 198"/>
                <a:gd name="T15" fmla="*/ 40 h 118"/>
                <a:gd name="T16" fmla="*/ 69 w 198"/>
                <a:gd name="T17" fmla="*/ 3 h 118"/>
                <a:gd name="T18" fmla="*/ 62 w 198"/>
                <a:gd name="T19" fmla="*/ 5 h 118"/>
                <a:gd name="T20" fmla="*/ 62 w 198"/>
                <a:gd name="T21" fmla="*/ 5 h 118"/>
                <a:gd name="T22" fmla="*/ 53 w 198"/>
                <a:gd name="T23" fmla="*/ 7 h 118"/>
                <a:gd name="T24" fmla="*/ 10 w 198"/>
                <a:gd name="T25" fmla="*/ 19 h 118"/>
                <a:gd name="T26" fmla="*/ 15 w 198"/>
                <a:gd name="T27" fmla="*/ 64 h 118"/>
                <a:gd name="T28" fmla="*/ 16 w 198"/>
                <a:gd name="T29" fmla="*/ 73 h 118"/>
                <a:gd name="T30" fmla="*/ 16 w 198"/>
                <a:gd name="T31" fmla="*/ 73 h 118"/>
                <a:gd name="T32" fmla="*/ 15 w 198"/>
                <a:gd name="T33" fmla="*/ 77 h 118"/>
                <a:gd name="T34" fmla="*/ 17 w 198"/>
                <a:gd name="T35" fmla="*/ 80 h 118"/>
                <a:gd name="T36" fmla="*/ 72 w 198"/>
                <a:gd name="T37" fmla="*/ 117 h 118"/>
                <a:gd name="T38" fmla="*/ 79 w 198"/>
                <a:gd name="T39" fmla="*/ 116 h 118"/>
                <a:gd name="T40" fmla="*/ 87 w 198"/>
                <a:gd name="T41" fmla="*/ 104 h 118"/>
                <a:gd name="T42" fmla="*/ 108 w 198"/>
                <a:gd name="T43" fmla="*/ 92 h 118"/>
                <a:gd name="T44" fmla="*/ 170 w 198"/>
                <a:gd name="T45" fmla="*/ 88 h 118"/>
                <a:gd name="T46" fmla="*/ 181 w 198"/>
                <a:gd name="T47" fmla="*/ 94 h 118"/>
                <a:gd name="T48" fmla="*/ 188 w 198"/>
                <a:gd name="T49" fmla="*/ 92 h 118"/>
                <a:gd name="T50" fmla="*/ 198 w 198"/>
                <a:gd name="T51" fmla="*/ 78 h 118"/>
                <a:gd name="T52" fmla="*/ 18 w 198"/>
                <a:gd name="T53" fmla="*/ 25 h 118"/>
                <a:gd name="T54" fmla="*/ 47 w 198"/>
                <a:gd name="T55" fmla="*/ 16 h 118"/>
                <a:gd name="T56" fmla="*/ 50 w 198"/>
                <a:gd name="T57" fmla="*/ 19 h 118"/>
                <a:gd name="T58" fmla="*/ 49 w 198"/>
                <a:gd name="T59" fmla="*/ 23 h 118"/>
                <a:gd name="T60" fmla="*/ 28 w 198"/>
                <a:gd name="T61" fmla="*/ 54 h 118"/>
                <a:gd name="T62" fmla="*/ 24 w 198"/>
                <a:gd name="T63" fmla="*/ 57 h 118"/>
                <a:gd name="T64" fmla="*/ 20 w 198"/>
                <a:gd name="T65" fmla="*/ 55 h 118"/>
                <a:gd name="T66" fmla="*/ 18 w 198"/>
                <a:gd name="T67" fmla="*/ 2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8" h="118">
                  <a:moveTo>
                    <a:pt x="198" y="78"/>
                  </a:moveTo>
                  <a:cubicBezTo>
                    <a:pt x="198" y="78"/>
                    <a:pt x="198" y="76"/>
                    <a:pt x="197" y="76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89" y="75"/>
                    <a:pt x="183" y="75"/>
                    <a:pt x="178" y="74"/>
                  </a:cubicBezTo>
                  <a:cubicBezTo>
                    <a:pt x="125" y="65"/>
                    <a:pt x="125" y="65"/>
                    <a:pt x="125" y="65"/>
                  </a:cubicBezTo>
                  <a:cubicBezTo>
                    <a:pt x="120" y="64"/>
                    <a:pt x="118" y="58"/>
                    <a:pt x="121" y="54"/>
                  </a:cubicBezTo>
                  <a:cubicBezTo>
                    <a:pt x="122" y="51"/>
                    <a:pt x="124" y="49"/>
                    <a:pt x="125" y="47"/>
                  </a:cubicBezTo>
                  <a:cubicBezTo>
                    <a:pt x="126" y="45"/>
                    <a:pt x="126" y="42"/>
                    <a:pt x="124" y="40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6" y="2"/>
                    <a:pt x="63" y="2"/>
                    <a:pt x="62" y="5"/>
                  </a:cubicBezTo>
                  <a:cubicBezTo>
                    <a:pt x="62" y="5"/>
                    <a:pt x="62" y="5"/>
                    <a:pt x="62" y="5"/>
                  </a:cubicBezTo>
                  <a:cubicBezTo>
                    <a:pt x="60" y="7"/>
                    <a:pt x="56" y="8"/>
                    <a:pt x="53" y="7"/>
                  </a:cubicBezTo>
                  <a:cubicBezTo>
                    <a:pt x="38" y="0"/>
                    <a:pt x="19" y="5"/>
                    <a:pt x="10" y="19"/>
                  </a:cubicBezTo>
                  <a:cubicBezTo>
                    <a:pt x="0" y="34"/>
                    <a:pt x="2" y="53"/>
                    <a:pt x="15" y="64"/>
                  </a:cubicBezTo>
                  <a:cubicBezTo>
                    <a:pt x="17" y="67"/>
                    <a:pt x="17" y="70"/>
                    <a:pt x="16" y="73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5" y="74"/>
                    <a:pt x="15" y="75"/>
                    <a:pt x="15" y="77"/>
                  </a:cubicBezTo>
                  <a:cubicBezTo>
                    <a:pt x="15" y="78"/>
                    <a:pt x="16" y="79"/>
                    <a:pt x="17" y="80"/>
                  </a:cubicBezTo>
                  <a:cubicBezTo>
                    <a:pt x="72" y="117"/>
                    <a:pt x="72" y="117"/>
                    <a:pt x="72" y="117"/>
                  </a:cubicBezTo>
                  <a:cubicBezTo>
                    <a:pt x="74" y="118"/>
                    <a:pt x="77" y="118"/>
                    <a:pt x="79" y="116"/>
                  </a:cubicBezTo>
                  <a:cubicBezTo>
                    <a:pt x="87" y="104"/>
                    <a:pt x="87" y="104"/>
                    <a:pt x="87" y="104"/>
                  </a:cubicBezTo>
                  <a:cubicBezTo>
                    <a:pt x="92" y="97"/>
                    <a:pt x="99" y="92"/>
                    <a:pt x="108" y="92"/>
                  </a:cubicBezTo>
                  <a:cubicBezTo>
                    <a:pt x="170" y="88"/>
                    <a:pt x="170" y="88"/>
                    <a:pt x="170" y="88"/>
                  </a:cubicBezTo>
                  <a:cubicBezTo>
                    <a:pt x="174" y="88"/>
                    <a:pt x="179" y="91"/>
                    <a:pt x="181" y="94"/>
                  </a:cubicBezTo>
                  <a:cubicBezTo>
                    <a:pt x="183" y="95"/>
                    <a:pt x="187" y="95"/>
                    <a:pt x="188" y="92"/>
                  </a:cubicBezTo>
                  <a:lnTo>
                    <a:pt x="198" y="78"/>
                  </a:lnTo>
                  <a:close/>
                  <a:moveTo>
                    <a:pt x="18" y="25"/>
                  </a:moveTo>
                  <a:cubicBezTo>
                    <a:pt x="25" y="16"/>
                    <a:pt x="37" y="12"/>
                    <a:pt x="47" y="16"/>
                  </a:cubicBezTo>
                  <a:cubicBezTo>
                    <a:pt x="48" y="16"/>
                    <a:pt x="49" y="17"/>
                    <a:pt x="50" y="19"/>
                  </a:cubicBezTo>
                  <a:cubicBezTo>
                    <a:pt x="50" y="20"/>
                    <a:pt x="50" y="22"/>
                    <a:pt x="49" y="23"/>
                  </a:cubicBezTo>
                  <a:cubicBezTo>
                    <a:pt x="43" y="33"/>
                    <a:pt x="35" y="45"/>
                    <a:pt x="28" y="54"/>
                  </a:cubicBezTo>
                  <a:cubicBezTo>
                    <a:pt x="27" y="56"/>
                    <a:pt x="26" y="57"/>
                    <a:pt x="24" y="57"/>
                  </a:cubicBezTo>
                  <a:cubicBezTo>
                    <a:pt x="23" y="57"/>
                    <a:pt x="21" y="56"/>
                    <a:pt x="20" y="55"/>
                  </a:cubicBezTo>
                  <a:cubicBezTo>
                    <a:pt x="13" y="47"/>
                    <a:pt x="12" y="34"/>
                    <a:pt x="18" y="2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85" name="Freeform 70">
              <a:extLst>
                <a:ext uri="{FF2B5EF4-FFF2-40B4-BE49-F238E27FC236}">
                  <a16:creationId xmlns:a16="http://schemas.microsoft.com/office/drawing/2014/main" id="{9B87AF91-8EB0-4BB3-AC98-F5C05F28C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721" y="5409061"/>
              <a:ext cx="420298" cy="204939"/>
            </a:xfrm>
            <a:custGeom>
              <a:avLst/>
              <a:gdLst>
                <a:gd name="T0" fmla="*/ 21 w 59"/>
                <a:gd name="T1" fmla="*/ 4 h 29"/>
                <a:gd name="T2" fmla="*/ 23 w 59"/>
                <a:gd name="T3" fmla="*/ 4 h 29"/>
                <a:gd name="T4" fmla="*/ 35 w 59"/>
                <a:gd name="T5" fmla="*/ 2 h 29"/>
                <a:gd name="T6" fmla="*/ 47 w 59"/>
                <a:gd name="T7" fmla="*/ 5 h 29"/>
                <a:gd name="T8" fmla="*/ 56 w 59"/>
                <a:gd name="T9" fmla="*/ 21 h 29"/>
                <a:gd name="T10" fmla="*/ 41 w 59"/>
                <a:gd name="T11" fmla="*/ 12 h 29"/>
                <a:gd name="T12" fmla="*/ 36 w 59"/>
                <a:gd name="T13" fmla="*/ 12 h 29"/>
                <a:gd name="T14" fmla="*/ 33 w 59"/>
                <a:gd name="T15" fmla="*/ 13 h 29"/>
                <a:gd name="T16" fmla="*/ 20 w 59"/>
                <a:gd name="T17" fmla="*/ 25 h 29"/>
                <a:gd name="T18" fmla="*/ 18 w 59"/>
                <a:gd name="T19" fmla="*/ 29 h 29"/>
                <a:gd name="T20" fmla="*/ 2 w 59"/>
                <a:gd name="T21" fmla="*/ 14 h 29"/>
                <a:gd name="T22" fmla="*/ 2 w 59"/>
                <a:gd name="T23" fmla="*/ 9 h 29"/>
                <a:gd name="T24" fmla="*/ 6 w 59"/>
                <a:gd name="T25" fmla="*/ 3 h 29"/>
                <a:gd name="T26" fmla="*/ 11 w 59"/>
                <a:gd name="T27" fmla="*/ 1 h 29"/>
                <a:gd name="T28" fmla="*/ 21 w 59"/>
                <a:gd name="T29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" h="29">
                  <a:moveTo>
                    <a:pt x="21" y="4"/>
                  </a:moveTo>
                  <a:cubicBezTo>
                    <a:pt x="22" y="4"/>
                    <a:pt x="23" y="4"/>
                    <a:pt x="23" y="4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9" y="1"/>
                    <a:pt x="44" y="2"/>
                    <a:pt x="47" y="5"/>
                  </a:cubicBezTo>
                  <a:cubicBezTo>
                    <a:pt x="52" y="11"/>
                    <a:pt x="59" y="18"/>
                    <a:pt x="56" y="21"/>
                  </a:cubicBezTo>
                  <a:cubicBezTo>
                    <a:pt x="53" y="24"/>
                    <a:pt x="45" y="16"/>
                    <a:pt x="41" y="12"/>
                  </a:cubicBezTo>
                  <a:cubicBezTo>
                    <a:pt x="40" y="11"/>
                    <a:pt x="38" y="11"/>
                    <a:pt x="36" y="12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27" y="16"/>
                    <a:pt x="23" y="20"/>
                    <a:pt x="20" y="25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3"/>
                    <a:pt x="0" y="11"/>
                    <a:pt x="2" y="9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1"/>
                    <a:pt x="9" y="0"/>
                    <a:pt x="11" y="1"/>
                  </a:cubicBezTo>
                  <a:lnTo>
                    <a:pt x="21" y="4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86" name="Freeform 72">
              <a:extLst>
                <a:ext uri="{FF2B5EF4-FFF2-40B4-BE49-F238E27FC236}">
                  <a16:creationId xmlns:a16="http://schemas.microsoft.com/office/drawing/2014/main" id="{E5B7C4DA-176A-4100-B448-1792C62ABB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99" y="3950178"/>
              <a:ext cx="1055953" cy="1583930"/>
            </a:xfrm>
            <a:custGeom>
              <a:avLst/>
              <a:gdLst>
                <a:gd name="T0" fmla="*/ 7 w 148"/>
                <a:gd name="T1" fmla="*/ 28 h 226"/>
                <a:gd name="T2" fmla="*/ 2 w 148"/>
                <a:gd name="T3" fmla="*/ 0 h 226"/>
                <a:gd name="T4" fmla="*/ 34 w 148"/>
                <a:gd name="T5" fmla="*/ 19 h 226"/>
                <a:gd name="T6" fmla="*/ 66 w 148"/>
                <a:gd name="T7" fmla="*/ 130 h 226"/>
                <a:gd name="T8" fmla="*/ 80 w 148"/>
                <a:gd name="T9" fmla="*/ 153 h 226"/>
                <a:gd name="T10" fmla="*/ 148 w 148"/>
                <a:gd name="T11" fmla="*/ 208 h 226"/>
                <a:gd name="T12" fmla="*/ 139 w 148"/>
                <a:gd name="T13" fmla="*/ 226 h 226"/>
                <a:gd name="T14" fmla="*/ 48 w 148"/>
                <a:gd name="T15" fmla="*/ 174 h 226"/>
                <a:gd name="T16" fmla="*/ 7 w 148"/>
                <a:gd name="T17" fmla="*/ 2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26">
                  <a:moveTo>
                    <a:pt x="7" y="28"/>
                  </a:moveTo>
                  <a:cubicBezTo>
                    <a:pt x="5" y="22"/>
                    <a:pt x="0" y="4"/>
                    <a:pt x="2" y="0"/>
                  </a:cubicBezTo>
                  <a:cubicBezTo>
                    <a:pt x="2" y="0"/>
                    <a:pt x="25" y="2"/>
                    <a:pt x="34" y="19"/>
                  </a:cubicBezTo>
                  <a:cubicBezTo>
                    <a:pt x="44" y="37"/>
                    <a:pt x="60" y="102"/>
                    <a:pt x="66" y="130"/>
                  </a:cubicBezTo>
                  <a:cubicBezTo>
                    <a:pt x="68" y="139"/>
                    <a:pt x="73" y="147"/>
                    <a:pt x="80" y="153"/>
                  </a:cubicBezTo>
                  <a:cubicBezTo>
                    <a:pt x="148" y="208"/>
                    <a:pt x="148" y="208"/>
                    <a:pt x="148" y="208"/>
                  </a:cubicBezTo>
                  <a:cubicBezTo>
                    <a:pt x="147" y="215"/>
                    <a:pt x="144" y="221"/>
                    <a:pt x="139" y="226"/>
                  </a:cubicBezTo>
                  <a:cubicBezTo>
                    <a:pt x="48" y="174"/>
                    <a:pt x="48" y="174"/>
                    <a:pt x="48" y="174"/>
                  </a:cubicBezTo>
                  <a:cubicBezTo>
                    <a:pt x="29" y="166"/>
                    <a:pt x="15" y="47"/>
                    <a:pt x="7" y="28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87" name="Freeform 73">
              <a:extLst>
                <a:ext uri="{FF2B5EF4-FFF2-40B4-BE49-F238E27FC236}">
                  <a16:creationId xmlns:a16="http://schemas.microsoft.com/office/drawing/2014/main" id="{8B032C0B-72AD-4920-825A-0ABB53C44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5552" y="3936284"/>
              <a:ext cx="427245" cy="785018"/>
            </a:xfrm>
            <a:custGeom>
              <a:avLst/>
              <a:gdLst>
                <a:gd name="T0" fmla="*/ 27 w 60"/>
                <a:gd name="T1" fmla="*/ 112 h 112"/>
                <a:gd name="T2" fmla="*/ 60 w 60"/>
                <a:gd name="T3" fmla="*/ 91 h 112"/>
                <a:gd name="T4" fmla="*/ 37 w 60"/>
                <a:gd name="T5" fmla="*/ 20 h 112"/>
                <a:gd name="T6" fmla="*/ 3 w 60"/>
                <a:gd name="T7" fmla="*/ 1 h 112"/>
                <a:gd name="T8" fmla="*/ 10 w 60"/>
                <a:gd name="T9" fmla="*/ 30 h 112"/>
                <a:gd name="T10" fmla="*/ 27 w 60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112">
                  <a:moveTo>
                    <a:pt x="27" y="112"/>
                  </a:moveTo>
                  <a:cubicBezTo>
                    <a:pt x="39" y="112"/>
                    <a:pt x="51" y="107"/>
                    <a:pt x="60" y="91"/>
                  </a:cubicBezTo>
                  <a:cubicBezTo>
                    <a:pt x="53" y="63"/>
                    <a:pt x="43" y="33"/>
                    <a:pt x="37" y="20"/>
                  </a:cubicBezTo>
                  <a:cubicBezTo>
                    <a:pt x="27" y="0"/>
                    <a:pt x="3" y="1"/>
                    <a:pt x="3" y="1"/>
                  </a:cubicBezTo>
                  <a:cubicBezTo>
                    <a:pt x="0" y="6"/>
                    <a:pt x="7" y="23"/>
                    <a:pt x="10" y="30"/>
                  </a:cubicBezTo>
                  <a:cubicBezTo>
                    <a:pt x="14" y="40"/>
                    <a:pt x="20" y="77"/>
                    <a:pt x="27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88" name="Freeform 74">
              <a:extLst>
                <a:ext uri="{FF2B5EF4-FFF2-40B4-BE49-F238E27FC236}">
                  <a16:creationId xmlns:a16="http://schemas.microsoft.com/office/drawing/2014/main" id="{3D6A4369-3DAC-41DF-B2A2-9C5A623F0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5552" y="3915443"/>
              <a:ext cx="284830" cy="805859"/>
            </a:xfrm>
            <a:custGeom>
              <a:avLst/>
              <a:gdLst>
                <a:gd name="T0" fmla="*/ 27 w 40"/>
                <a:gd name="T1" fmla="*/ 115 h 115"/>
                <a:gd name="T2" fmla="*/ 40 w 40"/>
                <a:gd name="T3" fmla="*/ 112 h 115"/>
                <a:gd name="T4" fmla="*/ 25 w 40"/>
                <a:gd name="T5" fmla="*/ 23 h 115"/>
                <a:gd name="T6" fmla="*/ 3 w 40"/>
                <a:gd name="T7" fmla="*/ 7 h 115"/>
                <a:gd name="T8" fmla="*/ 10 w 40"/>
                <a:gd name="T9" fmla="*/ 33 h 115"/>
                <a:gd name="T10" fmla="*/ 27 w 40"/>
                <a:gd name="T11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15">
                  <a:moveTo>
                    <a:pt x="27" y="115"/>
                  </a:moveTo>
                  <a:cubicBezTo>
                    <a:pt x="35" y="115"/>
                    <a:pt x="40" y="112"/>
                    <a:pt x="40" y="112"/>
                  </a:cubicBezTo>
                  <a:cubicBezTo>
                    <a:pt x="33" y="89"/>
                    <a:pt x="26" y="31"/>
                    <a:pt x="25" y="23"/>
                  </a:cubicBezTo>
                  <a:cubicBezTo>
                    <a:pt x="20" y="0"/>
                    <a:pt x="3" y="7"/>
                    <a:pt x="3" y="7"/>
                  </a:cubicBezTo>
                  <a:cubicBezTo>
                    <a:pt x="0" y="12"/>
                    <a:pt x="7" y="26"/>
                    <a:pt x="10" y="33"/>
                  </a:cubicBezTo>
                  <a:cubicBezTo>
                    <a:pt x="14" y="43"/>
                    <a:pt x="20" y="80"/>
                    <a:pt x="27" y="11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89" name="Freeform 75">
              <a:extLst>
                <a:ext uri="{FF2B5EF4-FFF2-40B4-BE49-F238E27FC236}">
                  <a16:creationId xmlns:a16="http://schemas.microsoft.com/office/drawing/2014/main" id="{A3A911E6-DF77-44E9-B4C8-606E62D3B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7374" y="3887655"/>
              <a:ext cx="927434" cy="1507512"/>
            </a:xfrm>
            <a:custGeom>
              <a:avLst/>
              <a:gdLst>
                <a:gd name="T0" fmla="*/ 130 w 130"/>
                <a:gd name="T1" fmla="*/ 215 h 215"/>
                <a:gd name="T2" fmla="*/ 120 w 130"/>
                <a:gd name="T3" fmla="*/ 24 h 215"/>
                <a:gd name="T4" fmla="*/ 105 w 130"/>
                <a:gd name="T5" fmla="*/ 9 h 215"/>
                <a:gd name="T6" fmla="*/ 40 w 130"/>
                <a:gd name="T7" fmla="*/ 0 h 215"/>
                <a:gd name="T8" fmla="*/ 0 w 130"/>
                <a:gd name="T9" fmla="*/ 213 h 215"/>
                <a:gd name="T10" fmla="*/ 130 w 130"/>
                <a:gd name="T11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215">
                  <a:moveTo>
                    <a:pt x="130" y="215"/>
                  </a:moveTo>
                  <a:cubicBezTo>
                    <a:pt x="120" y="24"/>
                    <a:pt x="120" y="24"/>
                    <a:pt x="120" y="24"/>
                  </a:cubicBezTo>
                  <a:cubicBezTo>
                    <a:pt x="119" y="16"/>
                    <a:pt x="113" y="10"/>
                    <a:pt x="105" y="9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0" y="213"/>
                    <a:pt x="0" y="213"/>
                    <a:pt x="0" y="213"/>
                  </a:cubicBezTo>
                  <a:lnTo>
                    <a:pt x="130" y="215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90" name="Freeform 76">
              <a:extLst>
                <a:ext uri="{FF2B5EF4-FFF2-40B4-BE49-F238E27FC236}">
                  <a16:creationId xmlns:a16="http://schemas.microsoft.com/office/drawing/2014/main" id="{D310EC91-57C0-4B80-8CF0-3718129B6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1456" y="7548756"/>
              <a:ext cx="448087" cy="441140"/>
            </a:xfrm>
            <a:custGeom>
              <a:avLst/>
              <a:gdLst>
                <a:gd name="T0" fmla="*/ 6 w 63"/>
                <a:gd name="T1" fmla="*/ 7 h 63"/>
                <a:gd name="T2" fmla="*/ 6 w 63"/>
                <a:gd name="T3" fmla="*/ 30 h 63"/>
                <a:gd name="T4" fmla="*/ 4 w 63"/>
                <a:gd name="T5" fmla="*/ 44 h 63"/>
                <a:gd name="T6" fmla="*/ 2 w 63"/>
                <a:gd name="T7" fmla="*/ 51 h 63"/>
                <a:gd name="T8" fmla="*/ 11 w 63"/>
                <a:gd name="T9" fmla="*/ 63 h 63"/>
                <a:gd name="T10" fmla="*/ 60 w 63"/>
                <a:gd name="T11" fmla="*/ 63 h 63"/>
                <a:gd name="T12" fmla="*/ 62 w 63"/>
                <a:gd name="T13" fmla="*/ 61 h 63"/>
                <a:gd name="T14" fmla="*/ 29 w 63"/>
                <a:gd name="T15" fmla="*/ 44 h 63"/>
                <a:gd name="T16" fmla="*/ 20 w 63"/>
                <a:gd name="T17" fmla="*/ 8 h 63"/>
                <a:gd name="T18" fmla="*/ 12 w 63"/>
                <a:gd name="T19" fmla="*/ 0 h 63"/>
                <a:gd name="T20" fmla="*/ 12 w 63"/>
                <a:gd name="T21" fmla="*/ 0 h 63"/>
                <a:gd name="T22" fmla="*/ 6 w 63"/>
                <a:gd name="T23" fmla="*/ 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3" h="63">
                  <a:moveTo>
                    <a:pt x="6" y="7"/>
                  </a:moveTo>
                  <a:cubicBezTo>
                    <a:pt x="6" y="30"/>
                    <a:pt x="6" y="30"/>
                    <a:pt x="6" y="30"/>
                  </a:cubicBezTo>
                  <a:cubicBezTo>
                    <a:pt x="6" y="35"/>
                    <a:pt x="5" y="40"/>
                    <a:pt x="4" y="44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0" y="57"/>
                    <a:pt x="5" y="63"/>
                    <a:pt x="11" y="63"/>
                  </a:cubicBezTo>
                  <a:cubicBezTo>
                    <a:pt x="26" y="63"/>
                    <a:pt x="53" y="63"/>
                    <a:pt x="60" y="63"/>
                  </a:cubicBezTo>
                  <a:cubicBezTo>
                    <a:pt x="61" y="63"/>
                    <a:pt x="62" y="62"/>
                    <a:pt x="62" y="61"/>
                  </a:cubicBezTo>
                  <a:cubicBezTo>
                    <a:pt x="63" y="54"/>
                    <a:pt x="43" y="50"/>
                    <a:pt x="29" y="44"/>
                  </a:cubicBezTo>
                  <a:cubicBezTo>
                    <a:pt x="18" y="40"/>
                    <a:pt x="18" y="20"/>
                    <a:pt x="20" y="8"/>
                  </a:cubicBezTo>
                  <a:cubicBezTo>
                    <a:pt x="20" y="4"/>
                    <a:pt x="16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8" y="1"/>
                    <a:pt x="6" y="4"/>
                    <a:pt x="6" y="7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91" name="Freeform 77">
              <a:extLst>
                <a:ext uri="{FF2B5EF4-FFF2-40B4-BE49-F238E27FC236}">
                  <a16:creationId xmlns:a16="http://schemas.microsoft.com/office/drawing/2014/main" id="{099CB9A0-46A8-4651-8201-605FEBC8E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9491" y="7514021"/>
              <a:ext cx="413351" cy="489769"/>
            </a:xfrm>
            <a:custGeom>
              <a:avLst/>
              <a:gdLst>
                <a:gd name="T0" fmla="*/ 19 w 58"/>
                <a:gd name="T1" fmla="*/ 6 h 70"/>
                <a:gd name="T2" fmla="*/ 11 w 58"/>
                <a:gd name="T3" fmla="*/ 32 h 70"/>
                <a:gd name="T4" fmla="*/ 9 w 58"/>
                <a:gd name="T5" fmla="*/ 35 h 70"/>
                <a:gd name="T6" fmla="*/ 4 w 58"/>
                <a:gd name="T7" fmla="*/ 44 h 70"/>
                <a:gd name="T8" fmla="*/ 9 w 58"/>
                <a:gd name="T9" fmla="*/ 58 h 70"/>
                <a:gd name="T10" fmla="*/ 32 w 58"/>
                <a:gd name="T11" fmla="*/ 66 h 70"/>
                <a:gd name="T12" fmla="*/ 58 w 58"/>
                <a:gd name="T13" fmla="*/ 63 h 70"/>
                <a:gd name="T14" fmla="*/ 41 w 58"/>
                <a:gd name="T15" fmla="*/ 55 h 70"/>
                <a:gd name="T16" fmla="*/ 30 w 58"/>
                <a:gd name="T17" fmla="*/ 47 h 70"/>
                <a:gd name="T18" fmla="*/ 35 w 58"/>
                <a:gd name="T19" fmla="*/ 11 h 70"/>
                <a:gd name="T20" fmla="*/ 30 w 58"/>
                <a:gd name="T21" fmla="*/ 1 h 70"/>
                <a:gd name="T22" fmla="*/ 28 w 58"/>
                <a:gd name="T23" fmla="*/ 1 h 70"/>
                <a:gd name="T24" fmla="*/ 19 w 58"/>
                <a:gd name="T25" fmla="*/ 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" h="70">
                  <a:moveTo>
                    <a:pt x="19" y="6"/>
                  </a:moveTo>
                  <a:cubicBezTo>
                    <a:pt x="11" y="32"/>
                    <a:pt x="11" y="32"/>
                    <a:pt x="11" y="32"/>
                  </a:cubicBezTo>
                  <a:cubicBezTo>
                    <a:pt x="10" y="33"/>
                    <a:pt x="10" y="34"/>
                    <a:pt x="9" y="35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0" y="49"/>
                    <a:pt x="3" y="56"/>
                    <a:pt x="9" y="58"/>
                  </a:cubicBezTo>
                  <a:cubicBezTo>
                    <a:pt x="9" y="58"/>
                    <a:pt x="20" y="62"/>
                    <a:pt x="32" y="66"/>
                  </a:cubicBezTo>
                  <a:cubicBezTo>
                    <a:pt x="44" y="70"/>
                    <a:pt x="58" y="67"/>
                    <a:pt x="58" y="63"/>
                  </a:cubicBezTo>
                  <a:cubicBezTo>
                    <a:pt x="58" y="56"/>
                    <a:pt x="52" y="62"/>
                    <a:pt x="41" y="55"/>
                  </a:cubicBezTo>
                  <a:cubicBezTo>
                    <a:pt x="37" y="52"/>
                    <a:pt x="34" y="50"/>
                    <a:pt x="30" y="47"/>
                  </a:cubicBezTo>
                  <a:cubicBezTo>
                    <a:pt x="21" y="40"/>
                    <a:pt x="29" y="21"/>
                    <a:pt x="35" y="11"/>
                  </a:cubicBezTo>
                  <a:cubicBezTo>
                    <a:pt x="37" y="7"/>
                    <a:pt x="35" y="2"/>
                    <a:pt x="30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4" y="0"/>
                    <a:pt x="20" y="2"/>
                    <a:pt x="19" y="6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92" name="Freeform 78">
              <a:extLst>
                <a:ext uri="{FF2B5EF4-FFF2-40B4-BE49-F238E27FC236}">
                  <a16:creationId xmlns:a16="http://schemas.microsoft.com/office/drawing/2014/main" id="{368EE6E1-8A30-41EC-96A3-DAC43F1AE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2093" y="5395167"/>
              <a:ext cx="653024" cy="2309899"/>
            </a:xfrm>
            <a:custGeom>
              <a:avLst/>
              <a:gdLst>
                <a:gd name="T0" fmla="*/ 0 w 92"/>
                <a:gd name="T1" fmla="*/ 1 h 329"/>
                <a:gd name="T2" fmla="*/ 74 w 92"/>
                <a:gd name="T3" fmla="*/ 0 h 329"/>
                <a:gd name="T4" fmla="*/ 70 w 92"/>
                <a:gd name="T5" fmla="*/ 204 h 329"/>
                <a:gd name="T6" fmla="*/ 42 w 92"/>
                <a:gd name="T7" fmla="*/ 327 h 329"/>
                <a:gd name="T8" fmla="*/ 26 w 92"/>
                <a:gd name="T9" fmla="*/ 328 h 329"/>
                <a:gd name="T10" fmla="*/ 23 w 92"/>
                <a:gd name="T11" fmla="*/ 235 h 329"/>
                <a:gd name="T12" fmla="*/ 19 w 92"/>
                <a:gd name="T13" fmla="*/ 122 h 329"/>
                <a:gd name="T14" fmla="*/ 0 w 92"/>
                <a:gd name="T15" fmla="*/ 1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329">
                  <a:moveTo>
                    <a:pt x="0" y="1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92" y="90"/>
                    <a:pt x="70" y="204"/>
                  </a:cubicBezTo>
                  <a:cubicBezTo>
                    <a:pt x="60" y="258"/>
                    <a:pt x="42" y="327"/>
                    <a:pt x="42" y="327"/>
                  </a:cubicBezTo>
                  <a:cubicBezTo>
                    <a:pt x="36" y="329"/>
                    <a:pt x="31" y="329"/>
                    <a:pt x="26" y="328"/>
                  </a:cubicBezTo>
                  <a:cubicBezTo>
                    <a:pt x="26" y="328"/>
                    <a:pt x="24" y="283"/>
                    <a:pt x="23" y="235"/>
                  </a:cubicBezTo>
                  <a:cubicBezTo>
                    <a:pt x="22" y="188"/>
                    <a:pt x="22" y="138"/>
                    <a:pt x="19" y="122"/>
                  </a:cubicBezTo>
                  <a:cubicBezTo>
                    <a:pt x="13" y="89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93" name="Freeform 79">
              <a:extLst>
                <a:ext uri="{FF2B5EF4-FFF2-40B4-BE49-F238E27FC236}">
                  <a16:creationId xmlns:a16="http://schemas.microsoft.com/office/drawing/2014/main" id="{07E366BA-CC17-4523-B85F-A75F969A9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2093" y="5297908"/>
              <a:ext cx="347353" cy="1121952"/>
            </a:xfrm>
            <a:custGeom>
              <a:avLst/>
              <a:gdLst>
                <a:gd name="T0" fmla="*/ 29 w 49"/>
                <a:gd name="T1" fmla="*/ 135 h 160"/>
                <a:gd name="T2" fmla="*/ 35 w 49"/>
                <a:gd name="T3" fmla="*/ 5 h 160"/>
                <a:gd name="T4" fmla="*/ 0 w 49"/>
                <a:gd name="T5" fmla="*/ 0 h 160"/>
                <a:gd name="T6" fmla="*/ 19 w 49"/>
                <a:gd name="T7" fmla="*/ 120 h 160"/>
                <a:gd name="T8" fmla="*/ 29 w 49"/>
                <a:gd name="T9" fmla="*/ 13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60">
                  <a:moveTo>
                    <a:pt x="29" y="135"/>
                  </a:moveTo>
                  <a:cubicBezTo>
                    <a:pt x="49" y="83"/>
                    <a:pt x="35" y="5"/>
                    <a:pt x="35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3" y="87"/>
                    <a:pt x="19" y="120"/>
                  </a:cubicBezTo>
                  <a:cubicBezTo>
                    <a:pt x="21" y="131"/>
                    <a:pt x="19" y="160"/>
                    <a:pt x="29" y="13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94" name="Freeform 80">
              <a:extLst>
                <a:ext uri="{FF2B5EF4-FFF2-40B4-BE49-F238E27FC236}">
                  <a16:creationId xmlns:a16="http://schemas.microsoft.com/office/drawing/2014/main" id="{3F97E19B-3D01-407D-B0B4-52A6815B8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0222" y="5197175"/>
              <a:ext cx="725969" cy="2493995"/>
            </a:xfrm>
            <a:custGeom>
              <a:avLst/>
              <a:gdLst>
                <a:gd name="T0" fmla="*/ 88 w 102"/>
                <a:gd name="T1" fmla="*/ 32 h 355"/>
                <a:gd name="T2" fmla="*/ 88 w 102"/>
                <a:gd name="T3" fmla="*/ 222 h 355"/>
                <a:gd name="T4" fmla="*/ 15 w 102"/>
                <a:gd name="T5" fmla="*/ 355 h 355"/>
                <a:gd name="T6" fmla="*/ 0 w 102"/>
                <a:gd name="T7" fmla="*/ 350 h 355"/>
                <a:gd name="T8" fmla="*/ 17 w 102"/>
                <a:gd name="T9" fmla="*/ 284 h 355"/>
                <a:gd name="T10" fmla="*/ 38 w 102"/>
                <a:gd name="T11" fmla="*/ 170 h 355"/>
                <a:gd name="T12" fmla="*/ 25 w 102"/>
                <a:gd name="T13" fmla="*/ 30 h 355"/>
                <a:gd name="T14" fmla="*/ 88 w 102"/>
                <a:gd name="T15" fmla="*/ 32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355">
                  <a:moveTo>
                    <a:pt x="88" y="32"/>
                  </a:moveTo>
                  <a:cubicBezTo>
                    <a:pt x="97" y="80"/>
                    <a:pt x="102" y="185"/>
                    <a:pt x="88" y="222"/>
                  </a:cubicBezTo>
                  <a:cubicBezTo>
                    <a:pt x="59" y="294"/>
                    <a:pt x="15" y="355"/>
                    <a:pt x="15" y="355"/>
                  </a:cubicBezTo>
                  <a:cubicBezTo>
                    <a:pt x="10" y="355"/>
                    <a:pt x="5" y="353"/>
                    <a:pt x="0" y="350"/>
                  </a:cubicBezTo>
                  <a:cubicBezTo>
                    <a:pt x="0" y="350"/>
                    <a:pt x="7" y="319"/>
                    <a:pt x="17" y="284"/>
                  </a:cubicBezTo>
                  <a:cubicBezTo>
                    <a:pt x="28" y="243"/>
                    <a:pt x="42" y="195"/>
                    <a:pt x="38" y="170"/>
                  </a:cubicBezTo>
                  <a:cubicBezTo>
                    <a:pt x="31" y="123"/>
                    <a:pt x="22" y="60"/>
                    <a:pt x="25" y="30"/>
                  </a:cubicBezTo>
                  <a:cubicBezTo>
                    <a:pt x="27" y="0"/>
                    <a:pt x="83" y="6"/>
                    <a:pt x="88" y="3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95" name="Freeform 81">
              <a:extLst>
                <a:ext uri="{FF2B5EF4-FFF2-40B4-BE49-F238E27FC236}">
                  <a16:creationId xmlns:a16="http://schemas.microsoft.com/office/drawing/2014/main" id="{7B9E09DB-1298-4C69-9991-84F75E25E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3480" y="3880707"/>
              <a:ext cx="1003852" cy="1761081"/>
            </a:xfrm>
            <a:custGeom>
              <a:avLst/>
              <a:gdLst>
                <a:gd name="T0" fmla="*/ 88 w 141"/>
                <a:gd name="T1" fmla="*/ 251 h 251"/>
                <a:gd name="T2" fmla="*/ 131 w 141"/>
                <a:gd name="T3" fmla="*/ 245 h 251"/>
                <a:gd name="T4" fmla="*/ 141 w 141"/>
                <a:gd name="T5" fmla="*/ 230 h 251"/>
                <a:gd name="T6" fmla="*/ 123 w 141"/>
                <a:gd name="T7" fmla="*/ 19 h 251"/>
                <a:gd name="T8" fmla="*/ 113 w 141"/>
                <a:gd name="T9" fmla="*/ 11 h 251"/>
                <a:gd name="T10" fmla="*/ 43 w 141"/>
                <a:gd name="T11" fmla="*/ 0 h 251"/>
                <a:gd name="T12" fmla="*/ 1 w 141"/>
                <a:gd name="T13" fmla="*/ 209 h 251"/>
                <a:gd name="T14" fmla="*/ 11 w 141"/>
                <a:gd name="T15" fmla="*/ 230 h 251"/>
                <a:gd name="T16" fmla="*/ 88 w 141"/>
                <a:gd name="T17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251">
                  <a:moveTo>
                    <a:pt x="88" y="251"/>
                  </a:moveTo>
                  <a:cubicBezTo>
                    <a:pt x="110" y="251"/>
                    <a:pt x="123" y="248"/>
                    <a:pt x="131" y="245"/>
                  </a:cubicBezTo>
                  <a:cubicBezTo>
                    <a:pt x="137" y="243"/>
                    <a:pt x="141" y="237"/>
                    <a:pt x="141" y="230"/>
                  </a:cubicBezTo>
                  <a:cubicBezTo>
                    <a:pt x="123" y="19"/>
                    <a:pt x="123" y="19"/>
                    <a:pt x="123" y="19"/>
                  </a:cubicBezTo>
                  <a:cubicBezTo>
                    <a:pt x="123" y="15"/>
                    <a:pt x="117" y="11"/>
                    <a:pt x="113" y="11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" y="209"/>
                    <a:pt x="1" y="209"/>
                    <a:pt x="1" y="209"/>
                  </a:cubicBezTo>
                  <a:cubicBezTo>
                    <a:pt x="0" y="217"/>
                    <a:pt x="4" y="226"/>
                    <a:pt x="11" y="230"/>
                  </a:cubicBezTo>
                  <a:cubicBezTo>
                    <a:pt x="26" y="239"/>
                    <a:pt x="54" y="251"/>
                    <a:pt x="88" y="2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96" name="Freeform 82">
              <a:extLst>
                <a:ext uri="{FF2B5EF4-FFF2-40B4-BE49-F238E27FC236}">
                  <a16:creationId xmlns:a16="http://schemas.microsoft.com/office/drawing/2014/main" id="{0CA73DF3-1C4A-4A6F-A1CA-5FEE54863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2434" y="5620945"/>
              <a:ext cx="197992" cy="420298"/>
            </a:xfrm>
            <a:custGeom>
              <a:avLst/>
              <a:gdLst>
                <a:gd name="T0" fmla="*/ 25 w 28"/>
                <a:gd name="T1" fmla="*/ 39 h 60"/>
                <a:gd name="T2" fmla="*/ 22 w 28"/>
                <a:gd name="T3" fmla="*/ 26 h 60"/>
                <a:gd name="T4" fmla="*/ 20 w 28"/>
                <a:gd name="T5" fmla="*/ 23 h 60"/>
                <a:gd name="T6" fmla="*/ 17 w 28"/>
                <a:gd name="T7" fmla="*/ 17 h 60"/>
                <a:gd name="T8" fmla="*/ 17 w 28"/>
                <a:gd name="T9" fmla="*/ 8 h 60"/>
                <a:gd name="T10" fmla="*/ 11 w 28"/>
                <a:gd name="T11" fmla="*/ 0 h 60"/>
                <a:gd name="T12" fmla="*/ 11 w 28"/>
                <a:gd name="T13" fmla="*/ 0 h 60"/>
                <a:gd name="T14" fmla="*/ 4 w 28"/>
                <a:gd name="T15" fmla="*/ 9 h 60"/>
                <a:gd name="T16" fmla="*/ 4 w 28"/>
                <a:gd name="T17" fmla="*/ 15 h 60"/>
                <a:gd name="T18" fmla="*/ 3 w 28"/>
                <a:gd name="T19" fmla="*/ 26 h 60"/>
                <a:gd name="T20" fmla="*/ 4 w 28"/>
                <a:gd name="T21" fmla="*/ 48 h 60"/>
                <a:gd name="T22" fmla="*/ 18 w 28"/>
                <a:gd name="T23" fmla="*/ 58 h 60"/>
                <a:gd name="T24" fmla="*/ 25 w 28"/>
                <a:gd name="T25" fmla="*/ 56 h 60"/>
                <a:gd name="T26" fmla="*/ 16 w 28"/>
                <a:gd name="T27" fmla="*/ 36 h 60"/>
                <a:gd name="T28" fmla="*/ 17 w 28"/>
                <a:gd name="T29" fmla="*/ 34 h 60"/>
                <a:gd name="T30" fmla="*/ 21 w 28"/>
                <a:gd name="T31" fmla="*/ 41 h 60"/>
                <a:gd name="T32" fmla="*/ 26 w 28"/>
                <a:gd name="T33" fmla="*/ 45 h 60"/>
                <a:gd name="T34" fmla="*/ 25 w 28"/>
                <a:gd name="T35" fmla="*/ 3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60">
                  <a:moveTo>
                    <a:pt x="25" y="39"/>
                  </a:moveTo>
                  <a:cubicBezTo>
                    <a:pt x="24" y="34"/>
                    <a:pt x="23" y="28"/>
                    <a:pt x="22" y="26"/>
                  </a:cubicBezTo>
                  <a:cubicBezTo>
                    <a:pt x="22" y="26"/>
                    <a:pt x="20" y="24"/>
                    <a:pt x="20" y="23"/>
                  </a:cubicBezTo>
                  <a:cubicBezTo>
                    <a:pt x="19" y="21"/>
                    <a:pt x="17" y="19"/>
                    <a:pt x="17" y="17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4"/>
                    <a:pt x="15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4" y="4"/>
                    <a:pt x="4" y="9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5" y="19"/>
                    <a:pt x="4" y="22"/>
                    <a:pt x="3" y="26"/>
                  </a:cubicBezTo>
                  <a:cubicBezTo>
                    <a:pt x="0" y="33"/>
                    <a:pt x="2" y="41"/>
                    <a:pt x="4" y="48"/>
                  </a:cubicBezTo>
                  <a:cubicBezTo>
                    <a:pt x="6" y="52"/>
                    <a:pt x="11" y="55"/>
                    <a:pt x="18" y="58"/>
                  </a:cubicBezTo>
                  <a:cubicBezTo>
                    <a:pt x="22" y="59"/>
                    <a:pt x="28" y="60"/>
                    <a:pt x="25" y="56"/>
                  </a:cubicBezTo>
                  <a:cubicBezTo>
                    <a:pt x="23" y="52"/>
                    <a:pt x="13" y="47"/>
                    <a:pt x="16" y="36"/>
                  </a:cubicBezTo>
                  <a:cubicBezTo>
                    <a:pt x="16" y="35"/>
                    <a:pt x="17" y="34"/>
                    <a:pt x="17" y="34"/>
                  </a:cubicBezTo>
                  <a:cubicBezTo>
                    <a:pt x="19" y="34"/>
                    <a:pt x="20" y="38"/>
                    <a:pt x="21" y="41"/>
                  </a:cubicBezTo>
                  <a:cubicBezTo>
                    <a:pt x="22" y="44"/>
                    <a:pt x="25" y="45"/>
                    <a:pt x="26" y="45"/>
                  </a:cubicBezTo>
                  <a:cubicBezTo>
                    <a:pt x="27" y="45"/>
                    <a:pt x="26" y="42"/>
                    <a:pt x="25" y="39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97" name="Freeform 83">
              <a:extLst>
                <a:ext uri="{FF2B5EF4-FFF2-40B4-BE49-F238E27FC236}">
                  <a16:creationId xmlns:a16="http://schemas.microsoft.com/office/drawing/2014/main" id="{45CFD976-B8DB-4417-BAE2-0EEA1C836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2544" y="3821656"/>
              <a:ext cx="705128" cy="1896548"/>
            </a:xfrm>
            <a:custGeom>
              <a:avLst/>
              <a:gdLst>
                <a:gd name="T0" fmla="*/ 68 w 99"/>
                <a:gd name="T1" fmla="*/ 15 h 270"/>
                <a:gd name="T2" fmla="*/ 0 w 99"/>
                <a:gd name="T3" fmla="*/ 157 h 270"/>
                <a:gd name="T4" fmla="*/ 15 w 99"/>
                <a:gd name="T5" fmla="*/ 269 h 270"/>
                <a:gd name="T6" fmla="*/ 22 w 99"/>
                <a:gd name="T7" fmla="*/ 270 h 270"/>
                <a:gd name="T8" fmla="*/ 28 w 99"/>
                <a:gd name="T9" fmla="*/ 269 h 270"/>
                <a:gd name="T10" fmla="*/ 34 w 99"/>
                <a:gd name="T11" fmla="*/ 153 h 270"/>
                <a:gd name="T12" fmla="*/ 98 w 99"/>
                <a:gd name="T13" fmla="*/ 35 h 270"/>
                <a:gd name="T14" fmla="*/ 68 w 99"/>
                <a:gd name="T15" fmla="*/ 15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270">
                  <a:moveTo>
                    <a:pt x="68" y="15"/>
                  </a:moveTo>
                  <a:cubicBezTo>
                    <a:pt x="68" y="15"/>
                    <a:pt x="0" y="106"/>
                    <a:pt x="0" y="157"/>
                  </a:cubicBezTo>
                  <a:cubicBezTo>
                    <a:pt x="0" y="192"/>
                    <a:pt x="15" y="269"/>
                    <a:pt x="15" y="269"/>
                  </a:cubicBezTo>
                  <a:cubicBezTo>
                    <a:pt x="15" y="269"/>
                    <a:pt x="19" y="270"/>
                    <a:pt x="22" y="270"/>
                  </a:cubicBezTo>
                  <a:cubicBezTo>
                    <a:pt x="25" y="270"/>
                    <a:pt x="28" y="269"/>
                    <a:pt x="28" y="269"/>
                  </a:cubicBezTo>
                  <a:cubicBezTo>
                    <a:pt x="28" y="269"/>
                    <a:pt x="28" y="171"/>
                    <a:pt x="34" y="153"/>
                  </a:cubicBezTo>
                  <a:cubicBezTo>
                    <a:pt x="40" y="136"/>
                    <a:pt x="97" y="53"/>
                    <a:pt x="98" y="35"/>
                  </a:cubicBezTo>
                  <a:cubicBezTo>
                    <a:pt x="99" y="17"/>
                    <a:pt x="85" y="0"/>
                    <a:pt x="68" y="15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98" name="Freeform 84">
              <a:extLst>
                <a:ext uri="{FF2B5EF4-FFF2-40B4-BE49-F238E27FC236}">
                  <a16:creationId xmlns:a16="http://schemas.microsoft.com/office/drawing/2014/main" id="{B3106BDE-0CA0-4112-8D3E-9BEB57921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1064" y="3821656"/>
              <a:ext cx="597447" cy="795440"/>
            </a:xfrm>
            <a:custGeom>
              <a:avLst/>
              <a:gdLst>
                <a:gd name="T0" fmla="*/ 43 w 84"/>
                <a:gd name="T1" fmla="*/ 109 h 113"/>
                <a:gd name="T2" fmla="*/ 82 w 84"/>
                <a:gd name="T3" fmla="*/ 33 h 113"/>
                <a:gd name="T4" fmla="*/ 48 w 84"/>
                <a:gd name="T5" fmla="*/ 14 h 113"/>
                <a:gd name="T6" fmla="*/ 0 w 84"/>
                <a:gd name="T7" fmla="*/ 91 h 113"/>
                <a:gd name="T8" fmla="*/ 43 w 84"/>
                <a:gd name="T9" fmla="*/ 10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13">
                  <a:moveTo>
                    <a:pt x="43" y="109"/>
                  </a:moveTo>
                  <a:cubicBezTo>
                    <a:pt x="61" y="80"/>
                    <a:pt x="82" y="44"/>
                    <a:pt x="82" y="33"/>
                  </a:cubicBezTo>
                  <a:cubicBezTo>
                    <a:pt x="84" y="13"/>
                    <a:pt x="60" y="0"/>
                    <a:pt x="48" y="14"/>
                  </a:cubicBezTo>
                  <a:cubicBezTo>
                    <a:pt x="48" y="14"/>
                    <a:pt x="21" y="50"/>
                    <a:pt x="0" y="91"/>
                  </a:cubicBezTo>
                  <a:cubicBezTo>
                    <a:pt x="11" y="104"/>
                    <a:pt x="23" y="113"/>
                    <a:pt x="43" y="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99" name="Freeform 85">
              <a:extLst>
                <a:ext uri="{FF2B5EF4-FFF2-40B4-BE49-F238E27FC236}">
                  <a16:creationId xmlns:a16="http://schemas.microsoft.com/office/drawing/2014/main" id="{1B721A99-4B03-4999-8A0F-3FBEE1574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7468" y="3317995"/>
              <a:ext cx="361247" cy="489769"/>
            </a:xfrm>
            <a:custGeom>
              <a:avLst/>
              <a:gdLst>
                <a:gd name="T0" fmla="*/ 13 w 51"/>
                <a:gd name="T1" fmla="*/ 4 h 70"/>
                <a:gd name="T2" fmla="*/ 7 w 51"/>
                <a:gd name="T3" fmla="*/ 24 h 70"/>
                <a:gd name="T4" fmla="*/ 13 w 51"/>
                <a:gd name="T5" fmla="*/ 47 h 70"/>
                <a:gd name="T6" fmla="*/ 19 w 51"/>
                <a:gd name="T7" fmla="*/ 65 h 70"/>
                <a:gd name="T8" fmla="*/ 48 w 51"/>
                <a:gd name="T9" fmla="*/ 63 h 70"/>
                <a:gd name="T10" fmla="*/ 13 w 51"/>
                <a:gd name="T11" fmla="*/ 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70">
                  <a:moveTo>
                    <a:pt x="13" y="4"/>
                  </a:moveTo>
                  <a:cubicBezTo>
                    <a:pt x="13" y="4"/>
                    <a:pt x="15" y="16"/>
                    <a:pt x="7" y="24"/>
                  </a:cubicBezTo>
                  <a:cubicBezTo>
                    <a:pt x="0" y="33"/>
                    <a:pt x="11" y="41"/>
                    <a:pt x="13" y="47"/>
                  </a:cubicBezTo>
                  <a:cubicBezTo>
                    <a:pt x="15" y="53"/>
                    <a:pt x="13" y="61"/>
                    <a:pt x="19" y="65"/>
                  </a:cubicBezTo>
                  <a:cubicBezTo>
                    <a:pt x="26" y="69"/>
                    <a:pt x="45" y="70"/>
                    <a:pt x="48" y="63"/>
                  </a:cubicBezTo>
                  <a:cubicBezTo>
                    <a:pt x="51" y="56"/>
                    <a:pt x="35" y="0"/>
                    <a:pt x="13" y="4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300" name="Freeform 86">
              <a:extLst>
                <a:ext uri="{FF2B5EF4-FFF2-40B4-BE49-F238E27FC236}">
                  <a16:creationId xmlns:a16="http://schemas.microsoft.com/office/drawing/2014/main" id="{351948DF-6DB8-4A2A-BF8E-2728F035B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1252" y="3199895"/>
              <a:ext cx="552292" cy="573134"/>
            </a:xfrm>
            <a:custGeom>
              <a:avLst/>
              <a:gdLst>
                <a:gd name="T0" fmla="*/ 77 w 78"/>
                <a:gd name="T1" fmla="*/ 37 h 82"/>
                <a:gd name="T2" fmla="*/ 22 w 78"/>
                <a:gd name="T3" fmla="*/ 82 h 82"/>
                <a:gd name="T4" fmla="*/ 0 w 78"/>
                <a:gd name="T5" fmla="*/ 20 h 82"/>
                <a:gd name="T6" fmla="*/ 37 w 78"/>
                <a:gd name="T7" fmla="*/ 0 h 82"/>
                <a:gd name="T8" fmla="*/ 76 w 78"/>
                <a:gd name="T9" fmla="*/ 25 h 82"/>
                <a:gd name="T10" fmla="*/ 77 w 78"/>
                <a:gd name="T11" fmla="*/ 3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82">
                  <a:moveTo>
                    <a:pt x="77" y="37"/>
                  </a:moveTo>
                  <a:cubicBezTo>
                    <a:pt x="78" y="75"/>
                    <a:pt x="43" y="82"/>
                    <a:pt x="22" y="82"/>
                  </a:cubicBezTo>
                  <a:cubicBezTo>
                    <a:pt x="1" y="82"/>
                    <a:pt x="0" y="36"/>
                    <a:pt x="0" y="20"/>
                  </a:cubicBezTo>
                  <a:cubicBezTo>
                    <a:pt x="0" y="3"/>
                    <a:pt x="16" y="0"/>
                    <a:pt x="37" y="0"/>
                  </a:cubicBezTo>
                  <a:cubicBezTo>
                    <a:pt x="54" y="0"/>
                    <a:pt x="69" y="13"/>
                    <a:pt x="76" y="25"/>
                  </a:cubicBezTo>
                  <a:cubicBezTo>
                    <a:pt x="77" y="29"/>
                    <a:pt x="77" y="33"/>
                    <a:pt x="77" y="3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301" name="Freeform 87">
              <a:extLst>
                <a:ext uri="{FF2B5EF4-FFF2-40B4-BE49-F238E27FC236}">
                  <a16:creationId xmlns:a16="http://schemas.microsoft.com/office/drawing/2014/main" id="{15869919-DDEB-4DC9-B793-FF7AECEE28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5458" y="3304101"/>
              <a:ext cx="427245" cy="833647"/>
            </a:xfrm>
            <a:custGeom>
              <a:avLst/>
              <a:gdLst>
                <a:gd name="T0" fmla="*/ 23 w 60"/>
                <a:gd name="T1" fmla="*/ 0 h 119"/>
                <a:gd name="T2" fmla="*/ 0 w 60"/>
                <a:gd name="T3" fmla="*/ 36 h 119"/>
                <a:gd name="T4" fmla="*/ 5 w 60"/>
                <a:gd name="T5" fmla="*/ 56 h 119"/>
                <a:gd name="T6" fmla="*/ 7 w 60"/>
                <a:gd name="T7" fmla="*/ 71 h 119"/>
                <a:gd name="T8" fmla="*/ 4 w 60"/>
                <a:gd name="T9" fmla="*/ 84 h 119"/>
                <a:gd name="T10" fmla="*/ 15 w 60"/>
                <a:gd name="T11" fmla="*/ 105 h 119"/>
                <a:gd name="T12" fmla="*/ 25 w 60"/>
                <a:gd name="T13" fmla="*/ 119 h 119"/>
                <a:gd name="T14" fmla="*/ 29 w 60"/>
                <a:gd name="T15" fmla="*/ 103 h 119"/>
                <a:gd name="T16" fmla="*/ 32 w 60"/>
                <a:gd name="T17" fmla="*/ 89 h 119"/>
                <a:gd name="T18" fmla="*/ 31 w 60"/>
                <a:gd name="T19" fmla="*/ 86 h 119"/>
                <a:gd name="T20" fmla="*/ 37 w 60"/>
                <a:gd name="T21" fmla="*/ 74 h 119"/>
                <a:gd name="T22" fmla="*/ 56 w 60"/>
                <a:gd name="T23" fmla="*/ 36 h 119"/>
                <a:gd name="T24" fmla="*/ 23 w 60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119">
                  <a:moveTo>
                    <a:pt x="23" y="0"/>
                  </a:moveTo>
                  <a:cubicBezTo>
                    <a:pt x="6" y="0"/>
                    <a:pt x="1" y="13"/>
                    <a:pt x="0" y="36"/>
                  </a:cubicBezTo>
                  <a:cubicBezTo>
                    <a:pt x="0" y="44"/>
                    <a:pt x="2" y="50"/>
                    <a:pt x="5" y="56"/>
                  </a:cubicBezTo>
                  <a:cubicBezTo>
                    <a:pt x="8" y="60"/>
                    <a:pt x="9" y="67"/>
                    <a:pt x="7" y="71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1" y="96"/>
                    <a:pt x="7" y="103"/>
                    <a:pt x="15" y="105"/>
                  </a:cubicBezTo>
                  <a:cubicBezTo>
                    <a:pt x="18" y="106"/>
                    <a:pt x="25" y="119"/>
                    <a:pt x="25" y="119"/>
                  </a:cubicBezTo>
                  <a:cubicBezTo>
                    <a:pt x="25" y="119"/>
                    <a:pt x="28" y="104"/>
                    <a:pt x="29" y="103"/>
                  </a:cubicBezTo>
                  <a:cubicBezTo>
                    <a:pt x="34" y="100"/>
                    <a:pt x="33" y="94"/>
                    <a:pt x="32" y="89"/>
                  </a:cubicBezTo>
                  <a:cubicBezTo>
                    <a:pt x="31" y="86"/>
                    <a:pt x="31" y="86"/>
                    <a:pt x="31" y="86"/>
                  </a:cubicBezTo>
                  <a:cubicBezTo>
                    <a:pt x="30" y="81"/>
                    <a:pt x="32" y="75"/>
                    <a:pt x="37" y="74"/>
                  </a:cubicBezTo>
                  <a:cubicBezTo>
                    <a:pt x="51" y="71"/>
                    <a:pt x="53" y="57"/>
                    <a:pt x="56" y="36"/>
                  </a:cubicBezTo>
                  <a:cubicBezTo>
                    <a:pt x="60" y="13"/>
                    <a:pt x="41" y="0"/>
                    <a:pt x="23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302" name="Freeform 88">
              <a:extLst>
                <a:ext uri="{FF2B5EF4-FFF2-40B4-BE49-F238E27FC236}">
                  <a16:creationId xmlns:a16="http://schemas.microsoft.com/office/drawing/2014/main" id="{7EA0D382-E358-4A35-A236-61274705F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2934" y="3213790"/>
              <a:ext cx="590500" cy="343881"/>
            </a:xfrm>
            <a:custGeom>
              <a:avLst/>
              <a:gdLst>
                <a:gd name="T0" fmla="*/ 73 w 83"/>
                <a:gd name="T1" fmla="*/ 3 h 49"/>
                <a:gd name="T2" fmla="*/ 63 w 83"/>
                <a:gd name="T3" fmla="*/ 6 h 49"/>
                <a:gd name="T4" fmla="*/ 52 w 83"/>
                <a:gd name="T5" fmla="*/ 6 h 49"/>
                <a:gd name="T6" fmla="*/ 32 w 83"/>
                <a:gd name="T7" fmla="*/ 0 h 49"/>
                <a:gd name="T8" fmla="*/ 2 w 83"/>
                <a:gd name="T9" fmla="*/ 25 h 49"/>
                <a:gd name="T10" fmla="*/ 4 w 83"/>
                <a:gd name="T11" fmla="*/ 37 h 49"/>
                <a:gd name="T12" fmla="*/ 14 w 83"/>
                <a:gd name="T13" fmla="*/ 46 h 49"/>
                <a:gd name="T14" fmla="*/ 14 w 83"/>
                <a:gd name="T15" fmla="*/ 46 h 49"/>
                <a:gd name="T16" fmla="*/ 18 w 83"/>
                <a:gd name="T17" fmla="*/ 49 h 49"/>
                <a:gd name="T18" fmla="*/ 22 w 83"/>
                <a:gd name="T19" fmla="*/ 45 h 49"/>
                <a:gd name="T20" fmla="*/ 22 w 83"/>
                <a:gd name="T21" fmla="*/ 45 h 49"/>
                <a:gd name="T22" fmla="*/ 31 w 83"/>
                <a:gd name="T23" fmla="*/ 34 h 49"/>
                <a:gd name="T24" fmla="*/ 53 w 83"/>
                <a:gd name="T25" fmla="*/ 38 h 49"/>
                <a:gd name="T26" fmla="*/ 82 w 83"/>
                <a:gd name="T27" fmla="*/ 15 h 49"/>
                <a:gd name="T28" fmla="*/ 83 w 83"/>
                <a:gd name="T29" fmla="*/ 12 h 49"/>
                <a:gd name="T30" fmla="*/ 73 w 83"/>
                <a:gd name="T31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3" h="49">
                  <a:moveTo>
                    <a:pt x="73" y="3"/>
                  </a:moveTo>
                  <a:cubicBezTo>
                    <a:pt x="63" y="6"/>
                    <a:pt x="63" y="6"/>
                    <a:pt x="63" y="6"/>
                  </a:cubicBezTo>
                  <a:cubicBezTo>
                    <a:pt x="59" y="7"/>
                    <a:pt x="55" y="7"/>
                    <a:pt x="52" y="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0" y="0"/>
                    <a:pt x="0" y="7"/>
                    <a:pt x="2" y="25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5" y="42"/>
                    <a:pt x="9" y="46"/>
                    <a:pt x="14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5" y="48"/>
                    <a:pt x="16" y="49"/>
                    <a:pt x="18" y="49"/>
                  </a:cubicBezTo>
                  <a:cubicBezTo>
                    <a:pt x="20" y="49"/>
                    <a:pt x="22" y="47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40"/>
                    <a:pt x="26" y="35"/>
                    <a:pt x="31" y="34"/>
                  </a:cubicBezTo>
                  <a:cubicBezTo>
                    <a:pt x="38" y="32"/>
                    <a:pt x="46" y="36"/>
                    <a:pt x="53" y="38"/>
                  </a:cubicBezTo>
                  <a:cubicBezTo>
                    <a:pt x="73" y="44"/>
                    <a:pt x="81" y="29"/>
                    <a:pt x="82" y="15"/>
                  </a:cubicBezTo>
                  <a:cubicBezTo>
                    <a:pt x="83" y="14"/>
                    <a:pt x="83" y="13"/>
                    <a:pt x="83" y="12"/>
                  </a:cubicBezTo>
                  <a:cubicBezTo>
                    <a:pt x="83" y="6"/>
                    <a:pt x="78" y="2"/>
                    <a:pt x="73" y="3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303" name="Freeform 89">
              <a:extLst>
                <a:ext uri="{FF2B5EF4-FFF2-40B4-BE49-F238E27FC236}">
                  <a16:creationId xmlns:a16="http://schemas.microsoft.com/office/drawing/2014/main" id="{283231E5-60D7-4812-9675-398CF019A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6829" y="3484725"/>
              <a:ext cx="114628" cy="142416"/>
            </a:xfrm>
            <a:custGeom>
              <a:avLst/>
              <a:gdLst>
                <a:gd name="T0" fmla="*/ 16 w 16"/>
                <a:gd name="T1" fmla="*/ 10 h 20"/>
                <a:gd name="T2" fmla="*/ 9 w 16"/>
                <a:gd name="T3" fmla="*/ 20 h 20"/>
                <a:gd name="T4" fmla="*/ 0 w 16"/>
                <a:gd name="T5" fmla="*/ 7 h 20"/>
                <a:gd name="T6" fmla="*/ 9 w 16"/>
                <a:gd name="T7" fmla="*/ 0 h 20"/>
                <a:gd name="T8" fmla="*/ 16 w 1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0">
                  <a:moveTo>
                    <a:pt x="16" y="10"/>
                  </a:moveTo>
                  <a:cubicBezTo>
                    <a:pt x="16" y="15"/>
                    <a:pt x="14" y="20"/>
                    <a:pt x="9" y="20"/>
                  </a:cubicBezTo>
                  <a:cubicBezTo>
                    <a:pt x="3" y="20"/>
                    <a:pt x="0" y="12"/>
                    <a:pt x="0" y="7"/>
                  </a:cubicBezTo>
                  <a:cubicBezTo>
                    <a:pt x="0" y="2"/>
                    <a:pt x="3" y="0"/>
                    <a:pt x="9" y="0"/>
                  </a:cubicBezTo>
                  <a:cubicBezTo>
                    <a:pt x="14" y="0"/>
                    <a:pt x="16" y="5"/>
                    <a:pt x="16" y="1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304" name="Freeform 90">
              <a:extLst>
                <a:ext uri="{FF2B5EF4-FFF2-40B4-BE49-F238E27FC236}">
                  <a16:creationId xmlns:a16="http://schemas.microsoft.com/office/drawing/2014/main" id="{7ECFD4CA-B889-4BEF-8A87-6277B3BE17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34711" y="3682715"/>
              <a:ext cx="156310" cy="131994"/>
            </a:xfrm>
            <a:custGeom>
              <a:avLst/>
              <a:gdLst>
                <a:gd name="T0" fmla="*/ 14 w 22"/>
                <a:gd name="T1" fmla="*/ 19 h 19"/>
                <a:gd name="T2" fmla="*/ 14 w 22"/>
                <a:gd name="T3" fmla="*/ 19 h 19"/>
                <a:gd name="T4" fmla="*/ 0 w 22"/>
                <a:gd name="T5" fmla="*/ 10 h 19"/>
                <a:gd name="T6" fmla="*/ 14 w 22"/>
                <a:gd name="T7" fmla="*/ 0 h 19"/>
                <a:gd name="T8" fmla="*/ 21 w 22"/>
                <a:gd name="T9" fmla="*/ 3 h 19"/>
                <a:gd name="T10" fmla="*/ 22 w 22"/>
                <a:gd name="T11" fmla="*/ 9 h 19"/>
                <a:gd name="T12" fmla="*/ 14 w 22"/>
                <a:gd name="T13" fmla="*/ 19 h 19"/>
                <a:gd name="T14" fmla="*/ 14 w 22"/>
                <a:gd name="T15" fmla="*/ 4 h 19"/>
                <a:gd name="T16" fmla="*/ 4 w 22"/>
                <a:gd name="T17" fmla="*/ 10 h 19"/>
                <a:gd name="T18" fmla="*/ 14 w 22"/>
                <a:gd name="T19" fmla="*/ 15 h 19"/>
                <a:gd name="T20" fmla="*/ 14 w 22"/>
                <a:gd name="T21" fmla="*/ 15 h 19"/>
                <a:gd name="T22" fmla="*/ 18 w 22"/>
                <a:gd name="T23" fmla="*/ 8 h 19"/>
                <a:gd name="T24" fmla="*/ 18 w 22"/>
                <a:gd name="T25" fmla="*/ 8 h 19"/>
                <a:gd name="T26" fmla="*/ 18 w 22"/>
                <a:gd name="T27" fmla="*/ 5 h 19"/>
                <a:gd name="T28" fmla="*/ 14 w 22"/>
                <a:gd name="T29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" h="19">
                  <a:moveTo>
                    <a:pt x="14" y="19"/>
                  </a:moveTo>
                  <a:cubicBezTo>
                    <a:pt x="14" y="19"/>
                    <a:pt x="14" y="19"/>
                    <a:pt x="14" y="19"/>
                  </a:cubicBezTo>
                  <a:cubicBezTo>
                    <a:pt x="9" y="19"/>
                    <a:pt x="0" y="17"/>
                    <a:pt x="0" y="10"/>
                  </a:cubicBezTo>
                  <a:cubicBezTo>
                    <a:pt x="0" y="4"/>
                    <a:pt x="9" y="0"/>
                    <a:pt x="14" y="0"/>
                  </a:cubicBezTo>
                  <a:cubicBezTo>
                    <a:pt x="18" y="0"/>
                    <a:pt x="20" y="2"/>
                    <a:pt x="21" y="3"/>
                  </a:cubicBezTo>
                  <a:cubicBezTo>
                    <a:pt x="22" y="5"/>
                    <a:pt x="22" y="7"/>
                    <a:pt x="22" y="9"/>
                  </a:cubicBezTo>
                  <a:cubicBezTo>
                    <a:pt x="20" y="18"/>
                    <a:pt x="17" y="19"/>
                    <a:pt x="14" y="19"/>
                  </a:cubicBezTo>
                  <a:close/>
                  <a:moveTo>
                    <a:pt x="14" y="4"/>
                  </a:moveTo>
                  <a:cubicBezTo>
                    <a:pt x="11" y="4"/>
                    <a:pt x="4" y="7"/>
                    <a:pt x="4" y="10"/>
                  </a:cubicBezTo>
                  <a:cubicBezTo>
                    <a:pt x="4" y="13"/>
                    <a:pt x="10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5"/>
                    <a:pt x="17" y="13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8" y="5"/>
                  </a:cubicBezTo>
                  <a:cubicBezTo>
                    <a:pt x="17" y="5"/>
                    <a:pt x="16" y="4"/>
                    <a:pt x="14" y="4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305" name="Freeform 91">
              <a:extLst>
                <a:ext uri="{FF2B5EF4-FFF2-40B4-BE49-F238E27FC236}">
                  <a16:creationId xmlns:a16="http://schemas.microsoft.com/office/drawing/2014/main" id="{A392A10D-DC8B-49DB-969C-BA45FAEE1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1129" y="3543774"/>
              <a:ext cx="65998" cy="159782"/>
            </a:xfrm>
            <a:custGeom>
              <a:avLst/>
              <a:gdLst>
                <a:gd name="T0" fmla="*/ 8 w 9"/>
                <a:gd name="T1" fmla="*/ 18 h 23"/>
                <a:gd name="T2" fmla="*/ 4 w 9"/>
                <a:gd name="T3" fmla="*/ 23 h 23"/>
                <a:gd name="T4" fmla="*/ 4 w 9"/>
                <a:gd name="T5" fmla="*/ 23 h 23"/>
                <a:gd name="T6" fmla="*/ 0 w 9"/>
                <a:gd name="T7" fmla="*/ 19 h 23"/>
                <a:gd name="T8" fmla="*/ 0 w 9"/>
                <a:gd name="T9" fmla="*/ 2 h 23"/>
                <a:gd name="T10" fmla="*/ 1 w 9"/>
                <a:gd name="T11" fmla="*/ 0 h 23"/>
                <a:gd name="T12" fmla="*/ 3 w 9"/>
                <a:gd name="T13" fmla="*/ 0 h 23"/>
                <a:gd name="T14" fmla="*/ 5 w 9"/>
                <a:gd name="T15" fmla="*/ 1 h 23"/>
                <a:gd name="T16" fmla="*/ 8 w 9"/>
                <a:gd name="T17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3">
                  <a:moveTo>
                    <a:pt x="8" y="18"/>
                  </a:moveTo>
                  <a:cubicBezTo>
                    <a:pt x="9" y="20"/>
                    <a:pt x="7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1" y="21"/>
                    <a:pt x="0" y="1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4" y="0"/>
                    <a:pt x="4" y="0"/>
                    <a:pt x="5" y="1"/>
                  </a:cubicBezTo>
                  <a:lnTo>
                    <a:pt x="8" y="18"/>
                  </a:ln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306" name="Freeform 92">
              <a:extLst>
                <a:ext uri="{FF2B5EF4-FFF2-40B4-BE49-F238E27FC236}">
                  <a16:creationId xmlns:a16="http://schemas.microsoft.com/office/drawing/2014/main" id="{6CA20D02-56DA-47EC-BB41-EB61EE084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2297" y="3613244"/>
              <a:ext cx="305671" cy="288304"/>
            </a:xfrm>
            <a:custGeom>
              <a:avLst/>
              <a:gdLst>
                <a:gd name="T0" fmla="*/ 42 w 43"/>
                <a:gd name="T1" fmla="*/ 17 h 41"/>
                <a:gd name="T2" fmla="*/ 41 w 43"/>
                <a:gd name="T3" fmla="*/ 15 h 41"/>
                <a:gd name="T4" fmla="*/ 41 w 43"/>
                <a:gd name="T5" fmla="*/ 14 h 41"/>
                <a:gd name="T6" fmla="*/ 40 w 43"/>
                <a:gd name="T7" fmla="*/ 14 h 41"/>
                <a:gd name="T8" fmla="*/ 39 w 43"/>
                <a:gd name="T9" fmla="*/ 14 h 41"/>
                <a:gd name="T10" fmla="*/ 34 w 43"/>
                <a:gd name="T11" fmla="*/ 23 h 41"/>
                <a:gd name="T12" fmla="*/ 17 w 43"/>
                <a:gd name="T13" fmla="*/ 15 h 41"/>
                <a:gd name="T14" fmla="*/ 13 w 43"/>
                <a:gd name="T15" fmla="*/ 11 h 41"/>
                <a:gd name="T16" fmla="*/ 8 w 43"/>
                <a:gd name="T17" fmla="*/ 6 h 41"/>
                <a:gd name="T18" fmla="*/ 8 w 43"/>
                <a:gd name="T19" fmla="*/ 6 h 41"/>
                <a:gd name="T20" fmla="*/ 3 w 43"/>
                <a:gd name="T21" fmla="*/ 1 h 41"/>
                <a:gd name="T22" fmla="*/ 2 w 43"/>
                <a:gd name="T23" fmla="*/ 1 h 41"/>
                <a:gd name="T24" fmla="*/ 0 w 43"/>
                <a:gd name="T25" fmla="*/ 3 h 41"/>
                <a:gd name="T26" fmla="*/ 1 w 43"/>
                <a:gd name="T27" fmla="*/ 14 h 41"/>
                <a:gd name="T28" fmla="*/ 3 w 43"/>
                <a:gd name="T29" fmla="*/ 24 h 41"/>
                <a:gd name="T30" fmla="*/ 9 w 43"/>
                <a:gd name="T31" fmla="*/ 28 h 41"/>
                <a:gd name="T32" fmla="*/ 14 w 43"/>
                <a:gd name="T33" fmla="*/ 34 h 41"/>
                <a:gd name="T34" fmla="*/ 21 w 43"/>
                <a:gd name="T35" fmla="*/ 40 h 41"/>
                <a:gd name="T36" fmla="*/ 29 w 43"/>
                <a:gd name="T37" fmla="*/ 36 h 41"/>
                <a:gd name="T38" fmla="*/ 32 w 43"/>
                <a:gd name="T39" fmla="*/ 34 h 41"/>
                <a:gd name="T40" fmla="*/ 37 w 43"/>
                <a:gd name="T41" fmla="*/ 28 h 41"/>
                <a:gd name="T42" fmla="*/ 37 w 43"/>
                <a:gd name="T43" fmla="*/ 28 h 41"/>
                <a:gd name="T44" fmla="*/ 42 w 43"/>
                <a:gd name="T45" fmla="*/ 23 h 41"/>
                <a:gd name="T46" fmla="*/ 42 w 43"/>
                <a:gd name="T47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" h="41">
                  <a:moveTo>
                    <a:pt x="42" y="17"/>
                  </a:moveTo>
                  <a:cubicBezTo>
                    <a:pt x="41" y="16"/>
                    <a:pt x="41" y="16"/>
                    <a:pt x="41" y="15"/>
                  </a:cubicBezTo>
                  <a:cubicBezTo>
                    <a:pt x="41" y="15"/>
                    <a:pt x="41" y="14"/>
                    <a:pt x="41" y="14"/>
                  </a:cubicBezTo>
                  <a:cubicBezTo>
                    <a:pt x="41" y="14"/>
                    <a:pt x="40" y="14"/>
                    <a:pt x="40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18"/>
                    <a:pt x="39" y="22"/>
                    <a:pt x="34" y="23"/>
                  </a:cubicBezTo>
                  <a:cubicBezTo>
                    <a:pt x="27" y="23"/>
                    <a:pt x="19" y="18"/>
                    <a:pt x="17" y="15"/>
                  </a:cubicBezTo>
                  <a:cubicBezTo>
                    <a:pt x="16" y="13"/>
                    <a:pt x="15" y="12"/>
                    <a:pt x="13" y="11"/>
                  </a:cubicBezTo>
                  <a:cubicBezTo>
                    <a:pt x="11" y="11"/>
                    <a:pt x="9" y="9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4"/>
                    <a:pt x="6" y="2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1" y="6"/>
                    <a:pt x="2" y="11"/>
                    <a:pt x="1" y="14"/>
                  </a:cubicBezTo>
                  <a:cubicBezTo>
                    <a:pt x="0" y="18"/>
                    <a:pt x="1" y="22"/>
                    <a:pt x="3" y="24"/>
                  </a:cubicBezTo>
                  <a:cubicBezTo>
                    <a:pt x="3" y="25"/>
                    <a:pt x="6" y="27"/>
                    <a:pt x="9" y="28"/>
                  </a:cubicBezTo>
                  <a:cubicBezTo>
                    <a:pt x="11" y="30"/>
                    <a:pt x="13" y="32"/>
                    <a:pt x="14" y="34"/>
                  </a:cubicBezTo>
                  <a:cubicBezTo>
                    <a:pt x="16" y="36"/>
                    <a:pt x="17" y="39"/>
                    <a:pt x="21" y="40"/>
                  </a:cubicBezTo>
                  <a:cubicBezTo>
                    <a:pt x="24" y="41"/>
                    <a:pt x="28" y="39"/>
                    <a:pt x="29" y="36"/>
                  </a:cubicBezTo>
                  <a:cubicBezTo>
                    <a:pt x="30" y="35"/>
                    <a:pt x="31" y="34"/>
                    <a:pt x="32" y="34"/>
                  </a:cubicBezTo>
                  <a:cubicBezTo>
                    <a:pt x="34" y="33"/>
                    <a:pt x="36" y="31"/>
                    <a:pt x="37" y="28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7" y="28"/>
                    <a:pt x="40" y="29"/>
                    <a:pt x="42" y="23"/>
                  </a:cubicBezTo>
                  <a:cubicBezTo>
                    <a:pt x="43" y="21"/>
                    <a:pt x="43" y="18"/>
                    <a:pt x="42" y="1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307" name="Freeform 94">
              <a:extLst>
                <a:ext uri="{FF2B5EF4-FFF2-40B4-BE49-F238E27FC236}">
                  <a16:creationId xmlns:a16="http://schemas.microsoft.com/office/drawing/2014/main" id="{5885AF0E-05D2-4529-8940-053CC0F6A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7264" y="5627892"/>
              <a:ext cx="270935" cy="236200"/>
            </a:xfrm>
            <a:custGeom>
              <a:avLst/>
              <a:gdLst>
                <a:gd name="T0" fmla="*/ 36 w 38"/>
                <a:gd name="T1" fmla="*/ 12 h 34"/>
                <a:gd name="T2" fmla="*/ 11 w 38"/>
                <a:gd name="T3" fmla="*/ 32 h 34"/>
                <a:gd name="T4" fmla="*/ 3 w 38"/>
                <a:gd name="T5" fmla="*/ 32 h 34"/>
                <a:gd name="T6" fmla="*/ 1 w 38"/>
                <a:gd name="T7" fmla="*/ 29 h 34"/>
                <a:gd name="T8" fmla="*/ 2 w 38"/>
                <a:gd name="T9" fmla="*/ 22 h 34"/>
                <a:gd name="T10" fmla="*/ 27 w 38"/>
                <a:gd name="T11" fmla="*/ 2 h 34"/>
                <a:gd name="T12" fmla="*/ 34 w 38"/>
                <a:gd name="T13" fmla="*/ 3 h 34"/>
                <a:gd name="T14" fmla="*/ 37 w 38"/>
                <a:gd name="T15" fmla="*/ 5 h 34"/>
                <a:gd name="T16" fmla="*/ 36 w 38"/>
                <a:gd name="T1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34">
                  <a:moveTo>
                    <a:pt x="36" y="12"/>
                  </a:moveTo>
                  <a:cubicBezTo>
                    <a:pt x="11" y="32"/>
                    <a:pt x="11" y="32"/>
                    <a:pt x="11" y="32"/>
                  </a:cubicBezTo>
                  <a:cubicBezTo>
                    <a:pt x="8" y="34"/>
                    <a:pt x="5" y="34"/>
                    <a:pt x="3" y="32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7"/>
                    <a:pt x="0" y="23"/>
                    <a:pt x="2" y="2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9" y="0"/>
                    <a:pt x="33" y="0"/>
                    <a:pt x="34" y="3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8" y="7"/>
                    <a:pt x="38" y="11"/>
                    <a:pt x="36" y="1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308" name="Freeform 95">
              <a:extLst>
                <a:ext uri="{FF2B5EF4-FFF2-40B4-BE49-F238E27FC236}">
                  <a16:creationId xmlns:a16="http://schemas.microsoft.com/office/drawing/2014/main" id="{A4D5C905-9F62-43AD-B0D8-DB1E16A30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040" y="3863339"/>
              <a:ext cx="257041" cy="274410"/>
            </a:xfrm>
            <a:custGeom>
              <a:avLst/>
              <a:gdLst>
                <a:gd name="T0" fmla="*/ 15 w 36"/>
                <a:gd name="T1" fmla="*/ 3 h 39"/>
                <a:gd name="T2" fmla="*/ 31 w 36"/>
                <a:gd name="T3" fmla="*/ 26 h 39"/>
                <a:gd name="T4" fmla="*/ 36 w 36"/>
                <a:gd name="T5" fmla="*/ 39 h 39"/>
                <a:gd name="T6" fmla="*/ 20 w 36"/>
                <a:gd name="T7" fmla="*/ 27 h 39"/>
                <a:gd name="T8" fmla="*/ 13 w 36"/>
                <a:gd name="T9" fmla="*/ 31 h 39"/>
                <a:gd name="T10" fmla="*/ 8 w 36"/>
                <a:gd name="T11" fmla="*/ 30 h 39"/>
                <a:gd name="T12" fmla="*/ 0 w 36"/>
                <a:gd name="T13" fmla="*/ 6 h 39"/>
                <a:gd name="T14" fmla="*/ 3 w 36"/>
                <a:gd name="T15" fmla="*/ 3 h 39"/>
                <a:gd name="T16" fmla="*/ 15 w 36"/>
                <a:gd name="T17" fmla="*/ 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39">
                  <a:moveTo>
                    <a:pt x="15" y="3"/>
                  </a:moveTo>
                  <a:cubicBezTo>
                    <a:pt x="15" y="3"/>
                    <a:pt x="16" y="19"/>
                    <a:pt x="31" y="26"/>
                  </a:cubicBezTo>
                  <a:cubicBezTo>
                    <a:pt x="33" y="27"/>
                    <a:pt x="36" y="39"/>
                    <a:pt x="36" y="39"/>
                  </a:cubicBezTo>
                  <a:cubicBezTo>
                    <a:pt x="36" y="39"/>
                    <a:pt x="23" y="26"/>
                    <a:pt x="20" y="27"/>
                  </a:cubicBezTo>
                  <a:cubicBezTo>
                    <a:pt x="18" y="28"/>
                    <a:pt x="15" y="30"/>
                    <a:pt x="13" y="31"/>
                  </a:cubicBezTo>
                  <a:cubicBezTo>
                    <a:pt x="11" y="33"/>
                    <a:pt x="9" y="32"/>
                    <a:pt x="8" y="30"/>
                  </a:cubicBezTo>
                  <a:cubicBezTo>
                    <a:pt x="5" y="24"/>
                    <a:pt x="1" y="14"/>
                    <a:pt x="0" y="6"/>
                  </a:cubicBezTo>
                  <a:cubicBezTo>
                    <a:pt x="0" y="5"/>
                    <a:pt x="1" y="3"/>
                    <a:pt x="3" y="3"/>
                  </a:cubicBezTo>
                  <a:cubicBezTo>
                    <a:pt x="6" y="1"/>
                    <a:pt x="13" y="0"/>
                    <a:pt x="15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309" name="Freeform 96">
              <a:extLst>
                <a:ext uri="{FF2B5EF4-FFF2-40B4-BE49-F238E27FC236}">
                  <a16:creationId xmlns:a16="http://schemas.microsoft.com/office/drawing/2014/main" id="{DA6644A7-2FD6-4D78-855C-46EE5CF1E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6082" y="3908496"/>
              <a:ext cx="131994" cy="229253"/>
            </a:xfrm>
            <a:custGeom>
              <a:avLst/>
              <a:gdLst>
                <a:gd name="T0" fmla="*/ 6 w 19"/>
                <a:gd name="T1" fmla="*/ 0 h 33"/>
                <a:gd name="T2" fmla="*/ 15 w 19"/>
                <a:gd name="T3" fmla="*/ 2 h 33"/>
                <a:gd name="T4" fmla="*/ 18 w 19"/>
                <a:gd name="T5" fmla="*/ 5 h 33"/>
                <a:gd name="T6" fmla="*/ 19 w 19"/>
                <a:gd name="T7" fmla="*/ 8 h 33"/>
                <a:gd name="T8" fmla="*/ 14 w 19"/>
                <a:gd name="T9" fmla="*/ 24 h 33"/>
                <a:gd name="T10" fmla="*/ 6 w 19"/>
                <a:gd name="T11" fmla="*/ 19 h 33"/>
                <a:gd name="T12" fmla="*/ 0 w 19"/>
                <a:gd name="T13" fmla="*/ 33 h 33"/>
                <a:gd name="T14" fmla="*/ 3 w 19"/>
                <a:gd name="T15" fmla="*/ 17 h 33"/>
                <a:gd name="T16" fmla="*/ 6 w 19"/>
                <a:gd name="T17" fmla="*/ 12 h 33"/>
                <a:gd name="T18" fmla="*/ 6 w 19"/>
                <a:gd name="T1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33">
                  <a:moveTo>
                    <a:pt x="6" y="0"/>
                  </a:moveTo>
                  <a:cubicBezTo>
                    <a:pt x="6" y="0"/>
                    <a:pt x="11" y="0"/>
                    <a:pt x="15" y="2"/>
                  </a:cubicBezTo>
                  <a:cubicBezTo>
                    <a:pt x="16" y="3"/>
                    <a:pt x="17" y="4"/>
                    <a:pt x="18" y="5"/>
                  </a:cubicBezTo>
                  <a:cubicBezTo>
                    <a:pt x="19" y="5"/>
                    <a:pt x="19" y="7"/>
                    <a:pt x="19" y="8"/>
                  </a:cubicBezTo>
                  <a:cubicBezTo>
                    <a:pt x="19" y="11"/>
                    <a:pt x="18" y="20"/>
                    <a:pt x="14" y="24"/>
                  </a:cubicBezTo>
                  <a:cubicBezTo>
                    <a:pt x="14" y="24"/>
                    <a:pt x="7" y="19"/>
                    <a:pt x="6" y="19"/>
                  </a:cubicBezTo>
                  <a:cubicBezTo>
                    <a:pt x="6" y="19"/>
                    <a:pt x="0" y="33"/>
                    <a:pt x="0" y="33"/>
                  </a:cubicBezTo>
                  <a:cubicBezTo>
                    <a:pt x="0" y="33"/>
                    <a:pt x="2" y="18"/>
                    <a:pt x="3" y="17"/>
                  </a:cubicBezTo>
                  <a:cubicBezTo>
                    <a:pt x="5" y="16"/>
                    <a:pt x="6" y="14"/>
                    <a:pt x="6" y="12"/>
                  </a:cubicBezTo>
                  <a:cubicBezTo>
                    <a:pt x="8" y="7"/>
                    <a:pt x="6" y="0"/>
                    <a:pt x="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523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7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7" dur="15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8" dur="15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73333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1" dur="15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2" dur="15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73333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5" dur="1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6" dur="1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73333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9" dur="1500" fill="hold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20" dur="1500" fill="hold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 p14:presetBounceEnd="73333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23" dur="1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24" dur="1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 p14:presetBounceEnd="73333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27" dur="1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28" dur="1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73333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31" dur="1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32" dur="1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 p14:presetBounceEnd="73333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35" dur="1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36" dur="1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7" grpId="0" animBg="1"/>
          <p:bldP spid="2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7" grpId="0" animBg="1"/>
          <p:bldP spid="281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80941"/>
            <a:ext cx="3632200" cy="92333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presentation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/>
              <a:t>agenda</a:t>
            </a:r>
            <a:endParaRPr lang="uk-U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46"/>
            <a:r>
              <a:rPr lang="en-US" dirty="0" err="1">
                <a:solidFill>
                  <a:srgbClr val="C0C0C8"/>
                </a:solidFill>
                <a:latin typeface="Roboto"/>
              </a:rPr>
              <a:t>j.rice</a:t>
            </a:r>
            <a:endParaRPr lang="en-US" dirty="0">
              <a:solidFill>
                <a:srgbClr val="C0C0C8"/>
              </a:solidFill>
              <a:latin typeface="Roboto"/>
            </a:endParaRPr>
          </a:p>
          <a:p>
            <a:pPr defTabSz="914446"/>
            <a:r>
              <a:rPr lang="en-US" dirty="0">
                <a:solidFill>
                  <a:srgbClr val="C0C0C8"/>
                </a:solidFill>
                <a:latin typeface="Roboto"/>
              </a:rPr>
              <a:t>0</a:t>
            </a:r>
            <a:fld id="{37D409AB-2201-4E18-8A34-C31753AD9B06}" type="slidenum">
              <a:rPr lang="uk-UA">
                <a:solidFill>
                  <a:srgbClr val="C0C0C8"/>
                </a:solidFill>
                <a:latin typeface="Roboto"/>
              </a:rPr>
              <a:pPr defTabSz="914446"/>
              <a:t>2</a:t>
            </a:fld>
            <a:endParaRPr lang="uk-UA" dirty="0">
              <a:solidFill>
                <a:srgbClr val="C0C0C8"/>
              </a:solidFill>
              <a:latin typeface="Roboto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372112" y="1873233"/>
            <a:ext cx="3447777" cy="3450336"/>
            <a:chOff x="6558168" y="2809849"/>
            <a:chExt cx="5171665" cy="5175504"/>
          </a:xfrm>
        </p:grpSpPr>
        <p:sp>
          <p:nvSpPr>
            <p:cNvPr id="42" name="Freeform 5"/>
            <p:cNvSpPr>
              <a:spLocks/>
            </p:cNvSpPr>
            <p:nvPr/>
          </p:nvSpPr>
          <p:spPr bwMode="auto">
            <a:xfrm>
              <a:off x="10107688" y="3902157"/>
              <a:ext cx="1622145" cy="2276761"/>
            </a:xfrm>
            <a:custGeom>
              <a:avLst/>
              <a:gdLst>
                <a:gd name="T0" fmla="*/ 0 w 357"/>
                <a:gd name="T1" fmla="*/ 199 h 501"/>
                <a:gd name="T2" fmla="*/ 37 w 357"/>
                <a:gd name="T3" fmla="*/ 329 h 501"/>
                <a:gd name="T4" fmla="*/ 31 w 357"/>
                <a:gd name="T5" fmla="*/ 381 h 501"/>
                <a:gd name="T6" fmla="*/ 168 w 357"/>
                <a:gd name="T7" fmla="*/ 501 h 501"/>
                <a:gd name="T8" fmla="*/ 344 w 357"/>
                <a:gd name="T9" fmla="*/ 452 h 501"/>
                <a:gd name="T10" fmla="*/ 357 w 357"/>
                <a:gd name="T11" fmla="*/ 329 h 501"/>
                <a:gd name="T12" fmla="*/ 252 w 357"/>
                <a:gd name="T13" fmla="*/ 0 h 501"/>
                <a:gd name="T14" fmla="*/ 183 w 357"/>
                <a:gd name="T15" fmla="*/ 167 h 501"/>
                <a:gd name="T16" fmla="*/ 0 w 357"/>
                <a:gd name="T17" fmla="*/ 199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7" h="501">
                  <a:moveTo>
                    <a:pt x="0" y="199"/>
                  </a:moveTo>
                  <a:cubicBezTo>
                    <a:pt x="23" y="237"/>
                    <a:pt x="37" y="281"/>
                    <a:pt x="37" y="329"/>
                  </a:cubicBezTo>
                  <a:cubicBezTo>
                    <a:pt x="37" y="346"/>
                    <a:pt x="35" y="364"/>
                    <a:pt x="31" y="381"/>
                  </a:cubicBezTo>
                  <a:cubicBezTo>
                    <a:pt x="168" y="501"/>
                    <a:pt x="168" y="501"/>
                    <a:pt x="168" y="501"/>
                  </a:cubicBezTo>
                  <a:cubicBezTo>
                    <a:pt x="344" y="452"/>
                    <a:pt x="344" y="452"/>
                    <a:pt x="344" y="452"/>
                  </a:cubicBezTo>
                  <a:cubicBezTo>
                    <a:pt x="352" y="412"/>
                    <a:pt x="357" y="371"/>
                    <a:pt x="357" y="329"/>
                  </a:cubicBezTo>
                  <a:cubicBezTo>
                    <a:pt x="357" y="206"/>
                    <a:pt x="318" y="92"/>
                    <a:pt x="252" y="0"/>
                  </a:cubicBezTo>
                  <a:cubicBezTo>
                    <a:pt x="183" y="167"/>
                    <a:pt x="183" y="167"/>
                    <a:pt x="183" y="167"/>
                  </a:cubicBezTo>
                  <a:lnTo>
                    <a:pt x="0" y="19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uk-UA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43" name="Freeform 6"/>
            <p:cNvSpPr>
              <a:spLocks/>
            </p:cNvSpPr>
            <p:nvPr/>
          </p:nvSpPr>
          <p:spPr bwMode="auto">
            <a:xfrm>
              <a:off x="6625358" y="5437915"/>
              <a:ext cx="1900500" cy="2219170"/>
            </a:xfrm>
            <a:custGeom>
              <a:avLst/>
              <a:gdLst>
                <a:gd name="T0" fmla="*/ 418 w 418"/>
                <a:gd name="T1" fmla="*/ 199 h 488"/>
                <a:gd name="T2" fmla="*/ 312 w 418"/>
                <a:gd name="T3" fmla="*/ 50 h 488"/>
                <a:gd name="T4" fmla="*/ 135 w 418"/>
                <a:gd name="T5" fmla="*/ 0 h 488"/>
                <a:gd name="T6" fmla="*/ 0 w 418"/>
                <a:gd name="T7" fmla="*/ 120 h 488"/>
                <a:gd name="T8" fmla="*/ 277 w 418"/>
                <a:gd name="T9" fmla="*/ 488 h 488"/>
                <a:gd name="T10" fmla="*/ 267 w 418"/>
                <a:gd name="T11" fmla="*/ 308 h 488"/>
                <a:gd name="T12" fmla="*/ 418 w 418"/>
                <a:gd name="T13" fmla="*/ 199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8" h="488">
                  <a:moveTo>
                    <a:pt x="418" y="199"/>
                  </a:moveTo>
                  <a:cubicBezTo>
                    <a:pt x="366" y="165"/>
                    <a:pt x="328" y="112"/>
                    <a:pt x="312" y="5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37" y="278"/>
                    <a:pt x="139" y="411"/>
                    <a:pt x="277" y="488"/>
                  </a:cubicBezTo>
                  <a:cubicBezTo>
                    <a:pt x="267" y="308"/>
                    <a:pt x="267" y="308"/>
                    <a:pt x="267" y="308"/>
                  </a:cubicBezTo>
                  <a:lnTo>
                    <a:pt x="418" y="199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uk-UA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44" name="Freeform 7"/>
            <p:cNvSpPr>
              <a:spLocks/>
            </p:cNvSpPr>
            <p:nvPr/>
          </p:nvSpPr>
          <p:spPr bwMode="auto">
            <a:xfrm>
              <a:off x="9284138" y="2809849"/>
              <a:ext cx="1867866" cy="1869785"/>
            </a:xfrm>
            <a:custGeom>
              <a:avLst/>
              <a:gdLst>
                <a:gd name="T0" fmla="*/ 0 w 411"/>
                <a:gd name="T1" fmla="*/ 322 h 411"/>
                <a:gd name="T2" fmla="*/ 161 w 411"/>
                <a:gd name="T3" fmla="*/ 411 h 411"/>
                <a:gd name="T4" fmla="*/ 341 w 411"/>
                <a:gd name="T5" fmla="*/ 379 h 411"/>
                <a:gd name="T6" fmla="*/ 411 w 411"/>
                <a:gd name="T7" fmla="*/ 210 h 411"/>
                <a:gd name="T8" fmla="*/ 1 w 411"/>
                <a:gd name="T9" fmla="*/ 0 h 411"/>
                <a:gd name="T10" fmla="*/ 88 w 411"/>
                <a:gd name="T11" fmla="*/ 159 h 411"/>
                <a:gd name="T12" fmla="*/ 0 w 411"/>
                <a:gd name="T13" fmla="*/ 322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1" h="411">
                  <a:moveTo>
                    <a:pt x="0" y="322"/>
                  </a:moveTo>
                  <a:cubicBezTo>
                    <a:pt x="64" y="330"/>
                    <a:pt x="122" y="363"/>
                    <a:pt x="161" y="411"/>
                  </a:cubicBezTo>
                  <a:cubicBezTo>
                    <a:pt x="341" y="379"/>
                    <a:pt x="341" y="379"/>
                    <a:pt x="341" y="379"/>
                  </a:cubicBezTo>
                  <a:cubicBezTo>
                    <a:pt x="411" y="210"/>
                    <a:pt x="411" y="210"/>
                    <a:pt x="411" y="210"/>
                  </a:cubicBezTo>
                  <a:cubicBezTo>
                    <a:pt x="313" y="90"/>
                    <a:pt x="167" y="10"/>
                    <a:pt x="1" y="0"/>
                  </a:cubicBezTo>
                  <a:cubicBezTo>
                    <a:pt x="88" y="159"/>
                    <a:pt x="88" y="159"/>
                    <a:pt x="88" y="159"/>
                  </a:cubicBezTo>
                  <a:lnTo>
                    <a:pt x="0" y="322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uk-UA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45" name="Freeform 8"/>
            <p:cNvSpPr>
              <a:spLocks/>
            </p:cNvSpPr>
            <p:nvPr/>
          </p:nvSpPr>
          <p:spPr bwMode="auto">
            <a:xfrm>
              <a:off x="7990262" y="6420799"/>
              <a:ext cx="2134703" cy="1564554"/>
            </a:xfrm>
            <a:custGeom>
              <a:avLst/>
              <a:gdLst>
                <a:gd name="T0" fmla="*/ 332 w 470"/>
                <a:gd name="T1" fmla="*/ 11 h 344"/>
                <a:gd name="T2" fmla="*/ 254 w 470"/>
                <a:gd name="T3" fmla="*/ 23 h 344"/>
                <a:gd name="T4" fmla="*/ 149 w 470"/>
                <a:gd name="T5" fmla="*/ 0 h 344"/>
                <a:gd name="T6" fmla="*/ 0 w 470"/>
                <a:gd name="T7" fmla="*/ 107 h 344"/>
                <a:gd name="T8" fmla="*/ 9 w 470"/>
                <a:gd name="T9" fmla="*/ 289 h 344"/>
                <a:gd name="T10" fmla="*/ 254 w 470"/>
                <a:gd name="T11" fmla="*/ 344 h 344"/>
                <a:gd name="T12" fmla="*/ 470 w 470"/>
                <a:gd name="T13" fmla="*/ 301 h 344"/>
                <a:gd name="T14" fmla="*/ 323 w 470"/>
                <a:gd name="T15" fmla="*/ 196 h 344"/>
                <a:gd name="T16" fmla="*/ 332 w 470"/>
                <a:gd name="T17" fmla="*/ 11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0" h="344">
                  <a:moveTo>
                    <a:pt x="332" y="11"/>
                  </a:moveTo>
                  <a:cubicBezTo>
                    <a:pt x="308" y="19"/>
                    <a:pt x="281" y="23"/>
                    <a:pt x="254" y="23"/>
                  </a:cubicBezTo>
                  <a:cubicBezTo>
                    <a:pt x="216" y="23"/>
                    <a:pt x="181" y="15"/>
                    <a:pt x="149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9" y="289"/>
                    <a:pt x="9" y="289"/>
                    <a:pt x="9" y="289"/>
                  </a:cubicBezTo>
                  <a:cubicBezTo>
                    <a:pt x="84" y="324"/>
                    <a:pt x="166" y="344"/>
                    <a:pt x="254" y="344"/>
                  </a:cubicBezTo>
                  <a:cubicBezTo>
                    <a:pt x="331" y="344"/>
                    <a:pt x="404" y="328"/>
                    <a:pt x="470" y="301"/>
                  </a:cubicBezTo>
                  <a:cubicBezTo>
                    <a:pt x="323" y="196"/>
                    <a:pt x="323" y="196"/>
                    <a:pt x="323" y="196"/>
                  </a:cubicBezTo>
                  <a:lnTo>
                    <a:pt x="332" y="1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uk-UA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70" name="Freeform 9"/>
            <p:cNvSpPr>
              <a:spLocks/>
            </p:cNvSpPr>
            <p:nvPr/>
          </p:nvSpPr>
          <p:spPr bwMode="auto">
            <a:xfrm>
              <a:off x="9606647" y="5783460"/>
              <a:ext cx="2023361" cy="1936975"/>
            </a:xfrm>
            <a:custGeom>
              <a:avLst/>
              <a:gdLst>
                <a:gd name="T0" fmla="*/ 445 w 445"/>
                <a:gd name="T1" fmla="*/ 73 h 426"/>
                <a:gd name="T2" fmla="*/ 270 w 445"/>
                <a:gd name="T3" fmla="*/ 123 h 426"/>
                <a:gd name="T4" fmla="*/ 131 w 445"/>
                <a:gd name="T5" fmla="*/ 0 h 426"/>
                <a:gd name="T6" fmla="*/ 8 w 445"/>
                <a:gd name="T7" fmla="*/ 137 h 426"/>
                <a:gd name="T8" fmla="*/ 0 w 445"/>
                <a:gd name="T9" fmla="*/ 320 h 426"/>
                <a:gd name="T10" fmla="*/ 148 w 445"/>
                <a:gd name="T11" fmla="*/ 426 h 426"/>
                <a:gd name="T12" fmla="*/ 445 w 445"/>
                <a:gd name="T13" fmla="*/ 7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5" h="426">
                  <a:moveTo>
                    <a:pt x="445" y="73"/>
                  </a:moveTo>
                  <a:cubicBezTo>
                    <a:pt x="270" y="123"/>
                    <a:pt x="270" y="123"/>
                    <a:pt x="270" y="123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09" y="60"/>
                    <a:pt x="65" y="109"/>
                    <a:pt x="8" y="137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148" y="426"/>
                    <a:pt x="148" y="426"/>
                    <a:pt x="148" y="426"/>
                  </a:cubicBezTo>
                  <a:cubicBezTo>
                    <a:pt x="290" y="356"/>
                    <a:pt x="400" y="228"/>
                    <a:pt x="445" y="7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uk-UA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71" name="Freeform 10"/>
            <p:cNvSpPr>
              <a:spLocks/>
            </p:cNvSpPr>
            <p:nvPr/>
          </p:nvSpPr>
          <p:spPr bwMode="auto">
            <a:xfrm>
              <a:off x="6558168" y="3796573"/>
              <a:ext cx="1689333" cy="2023361"/>
            </a:xfrm>
            <a:custGeom>
              <a:avLst/>
              <a:gdLst>
                <a:gd name="T0" fmla="*/ 321 w 372"/>
                <a:gd name="T1" fmla="*/ 376 h 445"/>
                <a:gd name="T2" fmla="*/ 320 w 372"/>
                <a:gd name="T3" fmla="*/ 352 h 445"/>
                <a:gd name="T4" fmla="*/ 372 w 372"/>
                <a:gd name="T5" fmla="*/ 200 h 445"/>
                <a:gd name="T6" fmla="*/ 300 w 372"/>
                <a:gd name="T7" fmla="*/ 30 h 445"/>
                <a:gd name="T8" fmla="*/ 122 w 372"/>
                <a:gd name="T9" fmla="*/ 0 h 445"/>
                <a:gd name="T10" fmla="*/ 0 w 372"/>
                <a:gd name="T11" fmla="*/ 352 h 445"/>
                <a:gd name="T12" fmla="*/ 8 w 372"/>
                <a:gd name="T13" fmla="*/ 445 h 445"/>
                <a:gd name="T14" fmla="*/ 142 w 372"/>
                <a:gd name="T15" fmla="*/ 326 h 445"/>
                <a:gd name="T16" fmla="*/ 321 w 372"/>
                <a:gd name="T17" fmla="*/ 37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2" h="445">
                  <a:moveTo>
                    <a:pt x="321" y="376"/>
                  </a:moveTo>
                  <a:cubicBezTo>
                    <a:pt x="321" y="368"/>
                    <a:pt x="320" y="360"/>
                    <a:pt x="320" y="352"/>
                  </a:cubicBezTo>
                  <a:cubicBezTo>
                    <a:pt x="320" y="294"/>
                    <a:pt x="340" y="242"/>
                    <a:pt x="372" y="200"/>
                  </a:cubicBezTo>
                  <a:cubicBezTo>
                    <a:pt x="300" y="30"/>
                    <a:pt x="300" y="30"/>
                    <a:pt x="300" y="3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45" y="96"/>
                    <a:pt x="0" y="219"/>
                    <a:pt x="0" y="352"/>
                  </a:cubicBezTo>
                  <a:cubicBezTo>
                    <a:pt x="0" y="383"/>
                    <a:pt x="3" y="415"/>
                    <a:pt x="8" y="445"/>
                  </a:cubicBezTo>
                  <a:cubicBezTo>
                    <a:pt x="142" y="326"/>
                    <a:pt x="142" y="326"/>
                    <a:pt x="142" y="326"/>
                  </a:cubicBezTo>
                  <a:lnTo>
                    <a:pt x="321" y="37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uk-UA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72" name="Freeform 11"/>
            <p:cNvSpPr>
              <a:spLocks/>
            </p:cNvSpPr>
            <p:nvPr/>
          </p:nvSpPr>
          <p:spPr bwMode="auto">
            <a:xfrm>
              <a:off x="7216625" y="2809849"/>
              <a:ext cx="2303636" cy="1777639"/>
            </a:xfrm>
            <a:custGeom>
              <a:avLst/>
              <a:gdLst>
                <a:gd name="T0" fmla="*/ 250 w 507"/>
                <a:gd name="T1" fmla="*/ 391 h 391"/>
                <a:gd name="T2" fmla="*/ 420 w 507"/>
                <a:gd name="T3" fmla="*/ 320 h 391"/>
                <a:gd name="T4" fmla="*/ 507 w 507"/>
                <a:gd name="T5" fmla="*/ 159 h 391"/>
                <a:gd name="T6" fmla="*/ 420 w 507"/>
                <a:gd name="T7" fmla="*/ 0 h 391"/>
                <a:gd name="T8" fmla="*/ 0 w 507"/>
                <a:gd name="T9" fmla="*/ 189 h 391"/>
                <a:gd name="T10" fmla="*/ 177 w 507"/>
                <a:gd name="T11" fmla="*/ 219 h 391"/>
                <a:gd name="T12" fmla="*/ 250 w 507"/>
                <a:gd name="T13" fmla="*/ 39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7" h="391">
                  <a:moveTo>
                    <a:pt x="250" y="391"/>
                  </a:moveTo>
                  <a:cubicBezTo>
                    <a:pt x="294" y="348"/>
                    <a:pt x="354" y="321"/>
                    <a:pt x="420" y="320"/>
                  </a:cubicBezTo>
                  <a:cubicBezTo>
                    <a:pt x="507" y="159"/>
                    <a:pt x="507" y="159"/>
                    <a:pt x="507" y="159"/>
                  </a:cubicBezTo>
                  <a:cubicBezTo>
                    <a:pt x="420" y="0"/>
                    <a:pt x="420" y="0"/>
                    <a:pt x="420" y="0"/>
                  </a:cubicBezTo>
                  <a:cubicBezTo>
                    <a:pt x="253" y="1"/>
                    <a:pt x="104" y="73"/>
                    <a:pt x="0" y="189"/>
                  </a:cubicBezTo>
                  <a:cubicBezTo>
                    <a:pt x="177" y="219"/>
                    <a:pt x="177" y="219"/>
                    <a:pt x="177" y="219"/>
                  </a:cubicBezTo>
                  <a:lnTo>
                    <a:pt x="250" y="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uk-UA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871098" y="3640548"/>
              <a:ext cx="787545" cy="569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46"/>
              <a:r>
                <a:rPr lang="en-US" sz="1867" b="1" dirty="0">
                  <a:solidFill>
                    <a:srgbClr val="171C30"/>
                  </a:solidFill>
                  <a:latin typeface="Roboto"/>
                </a:rPr>
                <a:t>q1</a:t>
              </a:r>
              <a:endParaRPr lang="uk-UA" sz="1867" b="1" dirty="0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618326" y="5026996"/>
              <a:ext cx="819421" cy="569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46"/>
              <a:r>
                <a:rPr lang="en-US" sz="1867" b="1" dirty="0">
                  <a:solidFill>
                    <a:srgbClr val="171C30"/>
                  </a:solidFill>
                  <a:latin typeface="Roboto"/>
                </a:rPr>
                <a:t>q</a:t>
              </a:r>
              <a:r>
                <a:rPr lang="ru-RU" sz="1867" b="1" dirty="0">
                  <a:solidFill>
                    <a:srgbClr val="171C30"/>
                  </a:solidFill>
                  <a:latin typeface="Roboto"/>
                </a:rPr>
                <a:t>2</a:t>
              </a:r>
              <a:endParaRPr lang="uk-UA" sz="1867" b="1" dirty="0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0107687" y="6490338"/>
              <a:ext cx="689515" cy="569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46"/>
              <a:r>
                <a:rPr lang="en-US" sz="1867" b="1" dirty="0">
                  <a:solidFill>
                    <a:srgbClr val="171C30"/>
                  </a:solidFill>
                  <a:latin typeface="Roboto"/>
                </a:rPr>
                <a:t>q</a:t>
              </a:r>
              <a:r>
                <a:rPr lang="ru-RU" sz="1867" b="1" dirty="0">
                  <a:solidFill>
                    <a:srgbClr val="171C30"/>
                  </a:solidFill>
                  <a:latin typeface="Roboto"/>
                </a:rPr>
                <a:t>3</a:t>
              </a:r>
              <a:endParaRPr lang="uk-UA" sz="1867" b="1" dirty="0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495017" y="6941466"/>
              <a:ext cx="894330" cy="569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46"/>
              <a:r>
                <a:rPr lang="en-US" sz="1867" b="1" dirty="0">
                  <a:solidFill>
                    <a:srgbClr val="FFFFFF"/>
                  </a:solidFill>
                  <a:latin typeface="Roboto"/>
                </a:rPr>
                <a:t>q</a:t>
              </a:r>
              <a:r>
                <a:rPr lang="ru-RU" sz="1867" b="1" dirty="0">
                  <a:solidFill>
                    <a:srgbClr val="FFFFFF"/>
                  </a:solidFill>
                  <a:latin typeface="Roboto"/>
                </a:rPr>
                <a:t>4</a:t>
              </a:r>
              <a:endParaRPr lang="uk-UA" sz="1867" b="1" dirty="0">
                <a:solidFill>
                  <a:srgbClr val="FFFFFF"/>
                </a:solidFill>
                <a:latin typeface="Roboto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186165" y="5917308"/>
              <a:ext cx="804094" cy="569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46"/>
              <a:r>
                <a:rPr lang="en-US" sz="1867" b="1" dirty="0">
                  <a:solidFill>
                    <a:srgbClr val="FFFFFF"/>
                  </a:solidFill>
                  <a:latin typeface="Roboto"/>
                </a:rPr>
                <a:t>q</a:t>
              </a:r>
              <a:r>
                <a:rPr lang="ru-RU" sz="1867" b="1" dirty="0">
                  <a:solidFill>
                    <a:srgbClr val="FFFFFF"/>
                  </a:solidFill>
                  <a:latin typeface="Roboto"/>
                </a:rPr>
                <a:t>5</a:t>
              </a:r>
              <a:endParaRPr lang="uk-UA" sz="1867" b="1" dirty="0">
                <a:solidFill>
                  <a:srgbClr val="FFFFFF"/>
                </a:solidFill>
                <a:latin typeface="Roboto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059933" y="4374259"/>
              <a:ext cx="735478" cy="569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46"/>
              <a:r>
                <a:rPr lang="en-US" sz="1867" b="1" dirty="0">
                  <a:solidFill>
                    <a:srgbClr val="FFFFFF"/>
                  </a:solidFill>
                  <a:latin typeface="Roboto"/>
                </a:rPr>
                <a:t>q</a:t>
              </a:r>
              <a:r>
                <a:rPr lang="ru-RU" sz="1867" b="1" dirty="0">
                  <a:solidFill>
                    <a:srgbClr val="FFFFFF"/>
                  </a:solidFill>
                  <a:latin typeface="Roboto"/>
                </a:rPr>
                <a:t>6</a:t>
              </a:r>
              <a:endParaRPr lang="uk-UA" sz="1867" b="1" dirty="0">
                <a:solidFill>
                  <a:srgbClr val="FFFFFF"/>
                </a:solidFill>
                <a:latin typeface="Roboto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269110" y="3267004"/>
              <a:ext cx="874890" cy="569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46"/>
              <a:r>
                <a:rPr lang="en-US" sz="1867" b="1" dirty="0">
                  <a:solidFill>
                    <a:srgbClr val="FFFFFF"/>
                  </a:solidFill>
                  <a:latin typeface="Roboto"/>
                </a:rPr>
                <a:t>0</a:t>
              </a:r>
              <a:r>
                <a:rPr lang="ru-RU" sz="1867" b="1" dirty="0">
                  <a:solidFill>
                    <a:srgbClr val="FFFFFF"/>
                  </a:solidFill>
                  <a:latin typeface="Roboto"/>
                </a:rPr>
                <a:t>7</a:t>
              </a:r>
              <a:endParaRPr lang="uk-UA" sz="1867" b="1" dirty="0">
                <a:solidFill>
                  <a:srgbClr val="FFFFFF"/>
                </a:solidFill>
                <a:latin typeface="Roboto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8125762" y="1891127"/>
            <a:ext cx="24964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46"/>
            <a:r>
              <a:rPr lang="en-US" sz="2200" b="1" dirty="0">
                <a:solidFill>
                  <a:srgbClr val="171C30"/>
                </a:solidFill>
                <a:latin typeface="+mj-lt"/>
              </a:rPr>
              <a:t>q1</a:t>
            </a:r>
            <a:r>
              <a:rPr lang="ru-RU" sz="2200" dirty="0">
                <a:solidFill>
                  <a:srgbClr val="171C30"/>
                </a:solidFill>
                <a:latin typeface="+mj-lt"/>
              </a:rPr>
              <a:t> – </a:t>
            </a:r>
            <a:r>
              <a:rPr lang="en-US" sz="2200" dirty="0">
                <a:solidFill>
                  <a:srgbClr val="171C30"/>
                </a:solidFill>
                <a:latin typeface="+mj-lt"/>
              </a:rPr>
              <a:t>article with the </a:t>
            </a:r>
            <a:r>
              <a:rPr lang="en-US" sz="2200" dirty="0">
                <a:solidFill>
                  <a:srgbClr val="171C30"/>
                </a:solidFill>
                <a:latin typeface="Roboto Condensed"/>
              </a:rPr>
              <a:t>most traffic on oct 20th</a:t>
            </a:r>
            <a:endParaRPr lang="uk-UA" sz="2200" dirty="0">
              <a:solidFill>
                <a:srgbClr val="171C30"/>
              </a:solidFill>
              <a:latin typeface="+mj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512261" y="3075582"/>
            <a:ext cx="24964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46"/>
            <a:r>
              <a:rPr lang="en-US" sz="2200" b="1" dirty="0">
                <a:solidFill>
                  <a:srgbClr val="171C30"/>
                </a:solidFill>
                <a:latin typeface="+mj-lt"/>
              </a:rPr>
              <a:t>q2</a:t>
            </a:r>
            <a:r>
              <a:rPr lang="ru-RU" sz="2200" dirty="0">
                <a:solidFill>
                  <a:srgbClr val="171C30"/>
                </a:solidFill>
                <a:latin typeface="+mj-lt"/>
              </a:rPr>
              <a:t> – </a:t>
            </a:r>
            <a:r>
              <a:rPr lang="en-US" sz="2200" dirty="0">
                <a:solidFill>
                  <a:srgbClr val="171C30"/>
                </a:solidFill>
                <a:latin typeface="Roboto Condensed"/>
              </a:rPr>
              <a:t>article with the largest % of internal link visits</a:t>
            </a:r>
            <a:endParaRPr lang="uk-UA" sz="2200" dirty="0">
              <a:solidFill>
                <a:srgbClr val="171C30"/>
              </a:solidFill>
              <a:latin typeface="+mj-lt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8177252" y="4212172"/>
            <a:ext cx="249647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46"/>
            <a:r>
              <a:rPr lang="en-US" sz="2200" b="1" dirty="0">
                <a:solidFill>
                  <a:srgbClr val="171C30"/>
                </a:solidFill>
                <a:latin typeface="+mj-lt"/>
              </a:rPr>
              <a:t>q3</a:t>
            </a:r>
            <a:r>
              <a:rPr lang="ru-RU" sz="2200" dirty="0">
                <a:solidFill>
                  <a:srgbClr val="171C30"/>
                </a:solidFill>
                <a:latin typeface="+mj-lt"/>
              </a:rPr>
              <a:t> – </a:t>
            </a:r>
            <a:r>
              <a:rPr lang="en-US" sz="2200" dirty="0">
                <a:solidFill>
                  <a:srgbClr val="171C30"/>
                </a:solidFill>
                <a:latin typeface="Roboto Condensed"/>
              </a:rPr>
              <a:t>series of Hotel California articles with the highest % internal link visits</a:t>
            </a:r>
            <a:endParaRPr lang="uk-UA" sz="2200" dirty="0">
              <a:solidFill>
                <a:srgbClr val="171C30"/>
              </a:solidFill>
              <a:latin typeface="+mj-lt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227843" y="1635337"/>
            <a:ext cx="24964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46"/>
            <a:r>
              <a:rPr lang="ru-RU" sz="2200" b="1" dirty="0">
                <a:solidFill>
                  <a:srgbClr val="171C30"/>
                </a:solidFill>
                <a:latin typeface="+mj-lt"/>
              </a:rPr>
              <a:t>07</a:t>
            </a:r>
            <a:r>
              <a:rPr lang="ru-RU" sz="2200" dirty="0">
                <a:solidFill>
                  <a:srgbClr val="171C30"/>
                </a:solidFill>
                <a:latin typeface="+mj-lt"/>
              </a:rPr>
              <a:t> </a:t>
            </a:r>
            <a:r>
              <a:rPr lang="en-US" sz="2200" dirty="0">
                <a:solidFill>
                  <a:srgbClr val="171C30"/>
                </a:solidFill>
                <a:latin typeface="+mj-lt"/>
              </a:rPr>
              <a:t>conclusions</a:t>
            </a:r>
            <a:endParaRPr lang="uk-UA" sz="2200" dirty="0">
              <a:solidFill>
                <a:srgbClr val="171C30"/>
              </a:solidFill>
              <a:latin typeface="+mj-lt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555060" y="3674582"/>
            <a:ext cx="24964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46"/>
            <a:r>
              <a:rPr lang="en-US" sz="2200" b="1" dirty="0">
                <a:solidFill>
                  <a:srgbClr val="171C30"/>
                </a:solidFill>
                <a:latin typeface="+mj-lt"/>
              </a:rPr>
              <a:t>q</a:t>
            </a:r>
            <a:r>
              <a:rPr lang="ru-RU" sz="2200" b="1" dirty="0">
                <a:solidFill>
                  <a:srgbClr val="171C30"/>
                </a:solidFill>
                <a:latin typeface="+mj-lt"/>
              </a:rPr>
              <a:t>5</a:t>
            </a:r>
            <a:r>
              <a:rPr lang="ru-RU" sz="2200" dirty="0">
                <a:solidFill>
                  <a:srgbClr val="171C30"/>
                </a:solidFill>
                <a:latin typeface="+mj-lt"/>
              </a:rPr>
              <a:t> – </a:t>
            </a:r>
            <a:r>
              <a:rPr lang="en-US" sz="2200" dirty="0">
                <a:solidFill>
                  <a:srgbClr val="171C30"/>
                </a:solidFill>
                <a:latin typeface="Roboto Condensed"/>
              </a:rPr>
              <a:t>average vandalized article visits before reversal</a:t>
            </a:r>
            <a:endParaRPr lang="uk-UA" sz="2200" dirty="0">
              <a:solidFill>
                <a:srgbClr val="171C30"/>
              </a:solidFill>
              <a:latin typeface="+mj-lt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254704" y="5171161"/>
            <a:ext cx="24964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46"/>
            <a:r>
              <a:rPr lang="en-US" sz="2200" b="1" dirty="0">
                <a:solidFill>
                  <a:srgbClr val="171C30"/>
                </a:solidFill>
                <a:latin typeface="+mj-lt"/>
              </a:rPr>
              <a:t>q</a:t>
            </a:r>
            <a:r>
              <a:rPr lang="ru-RU" sz="2200" b="1" dirty="0">
                <a:solidFill>
                  <a:srgbClr val="171C30"/>
                </a:solidFill>
                <a:latin typeface="+mj-lt"/>
              </a:rPr>
              <a:t>4</a:t>
            </a:r>
            <a:r>
              <a:rPr lang="ru-RU" sz="2200" dirty="0">
                <a:solidFill>
                  <a:srgbClr val="171C30"/>
                </a:solidFill>
                <a:latin typeface="+mj-lt"/>
              </a:rPr>
              <a:t> – </a:t>
            </a:r>
            <a:r>
              <a:rPr lang="en-US" sz="2200" dirty="0">
                <a:solidFill>
                  <a:srgbClr val="171C30"/>
                </a:solidFill>
                <a:latin typeface="Roboto Condensed"/>
              </a:rPr>
              <a:t>articles more popular in US, UK &amp; Australia</a:t>
            </a:r>
            <a:endParaRPr lang="uk-UA" sz="2200" dirty="0">
              <a:solidFill>
                <a:srgbClr val="171C30"/>
              </a:solidFill>
              <a:latin typeface="+mj-lt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645911" y="2178003"/>
            <a:ext cx="24964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46"/>
            <a:r>
              <a:rPr lang="en-US" sz="2200" b="1" dirty="0">
                <a:solidFill>
                  <a:srgbClr val="171C30"/>
                </a:solidFill>
                <a:latin typeface="+mj-lt"/>
              </a:rPr>
              <a:t>q</a:t>
            </a:r>
            <a:r>
              <a:rPr lang="ru-RU" sz="2200" b="1" dirty="0">
                <a:solidFill>
                  <a:srgbClr val="171C30"/>
                </a:solidFill>
                <a:latin typeface="+mj-lt"/>
              </a:rPr>
              <a:t>6</a:t>
            </a:r>
            <a:r>
              <a:rPr lang="ru-RU" sz="2200" dirty="0">
                <a:solidFill>
                  <a:srgbClr val="171C30"/>
                </a:solidFill>
                <a:latin typeface="+mj-lt"/>
              </a:rPr>
              <a:t> – </a:t>
            </a:r>
            <a:r>
              <a:rPr lang="en-US" sz="2200" dirty="0">
                <a:solidFill>
                  <a:srgbClr val="171C30"/>
                </a:solidFill>
                <a:latin typeface="Roboto Condensed"/>
              </a:rPr>
              <a:t>comparison of mobile vs. desktop views on articles</a:t>
            </a:r>
            <a:endParaRPr lang="uk-UA" sz="2200" dirty="0">
              <a:solidFill>
                <a:srgbClr val="171C3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6031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07000" y="0"/>
            <a:ext cx="1778000" cy="17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38750" y="268317"/>
            <a:ext cx="1714500" cy="1272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6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Thin" pitchFamily="2" charset="0"/>
                <a:ea typeface="Roboto Thin" pitchFamily="2" charset="0"/>
                <a:cs typeface="+mn-cs"/>
              </a:rPr>
              <a:t>q4</a:t>
            </a:r>
            <a:endParaRPr kumimoji="0" lang="uk-UA" sz="766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Thin" pitchFamily="2" charset="0"/>
              <a:ea typeface="Roboto Thin" pitchFamily="2" charset="0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006A685-9339-47E0-982D-89EBFF375E0C}"/>
              </a:ext>
            </a:extLst>
          </p:cNvPr>
          <p:cNvGrpSpPr/>
          <p:nvPr/>
        </p:nvGrpSpPr>
        <p:grpSpPr>
          <a:xfrm>
            <a:off x="612804" y="1658322"/>
            <a:ext cx="10966395" cy="3017721"/>
            <a:chOff x="5228189" y="3844913"/>
            <a:chExt cx="7831625" cy="2240314"/>
          </a:xfrm>
        </p:grpSpPr>
        <p:sp>
          <p:nvSpPr>
            <p:cNvPr id="10" name="Rectangle 9"/>
            <p:cNvSpPr/>
            <p:nvPr/>
          </p:nvSpPr>
          <p:spPr>
            <a:xfrm>
              <a:off x="6257077" y="4950160"/>
              <a:ext cx="5773846" cy="11350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marR="0" lvl="0" indent="-342900" algn="ctr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en-US" sz="1867" dirty="0">
                  <a:solidFill>
                    <a:srgbClr val="C0C0C8"/>
                  </a:solidFill>
                  <a:latin typeface="Roboto"/>
                  <a:ea typeface="Roboto Light" panose="02000000000000000000" pitchFamily="2" charset="0"/>
                </a:rPr>
                <a:t>Sampled pageview data from Sept 1st 2020</a:t>
              </a:r>
            </a:p>
            <a:p>
              <a:pPr marL="342900" marR="0" lvl="0" indent="-342900" algn="ctr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sz="1867" b="0" i="0" u="none" strike="noStrike" kern="1200" cap="none" spc="0" normalizeH="0" baseline="0" noProof="0" dirty="0">
                  <a:ln>
                    <a:noFill/>
                  </a:ln>
                  <a:solidFill>
                    <a:srgbClr val="C0C0C8"/>
                  </a:solidFill>
                  <a:effectLst/>
                  <a:uLnTx/>
                  <a:uFillTx/>
                  <a:latin typeface="Roboto"/>
                  <a:ea typeface="Roboto Light" panose="02000000000000000000" pitchFamily="2" charset="0"/>
                  <a:cs typeface="+mn-cs"/>
                </a:rPr>
                <a:t>Used a </a:t>
              </a:r>
              <a:r>
                <a:rPr lang="en-US" sz="1867" dirty="0">
                  <a:solidFill>
                    <a:srgbClr val="C0C0C8"/>
                  </a:solidFill>
                  <a:latin typeface="Roboto"/>
                  <a:ea typeface="Roboto Light" panose="02000000000000000000" pitchFamily="2" charset="0"/>
                </a:rPr>
                <a:t>time zone converter to get US, UK and Australian city times respectively</a:t>
              </a:r>
            </a:p>
            <a:p>
              <a:pPr marL="342900" marR="0" lvl="0" indent="-342900" algn="ctr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en-US" sz="1867" dirty="0">
                  <a:solidFill>
                    <a:srgbClr val="C0C0C8"/>
                  </a:solidFill>
                  <a:latin typeface="Roboto"/>
                  <a:ea typeface="Roboto Light" panose="02000000000000000000" pitchFamily="2" charset="0"/>
                </a:rPr>
                <a:t>To get the most consistent data, I took a 5-hour UTC period that remained the same for each chosen city for each country. </a:t>
              </a:r>
              <a:endPara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C0C0C8"/>
                </a:solidFill>
                <a:effectLst/>
                <a:uLnTx/>
                <a:uFillTx/>
                <a:latin typeface="Roboto"/>
                <a:ea typeface="Roboto Light" panose="02000000000000000000" pitchFamily="2" charset="0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28189" y="3844913"/>
              <a:ext cx="7831625" cy="822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 Condensed"/>
                  <a:ea typeface="Roboto Thin" pitchFamily="2" charset="0"/>
                  <a:cs typeface="+mn-cs"/>
                </a:rPr>
                <a:t>PROCESS</a:t>
              </a:r>
              <a:endParaRPr kumimoji="0" lang="uk-UA" sz="6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Thin" pitchFamily="2" charset="0"/>
                <a:cs typeface="+mn-cs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836382E-46F6-4F7D-BD9A-38D87914D60F}"/>
              </a:ext>
            </a:extLst>
          </p:cNvPr>
          <p:cNvSpPr/>
          <p:nvPr/>
        </p:nvSpPr>
        <p:spPr>
          <a:xfrm>
            <a:off x="5207000" y="6070600"/>
            <a:ext cx="1778000" cy="787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226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07000" y="0"/>
            <a:ext cx="1778000" cy="17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38750" y="268317"/>
            <a:ext cx="1714500" cy="1272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6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Thin" pitchFamily="2" charset="0"/>
                <a:ea typeface="Roboto Thin" pitchFamily="2" charset="0"/>
                <a:cs typeface="+mn-cs"/>
              </a:rPr>
              <a:t>q4</a:t>
            </a:r>
            <a:endParaRPr kumimoji="0" lang="uk-UA" sz="766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Thin" pitchFamily="2" charset="0"/>
              <a:ea typeface="Roboto Thin" pitchFamily="2" charset="0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2804" y="1658322"/>
            <a:ext cx="109663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Thin" pitchFamily="2" charset="0"/>
                <a:cs typeface="+mn-cs"/>
              </a:rPr>
              <a:t>PROCESS</a:t>
            </a:r>
            <a:endParaRPr kumimoji="0" lang="uk-UA" sz="6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Thin" pitchFamily="2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36382E-46F6-4F7D-BD9A-38D87914D60F}"/>
              </a:ext>
            </a:extLst>
          </p:cNvPr>
          <p:cNvSpPr/>
          <p:nvPr/>
        </p:nvSpPr>
        <p:spPr>
          <a:xfrm>
            <a:off x="5207000" y="6070600"/>
            <a:ext cx="1778000" cy="787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322B8ED-536B-4E27-BBBD-C97E63BBF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986" y="2766318"/>
            <a:ext cx="5582028" cy="304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7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07000" y="0"/>
            <a:ext cx="1778000" cy="17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38750" y="268317"/>
            <a:ext cx="1714500" cy="1272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6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Thin" pitchFamily="2" charset="0"/>
                <a:ea typeface="Roboto Thin" pitchFamily="2" charset="0"/>
                <a:cs typeface="+mn-cs"/>
              </a:rPr>
              <a:t>q4</a:t>
            </a:r>
            <a:endParaRPr kumimoji="0" lang="uk-UA" sz="766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Thin" pitchFamily="2" charset="0"/>
              <a:ea typeface="Roboto Thin" pitchFamily="2" charset="0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006A685-9339-47E0-982D-89EBFF375E0C}"/>
              </a:ext>
            </a:extLst>
          </p:cNvPr>
          <p:cNvGrpSpPr/>
          <p:nvPr/>
        </p:nvGrpSpPr>
        <p:grpSpPr>
          <a:xfrm>
            <a:off x="612804" y="1658322"/>
            <a:ext cx="10966395" cy="2155753"/>
            <a:chOff x="5228189" y="3844913"/>
            <a:chExt cx="7831625" cy="1600401"/>
          </a:xfrm>
        </p:grpSpPr>
        <p:sp>
          <p:nvSpPr>
            <p:cNvPr id="10" name="Rectangle 9"/>
            <p:cNvSpPr/>
            <p:nvPr/>
          </p:nvSpPr>
          <p:spPr>
            <a:xfrm>
              <a:off x="6257077" y="4950160"/>
              <a:ext cx="5773846" cy="4951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marR="0" lvl="0" indent="-342900" algn="ctr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en-US" sz="1867" dirty="0">
                  <a:solidFill>
                    <a:srgbClr val="C0C0C8"/>
                  </a:solidFill>
                  <a:latin typeface="Roboto"/>
                  <a:ea typeface="Roboto Light" panose="02000000000000000000" pitchFamily="2" charset="0"/>
                </a:rPr>
                <a:t>For 5-hour blocks for each country, I placed them in to hive tables.</a:t>
              </a:r>
            </a:p>
            <a:p>
              <a:pPr marL="342900" marR="0" lvl="0" indent="-342900" algn="ctr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C0C0C8"/>
                </a:solidFill>
                <a:effectLst/>
                <a:uLnTx/>
                <a:uFillTx/>
                <a:latin typeface="Roboto"/>
                <a:ea typeface="Roboto Light" panose="02000000000000000000" pitchFamily="2" charset="0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28189" y="3844913"/>
              <a:ext cx="7831625" cy="822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 Condensed"/>
                  <a:ea typeface="Roboto Thin" pitchFamily="2" charset="0"/>
                  <a:cs typeface="+mn-cs"/>
                </a:rPr>
                <a:t>PROCESS</a:t>
              </a:r>
              <a:endParaRPr kumimoji="0" lang="uk-UA" sz="6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Thin" pitchFamily="2" charset="0"/>
                <a:cs typeface="+mn-cs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836382E-46F6-4F7D-BD9A-38D87914D60F}"/>
              </a:ext>
            </a:extLst>
          </p:cNvPr>
          <p:cNvSpPr/>
          <p:nvPr/>
        </p:nvSpPr>
        <p:spPr>
          <a:xfrm>
            <a:off x="5207000" y="6070600"/>
            <a:ext cx="1778000" cy="787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CBA4721-0347-44BE-84A9-507AF4A20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780" y="3939447"/>
            <a:ext cx="4334480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29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07000" y="0"/>
            <a:ext cx="1778000" cy="177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38750" y="268317"/>
            <a:ext cx="1714500" cy="2452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6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Thin" pitchFamily="2" charset="0"/>
                <a:ea typeface="Roboto Thin" pitchFamily="2" charset="0"/>
                <a:cs typeface="+mn-cs"/>
              </a:rPr>
              <a:t>q4</a:t>
            </a:r>
          </a:p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uk-UA" sz="766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Thin" pitchFamily="2" charset="0"/>
              <a:ea typeface="Roboto Thin" pitchFamily="2" charset="0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53032" y="1669512"/>
            <a:ext cx="66859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RESULTS</a:t>
            </a:r>
            <a:endParaRPr kumimoji="0" lang="uk-UA" sz="6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36382E-46F6-4F7D-BD9A-38D87914D60F}"/>
              </a:ext>
            </a:extLst>
          </p:cNvPr>
          <p:cNvSpPr/>
          <p:nvPr/>
        </p:nvSpPr>
        <p:spPr>
          <a:xfrm>
            <a:off x="5207000" y="6070600"/>
            <a:ext cx="1778000" cy="78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D631F400-6AB6-410C-94F8-CEED11C07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84" y="2777508"/>
            <a:ext cx="3386479" cy="298126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0987FDED-9266-4084-98F7-CA62F8824C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796" y="2720399"/>
            <a:ext cx="3546288" cy="2981261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0156D20A-B582-4738-A4AC-3E1D257054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887" y="2704712"/>
            <a:ext cx="3414997" cy="306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Rectangle 239">
            <a:extLst>
              <a:ext uri="{FF2B5EF4-FFF2-40B4-BE49-F238E27FC236}">
                <a16:creationId xmlns:a16="http://schemas.microsoft.com/office/drawing/2014/main" id="{5FFAAB01-B52F-47A3-925E-FA199DFF3E89}"/>
              </a:ext>
            </a:extLst>
          </p:cNvPr>
          <p:cNvSpPr/>
          <p:nvPr/>
        </p:nvSpPr>
        <p:spPr>
          <a:xfrm rot="5400000">
            <a:off x="-381000" y="381000"/>
            <a:ext cx="6858000" cy="6096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5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AF328ECA-5360-4999-BC4B-18D6B3B0D8FC}"/>
              </a:ext>
            </a:extLst>
          </p:cNvPr>
          <p:cNvGrpSpPr/>
          <p:nvPr/>
        </p:nvGrpSpPr>
        <p:grpSpPr>
          <a:xfrm>
            <a:off x="1130461" y="911563"/>
            <a:ext cx="3962400" cy="4810820"/>
            <a:chOff x="1766649" y="2158528"/>
            <a:chExt cx="5943600" cy="3792856"/>
          </a:xfrm>
        </p:grpSpPr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388B71BD-6057-4033-A081-5DDAE877BF49}"/>
                </a:ext>
              </a:extLst>
            </p:cNvPr>
            <p:cNvSpPr txBox="1"/>
            <p:nvPr/>
          </p:nvSpPr>
          <p:spPr>
            <a:xfrm>
              <a:off x="1766649" y="2158528"/>
              <a:ext cx="5943600" cy="2984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000" b="1" dirty="0">
                  <a:solidFill>
                    <a:srgbClr val="FFFFFF"/>
                  </a:solidFill>
                  <a:latin typeface="Roboto"/>
                </a:rPr>
                <a:t>what’s the average visits a vandalized article receives before reversed?</a:t>
              </a:r>
              <a:endPara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174A0F08-0327-460E-9D6A-FACF8ADAE780}"/>
                </a:ext>
              </a:extLst>
            </p:cNvPr>
            <p:cNvCxnSpPr/>
            <p:nvPr/>
          </p:nvCxnSpPr>
          <p:spPr>
            <a:xfrm>
              <a:off x="1870528" y="5951384"/>
              <a:ext cx="1905000" cy="0"/>
            </a:xfrm>
            <a:prstGeom prst="line">
              <a:avLst/>
            </a:prstGeom>
            <a:ln w="63500" cap="sq">
              <a:solidFill>
                <a:schemeClr val="accent5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Freeform 5">
            <a:extLst>
              <a:ext uri="{FF2B5EF4-FFF2-40B4-BE49-F238E27FC236}">
                <a16:creationId xmlns:a16="http://schemas.microsoft.com/office/drawing/2014/main" id="{451A58E3-F073-4141-87FF-86CD32C21A81}"/>
              </a:ext>
            </a:extLst>
          </p:cNvPr>
          <p:cNvSpPr>
            <a:spLocks/>
          </p:cNvSpPr>
          <p:nvPr/>
        </p:nvSpPr>
        <p:spPr bwMode="auto">
          <a:xfrm>
            <a:off x="6807201" y="1102782"/>
            <a:ext cx="4837471" cy="3274382"/>
          </a:xfrm>
          <a:custGeom>
            <a:avLst/>
            <a:gdLst>
              <a:gd name="T0" fmla="*/ 550 w 1019"/>
              <a:gd name="T1" fmla="*/ 57 h 700"/>
              <a:gd name="T2" fmla="*/ 530 w 1019"/>
              <a:gd name="T3" fmla="*/ 58 h 700"/>
              <a:gd name="T4" fmla="*/ 323 w 1019"/>
              <a:gd name="T5" fmla="*/ 24 h 700"/>
              <a:gd name="T6" fmla="*/ 158 w 1019"/>
              <a:gd name="T7" fmla="*/ 13 h 700"/>
              <a:gd name="T8" fmla="*/ 26 w 1019"/>
              <a:gd name="T9" fmla="*/ 223 h 700"/>
              <a:gd name="T10" fmla="*/ 33 w 1019"/>
              <a:gd name="T11" fmla="*/ 240 h 700"/>
              <a:gd name="T12" fmla="*/ 59 w 1019"/>
              <a:gd name="T13" fmla="*/ 350 h 700"/>
              <a:gd name="T14" fmla="*/ 520 w 1019"/>
              <a:gd name="T15" fmla="*/ 687 h 700"/>
              <a:gd name="T16" fmla="*/ 1011 w 1019"/>
              <a:gd name="T17" fmla="*/ 395 h 700"/>
              <a:gd name="T18" fmla="*/ 550 w 1019"/>
              <a:gd name="T19" fmla="*/ 57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9" h="700">
                <a:moveTo>
                  <a:pt x="550" y="57"/>
                </a:moveTo>
                <a:cubicBezTo>
                  <a:pt x="547" y="57"/>
                  <a:pt x="540" y="57"/>
                  <a:pt x="530" y="58"/>
                </a:cubicBezTo>
                <a:cubicBezTo>
                  <a:pt x="459" y="59"/>
                  <a:pt x="389" y="48"/>
                  <a:pt x="323" y="24"/>
                </a:cubicBezTo>
                <a:cubicBezTo>
                  <a:pt x="267" y="4"/>
                  <a:pt x="195" y="0"/>
                  <a:pt x="158" y="13"/>
                </a:cubicBezTo>
                <a:cubicBezTo>
                  <a:pt x="54" y="49"/>
                  <a:pt x="0" y="150"/>
                  <a:pt x="26" y="223"/>
                </a:cubicBezTo>
                <a:cubicBezTo>
                  <a:pt x="28" y="229"/>
                  <a:pt x="30" y="235"/>
                  <a:pt x="33" y="240"/>
                </a:cubicBezTo>
                <a:cubicBezTo>
                  <a:pt x="52" y="273"/>
                  <a:pt x="61" y="311"/>
                  <a:pt x="59" y="350"/>
                </a:cubicBezTo>
                <a:cubicBezTo>
                  <a:pt x="51" y="524"/>
                  <a:pt x="257" y="675"/>
                  <a:pt x="520" y="687"/>
                </a:cubicBezTo>
                <a:cubicBezTo>
                  <a:pt x="783" y="700"/>
                  <a:pt x="1002" y="569"/>
                  <a:pt x="1011" y="395"/>
                </a:cubicBezTo>
                <a:cubicBezTo>
                  <a:pt x="1019" y="220"/>
                  <a:pt x="952" y="26"/>
                  <a:pt x="550" y="5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71C3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2B53492-0A80-4FDE-B2DB-8B4B91843C67}"/>
              </a:ext>
            </a:extLst>
          </p:cNvPr>
          <p:cNvGrpSpPr/>
          <p:nvPr/>
        </p:nvGrpSpPr>
        <p:grpSpPr>
          <a:xfrm>
            <a:off x="8467549" y="1684020"/>
            <a:ext cx="1581615" cy="2058645"/>
            <a:chOff x="7652457" y="2526030"/>
            <a:chExt cx="2372423" cy="3087968"/>
          </a:xfrm>
        </p:grpSpPr>
        <p:sp>
          <p:nvSpPr>
            <p:cNvPr id="109" name="Oval 6">
              <a:extLst>
                <a:ext uri="{FF2B5EF4-FFF2-40B4-BE49-F238E27FC236}">
                  <a16:creationId xmlns:a16="http://schemas.microsoft.com/office/drawing/2014/main" id="{57D989ED-5E86-47F6-8841-C4082A788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7040" y="2588554"/>
              <a:ext cx="163257" cy="159782"/>
            </a:xfrm>
            <a:prstGeom prst="ellipse">
              <a:avLst/>
            </a:prstGeom>
            <a:solidFill>
              <a:srgbClr val="B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10" name="Freeform 7">
              <a:extLst>
                <a:ext uri="{FF2B5EF4-FFF2-40B4-BE49-F238E27FC236}">
                  <a16:creationId xmlns:a16="http://schemas.microsoft.com/office/drawing/2014/main" id="{D488E02A-2E2B-4AA2-B462-4F168963C0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22116" y="2526030"/>
              <a:ext cx="1233105" cy="1163634"/>
            </a:xfrm>
            <a:custGeom>
              <a:avLst/>
              <a:gdLst>
                <a:gd name="T0" fmla="*/ 87 w 173"/>
                <a:gd name="T1" fmla="*/ 166 h 166"/>
                <a:gd name="T2" fmla="*/ 0 w 173"/>
                <a:gd name="T3" fmla="*/ 79 h 166"/>
                <a:gd name="T4" fmla="*/ 70 w 173"/>
                <a:gd name="T5" fmla="*/ 9 h 166"/>
                <a:gd name="T6" fmla="*/ 103 w 173"/>
                <a:gd name="T7" fmla="*/ 9 h 166"/>
                <a:gd name="T8" fmla="*/ 173 w 173"/>
                <a:gd name="T9" fmla="*/ 79 h 166"/>
                <a:gd name="T10" fmla="*/ 87 w 173"/>
                <a:gd name="T11" fmla="*/ 166 h 166"/>
                <a:gd name="T12" fmla="*/ 9 w 173"/>
                <a:gd name="T13" fmla="*/ 79 h 166"/>
                <a:gd name="T14" fmla="*/ 87 w 173"/>
                <a:gd name="T15" fmla="*/ 156 h 166"/>
                <a:gd name="T16" fmla="*/ 164 w 173"/>
                <a:gd name="T17" fmla="*/ 79 h 166"/>
                <a:gd name="T18" fmla="*/ 99 w 173"/>
                <a:gd name="T19" fmla="*/ 14 h 166"/>
                <a:gd name="T20" fmla="*/ 74 w 173"/>
                <a:gd name="T21" fmla="*/ 14 h 166"/>
                <a:gd name="T22" fmla="*/ 9 w 173"/>
                <a:gd name="T23" fmla="*/ 79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3" h="166">
                  <a:moveTo>
                    <a:pt x="87" y="166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9" y="0"/>
                    <a:pt x="94" y="0"/>
                    <a:pt x="103" y="9"/>
                  </a:cubicBezTo>
                  <a:cubicBezTo>
                    <a:pt x="173" y="79"/>
                    <a:pt x="173" y="79"/>
                    <a:pt x="173" y="79"/>
                  </a:cubicBezTo>
                  <a:lnTo>
                    <a:pt x="87" y="166"/>
                  </a:lnTo>
                  <a:close/>
                  <a:moveTo>
                    <a:pt x="9" y="79"/>
                  </a:moveTo>
                  <a:cubicBezTo>
                    <a:pt x="87" y="156"/>
                    <a:pt x="87" y="156"/>
                    <a:pt x="87" y="156"/>
                  </a:cubicBezTo>
                  <a:cubicBezTo>
                    <a:pt x="164" y="79"/>
                    <a:pt x="164" y="79"/>
                    <a:pt x="164" y="79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2" y="7"/>
                    <a:pt x="81" y="7"/>
                    <a:pt x="74" y="14"/>
                  </a:cubicBezTo>
                  <a:lnTo>
                    <a:pt x="9" y="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11" name="Freeform 8">
              <a:extLst>
                <a:ext uri="{FF2B5EF4-FFF2-40B4-BE49-F238E27FC236}">
                  <a16:creationId xmlns:a16="http://schemas.microsoft.com/office/drawing/2014/main" id="{D39797E0-B928-45E8-9A2E-EDC7E3C32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2457" y="2988009"/>
              <a:ext cx="2372423" cy="2625989"/>
            </a:xfrm>
            <a:custGeom>
              <a:avLst/>
              <a:gdLst>
                <a:gd name="T0" fmla="*/ 313 w 333"/>
                <a:gd name="T1" fmla="*/ 374 h 374"/>
                <a:gd name="T2" fmla="*/ 20 w 333"/>
                <a:gd name="T3" fmla="*/ 374 h 374"/>
                <a:gd name="T4" fmla="*/ 0 w 333"/>
                <a:gd name="T5" fmla="*/ 353 h 374"/>
                <a:gd name="T6" fmla="*/ 0 w 333"/>
                <a:gd name="T7" fmla="*/ 21 h 374"/>
                <a:gd name="T8" fmla="*/ 20 w 333"/>
                <a:gd name="T9" fmla="*/ 0 h 374"/>
                <a:gd name="T10" fmla="*/ 313 w 333"/>
                <a:gd name="T11" fmla="*/ 0 h 374"/>
                <a:gd name="T12" fmla="*/ 333 w 333"/>
                <a:gd name="T13" fmla="*/ 21 h 374"/>
                <a:gd name="T14" fmla="*/ 333 w 333"/>
                <a:gd name="T15" fmla="*/ 353 h 374"/>
                <a:gd name="T16" fmla="*/ 313 w 333"/>
                <a:gd name="T17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3" h="374">
                  <a:moveTo>
                    <a:pt x="313" y="374"/>
                  </a:moveTo>
                  <a:cubicBezTo>
                    <a:pt x="20" y="374"/>
                    <a:pt x="20" y="374"/>
                    <a:pt x="20" y="374"/>
                  </a:cubicBezTo>
                  <a:cubicBezTo>
                    <a:pt x="9" y="374"/>
                    <a:pt x="0" y="364"/>
                    <a:pt x="0" y="353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24" y="0"/>
                    <a:pt x="333" y="9"/>
                    <a:pt x="333" y="21"/>
                  </a:cubicBezTo>
                  <a:cubicBezTo>
                    <a:pt x="333" y="353"/>
                    <a:pt x="333" y="353"/>
                    <a:pt x="333" y="353"/>
                  </a:cubicBezTo>
                  <a:cubicBezTo>
                    <a:pt x="333" y="364"/>
                    <a:pt x="324" y="374"/>
                    <a:pt x="313" y="3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12" name="Rectangle 9">
              <a:extLst>
                <a:ext uri="{FF2B5EF4-FFF2-40B4-BE49-F238E27FC236}">
                  <a16:creationId xmlns:a16="http://schemas.microsoft.com/office/drawing/2014/main" id="{7EC77CFB-2E30-4095-B89F-CCC4EBBEC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4029" y="3199895"/>
              <a:ext cx="2129275" cy="22022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13" name="Oval 10">
              <a:extLst>
                <a:ext uri="{FF2B5EF4-FFF2-40B4-BE49-F238E27FC236}">
                  <a16:creationId xmlns:a16="http://schemas.microsoft.com/office/drawing/2014/main" id="{72DD4F75-153D-4BF2-818C-1D19D70AB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7040" y="2532977"/>
              <a:ext cx="163257" cy="1597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14" name="Rectangle 11">
              <a:extLst>
                <a:ext uri="{FF2B5EF4-FFF2-40B4-BE49-F238E27FC236}">
                  <a16:creationId xmlns:a16="http://schemas.microsoft.com/office/drawing/2014/main" id="{F2BE8C87-4F42-4F01-BD6D-A8AF08655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2022" y="4314898"/>
              <a:ext cx="336934" cy="83364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15" name="Rectangle 12">
              <a:extLst>
                <a:ext uri="{FF2B5EF4-FFF2-40B4-BE49-F238E27FC236}">
                  <a16:creationId xmlns:a16="http://schemas.microsoft.com/office/drawing/2014/main" id="{F394EC75-A8BE-4D33-A6AB-66272AD19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4422" y="4075225"/>
              <a:ext cx="326512" cy="10733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16" name="Rectangle 13">
              <a:extLst>
                <a:ext uri="{FF2B5EF4-FFF2-40B4-BE49-F238E27FC236}">
                  <a16:creationId xmlns:a16="http://schemas.microsoft.com/office/drawing/2014/main" id="{76AFA061-D2D4-4CBB-9C91-6816D1CDF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6400" y="3957125"/>
              <a:ext cx="326512" cy="11914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17" name="Rectangle 14">
              <a:extLst>
                <a:ext uri="{FF2B5EF4-FFF2-40B4-BE49-F238E27FC236}">
                  <a16:creationId xmlns:a16="http://schemas.microsoft.com/office/drawing/2014/main" id="{74E0FB9F-8C1E-4DB9-8F72-1C03302BB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8381" y="3800815"/>
              <a:ext cx="336934" cy="13477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18" name="Freeform 15">
              <a:extLst>
                <a:ext uri="{FF2B5EF4-FFF2-40B4-BE49-F238E27FC236}">
                  <a16:creationId xmlns:a16="http://schemas.microsoft.com/office/drawing/2014/main" id="{A46C74FA-26A5-4D96-A015-C325936334E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7647" y="3338837"/>
              <a:ext cx="229253" cy="302198"/>
            </a:xfrm>
            <a:custGeom>
              <a:avLst/>
              <a:gdLst>
                <a:gd name="T0" fmla="*/ 16 w 32"/>
                <a:gd name="T1" fmla="*/ 43 h 43"/>
                <a:gd name="T2" fmla="*/ 14 w 32"/>
                <a:gd name="T3" fmla="*/ 43 h 43"/>
                <a:gd name="T4" fmla="*/ 11 w 32"/>
                <a:gd name="T5" fmla="*/ 36 h 43"/>
                <a:gd name="T6" fmla="*/ 21 w 32"/>
                <a:gd name="T7" fmla="*/ 19 h 43"/>
                <a:gd name="T8" fmla="*/ 3 w 32"/>
                <a:gd name="T9" fmla="*/ 10 h 43"/>
                <a:gd name="T10" fmla="*/ 1 w 32"/>
                <a:gd name="T11" fmla="*/ 3 h 43"/>
                <a:gd name="T12" fmla="*/ 7 w 32"/>
                <a:gd name="T13" fmla="*/ 1 h 43"/>
                <a:gd name="T14" fmla="*/ 29 w 32"/>
                <a:gd name="T15" fmla="*/ 12 h 43"/>
                <a:gd name="T16" fmla="*/ 32 w 32"/>
                <a:gd name="T17" fmla="*/ 15 h 43"/>
                <a:gd name="T18" fmla="*/ 32 w 32"/>
                <a:gd name="T19" fmla="*/ 19 h 43"/>
                <a:gd name="T20" fmla="*/ 20 w 32"/>
                <a:gd name="T21" fmla="*/ 41 h 43"/>
                <a:gd name="T22" fmla="*/ 16 w 32"/>
                <a:gd name="T2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43">
                  <a:moveTo>
                    <a:pt x="16" y="43"/>
                  </a:moveTo>
                  <a:cubicBezTo>
                    <a:pt x="15" y="43"/>
                    <a:pt x="14" y="43"/>
                    <a:pt x="14" y="43"/>
                  </a:cubicBezTo>
                  <a:cubicBezTo>
                    <a:pt x="11" y="42"/>
                    <a:pt x="10" y="39"/>
                    <a:pt x="11" y="36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1" y="13"/>
                    <a:pt x="31" y="14"/>
                    <a:pt x="32" y="15"/>
                  </a:cubicBezTo>
                  <a:cubicBezTo>
                    <a:pt x="32" y="16"/>
                    <a:pt x="32" y="18"/>
                    <a:pt x="32" y="19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2"/>
                    <a:pt x="18" y="43"/>
                    <a:pt x="16" y="43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19" name="Freeform 16">
              <a:extLst>
                <a:ext uri="{FF2B5EF4-FFF2-40B4-BE49-F238E27FC236}">
                  <a16:creationId xmlns:a16="http://schemas.microsoft.com/office/drawing/2014/main" id="{DFBBEA70-A1FA-41E2-B18C-392F9CC400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0541" y="3415254"/>
              <a:ext cx="1403306" cy="486294"/>
            </a:xfrm>
            <a:custGeom>
              <a:avLst/>
              <a:gdLst>
                <a:gd name="T0" fmla="*/ 5 w 197"/>
                <a:gd name="T1" fmla="*/ 69 h 69"/>
                <a:gd name="T2" fmla="*/ 1 w 197"/>
                <a:gd name="T3" fmla="*/ 66 h 69"/>
                <a:gd name="T4" fmla="*/ 4 w 197"/>
                <a:gd name="T5" fmla="*/ 60 h 69"/>
                <a:gd name="T6" fmla="*/ 190 w 197"/>
                <a:gd name="T7" fmla="*/ 1 h 69"/>
                <a:gd name="T8" fmla="*/ 196 w 197"/>
                <a:gd name="T9" fmla="*/ 4 h 69"/>
                <a:gd name="T10" fmla="*/ 193 w 197"/>
                <a:gd name="T11" fmla="*/ 10 h 69"/>
                <a:gd name="T12" fmla="*/ 7 w 197"/>
                <a:gd name="T13" fmla="*/ 69 h 69"/>
                <a:gd name="T14" fmla="*/ 5 w 197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7" h="69">
                  <a:moveTo>
                    <a:pt x="5" y="69"/>
                  </a:moveTo>
                  <a:cubicBezTo>
                    <a:pt x="3" y="69"/>
                    <a:pt x="1" y="68"/>
                    <a:pt x="1" y="66"/>
                  </a:cubicBezTo>
                  <a:cubicBezTo>
                    <a:pt x="0" y="63"/>
                    <a:pt x="1" y="61"/>
                    <a:pt x="4" y="60"/>
                  </a:cubicBezTo>
                  <a:cubicBezTo>
                    <a:pt x="190" y="1"/>
                    <a:pt x="190" y="1"/>
                    <a:pt x="190" y="1"/>
                  </a:cubicBezTo>
                  <a:cubicBezTo>
                    <a:pt x="192" y="0"/>
                    <a:pt x="195" y="2"/>
                    <a:pt x="196" y="4"/>
                  </a:cubicBezTo>
                  <a:cubicBezTo>
                    <a:pt x="197" y="7"/>
                    <a:pt x="195" y="9"/>
                    <a:pt x="193" y="10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6" y="69"/>
                    <a:pt x="6" y="69"/>
                    <a:pt x="5" y="69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26F79515-E79B-44C9-953C-71C2C3000EE7}"/>
              </a:ext>
            </a:extLst>
          </p:cNvPr>
          <p:cNvGrpSpPr/>
          <p:nvPr/>
        </p:nvGrpSpPr>
        <p:grpSpPr>
          <a:xfrm>
            <a:off x="10248311" y="2061477"/>
            <a:ext cx="900803" cy="3265121"/>
            <a:chOff x="10323601" y="3092215"/>
            <a:chExt cx="1351204" cy="4897681"/>
          </a:xfrm>
        </p:grpSpPr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D5244BE6-3848-43D6-9B6A-EB6C230B5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6423" y="3182527"/>
              <a:ext cx="621763" cy="673865"/>
            </a:xfrm>
            <a:custGeom>
              <a:avLst/>
              <a:gdLst>
                <a:gd name="T0" fmla="*/ 24 w 87"/>
                <a:gd name="T1" fmla="*/ 70 h 96"/>
                <a:gd name="T2" fmla="*/ 25 w 87"/>
                <a:gd name="T3" fmla="*/ 72 h 96"/>
                <a:gd name="T4" fmla="*/ 28 w 87"/>
                <a:gd name="T5" fmla="*/ 80 h 96"/>
                <a:gd name="T6" fmla="*/ 40 w 87"/>
                <a:gd name="T7" fmla="*/ 85 h 96"/>
                <a:gd name="T8" fmla="*/ 45 w 87"/>
                <a:gd name="T9" fmla="*/ 89 h 96"/>
                <a:gd name="T10" fmla="*/ 49 w 87"/>
                <a:gd name="T11" fmla="*/ 93 h 96"/>
                <a:gd name="T12" fmla="*/ 62 w 87"/>
                <a:gd name="T13" fmla="*/ 94 h 96"/>
                <a:gd name="T14" fmla="*/ 66 w 87"/>
                <a:gd name="T15" fmla="*/ 91 h 96"/>
                <a:gd name="T16" fmla="*/ 74 w 87"/>
                <a:gd name="T17" fmla="*/ 87 h 96"/>
                <a:gd name="T18" fmla="*/ 83 w 87"/>
                <a:gd name="T19" fmla="*/ 84 h 96"/>
                <a:gd name="T20" fmla="*/ 87 w 87"/>
                <a:gd name="T21" fmla="*/ 73 h 96"/>
                <a:gd name="T22" fmla="*/ 85 w 87"/>
                <a:gd name="T23" fmla="*/ 66 h 96"/>
                <a:gd name="T24" fmla="*/ 83 w 87"/>
                <a:gd name="T25" fmla="*/ 59 h 96"/>
                <a:gd name="T26" fmla="*/ 80 w 87"/>
                <a:gd name="T27" fmla="*/ 51 h 96"/>
                <a:gd name="T28" fmla="*/ 76 w 87"/>
                <a:gd name="T29" fmla="*/ 48 h 96"/>
                <a:gd name="T30" fmla="*/ 72 w 87"/>
                <a:gd name="T31" fmla="*/ 40 h 96"/>
                <a:gd name="T32" fmla="*/ 73 w 87"/>
                <a:gd name="T33" fmla="*/ 35 h 96"/>
                <a:gd name="T34" fmla="*/ 62 w 87"/>
                <a:gd name="T35" fmla="*/ 9 h 96"/>
                <a:gd name="T36" fmla="*/ 62 w 87"/>
                <a:gd name="T37" fmla="*/ 9 h 96"/>
                <a:gd name="T38" fmla="*/ 51 w 87"/>
                <a:gd name="T39" fmla="*/ 7 h 96"/>
                <a:gd name="T40" fmla="*/ 46 w 87"/>
                <a:gd name="T41" fmla="*/ 0 h 96"/>
                <a:gd name="T42" fmla="*/ 44 w 87"/>
                <a:gd name="T43" fmla="*/ 0 h 96"/>
                <a:gd name="T44" fmla="*/ 44 w 87"/>
                <a:gd name="T45" fmla="*/ 2 h 96"/>
                <a:gd name="T46" fmla="*/ 47 w 87"/>
                <a:gd name="T47" fmla="*/ 6 h 96"/>
                <a:gd name="T48" fmla="*/ 47 w 87"/>
                <a:gd name="T49" fmla="*/ 22 h 96"/>
                <a:gd name="T50" fmla="*/ 43 w 87"/>
                <a:gd name="T51" fmla="*/ 31 h 96"/>
                <a:gd name="T52" fmla="*/ 43 w 87"/>
                <a:gd name="T53" fmla="*/ 41 h 96"/>
                <a:gd name="T54" fmla="*/ 36 w 87"/>
                <a:gd name="T55" fmla="*/ 52 h 96"/>
                <a:gd name="T56" fmla="*/ 20 w 87"/>
                <a:gd name="T57" fmla="*/ 50 h 96"/>
                <a:gd name="T58" fmla="*/ 10 w 87"/>
                <a:gd name="T59" fmla="*/ 43 h 96"/>
                <a:gd name="T60" fmla="*/ 3 w 87"/>
                <a:gd name="T61" fmla="*/ 35 h 96"/>
                <a:gd name="T62" fmla="*/ 1 w 87"/>
                <a:gd name="T63" fmla="*/ 35 h 96"/>
                <a:gd name="T64" fmla="*/ 1 w 87"/>
                <a:gd name="T65" fmla="*/ 37 h 96"/>
                <a:gd name="T66" fmla="*/ 4 w 87"/>
                <a:gd name="T67" fmla="*/ 41 h 96"/>
                <a:gd name="T68" fmla="*/ 6 w 87"/>
                <a:gd name="T69" fmla="*/ 46 h 96"/>
                <a:gd name="T70" fmla="*/ 24 w 87"/>
                <a:gd name="T71" fmla="*/ 7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7" h="96">
                  <a:moveTo>
                    <a:pt x="24" y="70"/>
                  </a:moveTo>
                  <a:cubicBezTo>
                    <a:pt x="25" y="70"/>
                    <a:pt x="25" y="71"/>
                    <a:pt x="25" y="72"/>
                  </a:cubicBezTo>
                  <a:cubicBezTo>
                    <a:pt x="25" y="75"/>
                    <a:pt x="26" y="78"/>
                    <a:pt x="28" y="80"/>
                  </a:cubicBezTo>
                  <a:cubicBezTo>
                    <a:pt x="31" y="84"/>
                    <a:pt x="35" y="85"/>
                    <a:pt x="40" y="85"/>
                  </a:cubicBezTo>
                  <a:cubicBezTo>
                    <a:pt x="42" y="85"/>
                    <a:pt x="44" y="87"/>
                    <a:pt x="45" y="89"/>
                  </a:cubicBezTo>
                  <a:cubicBezTo>
                    <a:pt x="46" y="91"/>
                    <a:pt x="47" y="92"/>
                    <a:pt x="49" y="93"/>
                  </a:cubicBezTo>
                  <a:cubicBezTo>
                    <a:pt x="53" y="96"/>
                    <a:pt x="58" y="96"/>
                    <a:pt x="62" y="94"/>
                  </a:cubicBezTo>
                  <a:cubicBezTo>
                    <a:pt x="63" y="93"/>
                    <a:pt x="65" y="92"/>
                    <a:pt x="66" y="91"/>
                  </a:cubicBezTo>
                  <a:cubicBezTo>
                    <a:pt x="68" y="88"/>
                    <a:pt x="71" y="87"/>
                    <a:pt x="74" y="87"/>
                  </a:cubicBezTo>
                  <a:cubicBezTo>
                    <a:pt x="77" y="87"/>
                    <a:pt x="80" y="86"/>
                    <a:pt x="83" y="84"/>
                  </a:cubicBezTo>
                  <a:cubicBezTo>
                    <a:pt x="86" y="81"/>
                    <a:pt x="87" y="77"/>
                    <a:pt x="87" y="73"/>
                  </a:cubicBezTo>
                  <a:cubicBezTo>
                    <a:pt x="87" y="70"/>
                    <a:pt x="86" y="67"/>
                    <a:pt x="85" y="66"/>
                  </a:cubicBezTo>
                  <a:cubicBezTo>
                    <a:pt x="83" y="64"/>
                    <a:pt x="82" y="62"/>
                    <a:pt x="83" y="59"/>
                  </a:cubicBezTo>
                  <a:cubicBezTo>
                    <a:pt x="83" y="57"/>
                    <a:pt x="82" y="54"/>
                    <a:pt x="80" y="51"/>
                  </a:cubicBezTo>
                  <a:cubicBezTo>
                    <a:pt x="79" y="50"/>
                    <a:pt x="78" y="49"/>
                    <a:pt x="76" y="48"/>
                  </a:cubicBezTo>
                  <a:cubicBezTo>
                    <a:pt x="73" y="47"/>
                    <a:pt x="71" y="43"/>
                    <a:pt x="72" y="40"/>
                  </a:cubicBezTo>
                  <a:cubicBezTo>
                    <a:pt x="72" y="38"/>
                    <a:pt x="73" y="37"/>
                    <a:pt x="73" y="35"/>
                  </a:cubicBezTo>
                  <a:cubicBezTo>
                    <a:pt x="75" y="22"/>
                    <a:pt x="62" y="9"/>
                    <a:pt x="62" y="9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58" y="11"/>
                    <a:pt x="54" y="10"/>
                    <a:pt x="51" y="7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5" y="0"/>
                    <a:pt x="44" y="0"/>
                  </a:cubicBezTo>
                  <a:cubicBezTo>
                    <a:pt x="44" y="1"/>
                    <a:pt x="43" y="2"/>
                    <a:pt x="44" y="2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50" y="11"/>
                    <a:pt x="50" y="17"/>
                    <a:pt x="47" y="22"/>
                  </a:cubicBezTo>
                  <a:cubicBezTo>
                    <a:pt x="45" y="24"/>
                    <a:pt x="44" y="28"/>
                    <a:pt x="43" y="31"/>
                  </a:cubicBezTo>
                  <a:cubicBezTo>
                    <a:pt x="43" y="35"/>
                    <a:pt x="43" y="38"/>
                    <a:pt x="43" y="41"/>
                  </a:cubicBezTo>
                  <a:cubicBezTo>
                    <a:pt x="44" y="45"/>
                    <a:pt x="41" y="50"/>
                    <a:pt x="36" y="52"/>
                  </a:cubicBezTo>
                  <a:cubicBezTo>
                    <a:pt x="31" y="53"/>
                    <a:pt x="25" y="52"/>
                    <a:pt x="20" y="50"/>
                  </a:cubicBezTo>
                  <a:cubicBezTo>
                    <a:pt x="16" y="49"/>
                    <a:pt x="12" y="46"/>
                    <a:pt x="10" y="43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5"/>
                    <a:pt x="2" y="34"/>
                    <a:pt x="1" y="35"/>
                  </a:cubicBezTo>
                  <a:cubicBezTo>
                    <a:pt x="0" y="35"/>
                    <a:pt x="0" y="36"/>
                    <a:pt x="1" y="37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5" y="42"/>
                    <a:pt x="6" y="44"/>
                    <a:pt x="6" y="46"/>
                  </a:cubicBezTo>
                  <a:cubicBezTo>
                    <a:pt x="6" y="55"/>
                    <a:pt x="12" y="68"/>
                    <a:pt x="24" y="7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DC47761B-30D9-4743-A207-0387DA08E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01483" y="5009604"/>
              <a:ext cx="854489" cy="2980290"/>
            </a:xfrm>
            <a:custGeom>
              <a:avLst/>
              <a:gdLst>
                <a:gd name="T0" fmla="*/ 71 w 120"/>
                <a:gd name="T1" fmla="*/ 342 h 425"/>
                <a:gd name="T2" fmla="*/ 50 w 120"/>
                <a:gd name="T3" fmla="*/ 201 h 425"/>
                <a:gd name="T4" fmla="*/ 114 w 120"/>
                <a:gd name="T5" fmla="*/ 40 h 425"/>
                <a:gd name="T6" fmla="*/ 70 w 120"/>
                <a:gd name="T7" fmla="*/ 0 h 425"/>
                <a:gd name="T8" fmla="*/ 39 w 120"/>
                <a:gd name="T9" fmla="*/ 25 h 425"/>
                <a:gd name="T10" fmla="*/ 5 w 120"/>
                <a:gd name="T11" fmla="*/ 201 h 425"/>
                <a:gd name="T12" fmla="*/ 62 w 120"/>
                <a:gd name="T13" fmla="*/ 371 h 425"/>
                <a:gd name="T14" fmla="*/ 63 w 120"/>
                <a:gd name="T15" fmla="*/ 378 h 425"/>
                <a:gd name="T16" fmla="*/ 63 w 120"/>
                <a:gd name="T17" fmla="*/ 378 h 425"/>
                <a:gd name="T18" fmla="*/ 61 w 120"/>
                <a:gd name="T19" fmla="*/ 388 h 425"/>
                <a:gd name="T20" fmla="*/ 55 w 120"/>
                <a:gd name="T21" fmla="*/ 399 h 425"/>
                <a:gd name="T22" fmla="*/ 38 w 120"/>
                <a:gd name="T23" fmla="*/ 416 h 425"/>
                <a:gd name="T24" fmla="*/ 35 w 120"/>
                <a:gd name="T25" fmla="*/ 418 h 425"/>
                <a:gd name="T26" fmla="*/ 37 w 120"/>
                <a:gd name="T27" fmla="*/ 425 h 425"/>
                <a:gd name="T28" fmla="*/ 50 w 120"/>
                <a:gd name="T29" fmla="*/ 425 h 425"/>
                <a:gd name="T30" fmla="*/ 63 w 120"/>
                <a:gd name="T31" fmla="*/ 416 h 425"/>
                <a:gd name="T32" fmla="*/ 77 w 120"/>
                <a:gd name="T33" fmla="*/ 401 h 425"/>
                <a:gd name="T34" fmla="*/ 81 w 120"/>
                <a:gd name="T35" fmla="*/ 399 h 425"/>
                <a:gd name="T36" fmla="*/ 86 w 120"/>
                <a:gd name="T37" fmla="*/ 379 h 425"/>
                <a:gd name="T38" fmla="*/ 86 w 120"/>
                <a:gd name="T39" fmla="*/ 379 h 425"/>
                <a:gd name="T40" fmla="*/ 71 w 120"/>
                <a:gd name="T41" fmla="*/ 34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0" h="425">
                  <a:moveTo>
                    <a:pt x="71" y="342"/>
                  </a:moveTo>
                  <a:cubicBezTo>
                    <a:pt x="50" y="201"/>
                    <a:pt x="50" y="201"/>
                    <a:pt x="50" y="201"/>
                  </a:cubicBezTo>
                  <a:cubicBezTo>
                    <a:pt x="50" y="201"/>
                    <a:pt x="120" y="68"/>
                    <a:pt x="114" y="40"/>
                  </a:cubicBezTo>
                  <a:cubicBezTo>
                    <a:pt x="109" y="13"/>
                    <a:pt x="83" y="0"/>
                    <a:pt x="70" y="0"/>
                  </a:cubicBezTo>
                  <a:cubicBezTo>
                    <a:pt x="56" y="0"/>
                    <a:pt x="42" y="14"/>
                    <a:pt x="39" y="25"/>
                  </a:cubicBezTo>
                  <a:cubicBezTo>
                    <a:pt x="39" y="25"/>
                    <a:pt x="0" y="170"/>
                    <a:pt x="5" y="201"/>
                  </a:cubicBezTo>
                  <a:cubicBezTo>
                    <a:pt x="9" y="227"/>
                    <a:pt x="50" y="338"/>
                    <a:pt x="62" y="371"/>
                  </a:cubicBezTo>
                  <a:cubicBezTo>
                    <a:pt x="63" y="373"/>
                    <a:pt x="63" y="375"/>
                    <a:pt x="63" y="378"/>
                  </a:cubicBezTo>
                  <a:cubicBezTo>
                    <a:pt x="63" y="378"/>
                    <a:pt x="63" y="378"/>
                    <a:pt x="63" y="378"/>
                  </a:cubicBezTo>
                  <a:cubicBezTo>
                    <a:pt x="63" y="381"/>
                    <a:pt x="62" y="385"/>
                    <a:pt x="61" y="388"/>
                  </a:cubicBezTo>
                  <a:cubicBezTo>
                    <a:pt x="55" y="399"/>
                    <a:pt x="55" y="399"/>
                    <a:pt x="55" y="399"/>
                  </a:cubicBezTo>
                  <a:cubicBezTo>
                    <a:pt x="52" y="406"/>
                    <a:pt x="46" y="412"/>
                    <a:pt x="38" y="416"/>
                  </a:cubicBezTo>
                  <a:cubicBezTo>
                    <a:pt x="37" y="416"/>
                    <a:pt x="36" y="417"/>
                    <a:pt x="35" y="418"/>
                  </a:cubicBezTo>
                  <a:cubicBezTo>
                    <a:pt x="31" y="420"/>
                    <a:pt x="33" y="425"/>
                    <a:pt x="37" y="425"/>
                  </a:cubicBezTo>
                  <a:cubicBezTo>
                    <a:pt x="50" y="425"/>
                    <a:pt x="50" y="425"/>
                    <a:pt x="50" y="425"/>
                  </a:cubicBezTo>
                  <a:cubicBezTo>
                    <a:pt x="56" y="425"/>
                    <a:pt x="61" y="422"/>
                    <a:pt x="63" y="416"/>
                  </a:cubicBezTo>
                  <a:cubicBezTo>
                    <a:pt x="65" y="410"/>
                    <a:pt x="70" y="404"/>
                    <a:pt x="77" y="401"/>
                  </a:cubicBezTo>
                  <a:cubicBezTo>
                    <a:pt x="81" y="399"/>
                    <a:pt x="81" y="399"/>
                    <a:pt x="81" y="399"/>
                  </a:cubicBezTo>
                  <a:cubicBezTo>
                    <a:pt x="87" y="394"/>
                    <a:pt x="89" y="386"/>
                    <a:pt x="86" y="379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78" y="368"/>
                    <a:pt x="73" y="355"/>
                    <a:pt x="71" y="342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23" name="Freeform 19">
              <a:extLst>
                <a:ext uri="{FF2B5EF4-FFF2-40B4-BE49-F238E27FC236}">
                  <a16:creationId xmlns:a16="http://schemas.microsoft.com/office/drawing/2014/main" id="{BABC89D6-26ED-4308-A834-513E55B53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63464" y="4797720"/>
              <a:ext cx="475875" cy="3192176"/>
            </a:xfrm>
            <a:custGeom>
              <a:avLst/>
              <a:gdLst>
                <a:gd name="T0" fmla="*/ 46 w 67"/>
                <a:gd name="T1" fmla="*/ 427 h 455"/>
                <a:gd name="T2" fmla="*/ 43 w 67"/>
                <a:gd name="T3" fmla="*/ 408 h 455"/>
                <a:gd name="T4" fmla="*/ 42 w 67"/>
                <a:gd name="T5" fmla="*/ 384 h 455"/>
                <a:gd name="T6" fmla="*/ 66 w 67"/>
                <a:gd name="T7" fmla="*/ 72 h 455"/>
                <a:gd name="T8" fmla="*/ 60 w 67"/>
                <a:gd name="T9" fmla="*/ 45 h 455"/>
                <a:gd name="T10" fmla="*/ 2 w 67"/>
                <a:gd name="T11" fmla="*/ 96 h 455"/>
                <a:gd name="T12" fmla="*/ 12 w 67"/>
                <a:gd name="T13" fmla="*/ 289 h 455"/>
                <a:gd name="T14" fmla="*/ 26 w 67"/>
                <a:gd name="T15" fmla="*/ 403 h 455"/>
                <a:gd name="T16" fmla="*/ 26 w 67"/>
                <a:gd name="T17" fmla="*/ 417 h 455"/>
                <a:gd name="T18" fmla="*/ 26 w 67"/>
                <a:gd name="T19" fmla="*/ 417 h 455"/>
                <a:gd name="T20" fmla="*/ 23 w 67"/>
                <a:gd name="T21" fmla="*/ 435 h 455"/>
                <a:gd name="T22" fmla="*/ 21 w 67"/>
                <a:gd name="T23" fmla="*/ 444 h 455"/>
                <a:gd name="T24" fmla="*/ 21 w 67"/>
                <a:gd name="T25" fmla="*/ 446 h 455"/>
                <a:gd name="T26" fmla="*/ 21 w 67"/>
                <a:gd name="T27" fmla="*/ 447 h 455"/>
                <a:gd name="T28" fmla="*/ 28 w 67"/>
                <a:gd name="T29" fmla="*/ 455 h 455"/>
                <a:gd name="T30" fmla="*/ 30 w 67"/>
                <a:gd name="T31" fmla="*/ 455 h 455"/>
                <a:gd name="T32" fmla="*/ 46 w 67"/>
                <a:gd name="T33" fmla="*/ 455 h 455"/>
                <a:gd name="T34" fmla="*/ 46 w 67"/>
                <a:gd name="T35" fmla="*/ 455 h 455"/>
                <a:gd name="T36" fmla="*/ 53 w 67"/>
                <a:gd name="T37" fmla="*/ 451 h 455"/>
                <a:gd name="T38" fmla="*/ 53 w 67"/>
                <a:gd name="T39" fmla="*/ 444 h 455"/>
                <a:gd name="T40" fmla="*/ 46 w 67"/>
                <a:gd name="T41" fmla="*/ 427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7" h="455">
                  <a:moveTo>
                    <a:pt x="46" y="427"/>
                  </a:moveTo>
                  <a:cubicBezTo>
                    <a:pt x="43" y="408"/>
                    <a:pt x="43" y="408"/>
                    <a:pt x="43" y="408"/>
                  </a:cubicBezTo>
                  <a:cubicBezTo>
                    <a:pt x="42" y="400"/>
                    <a:pt x="41" y="392"/>
                    <a:pt x="42" y="384"/>
                  </a:cubicBezTo>
                  <a:cubicBezTo>
                    <a:pt x="54" y="230"/>
                    <a:pt x="67" y="107"/>
                    <a:pt x="66" y="72"/>
                  </a:cubicBezTo>
                  <a:cubicBezTo>
                    <a:pt x="65" y="63"/>
                    <a:pt x="64" y="53"/>
                    <a:pt x="60" y="45"/>
                  </a:cubicBezTo>
                  <a:cubicBezTo>
                    <a:pt x="41" y="0"/>
                    <a:pt x="6" y="12"/>
                    <a:pt x="2" y="96"/>
                  </a:cubicBezTo>
                  <a:cubicBezTo>
                    <a:pt x="0" y="143"/>
                    <a:pt x="6" y="222"/>
                    <a:pt x="12" y="289"/>
                  </a:cubicBezTo>
                  <a:cubicBezTo>
                    <a:pt x="17" y="341"/>
                    <a:pt x="23" y="386"/>
                    <a:pt x="26" y="403"/>
                  </a:cubicBezTo>
                  <a:cubicBezTo>
                    <a:pt x="27" y="407"/>
                    <a:pt x="27" y="412"/>
                    <a:pt x="26" y="417"/>
                  </a:cubicBezTo>
                  <a:cubicBezTo>
                    <a:pt x="26" y="417"/>
                    <a:pt x="26" y="417"/>
                    <a:pt x="26" y="417"/>
                  </a:cubicBezTo>
                  <a:cubicBezTo>
                    <a:pt x="23" y="435"/>
                    <a:pt x="23" y="435"/>
                    <a:pt x="23" y="435"/>
                  </a:cubicBezTo>
                  <a:cubicBezTo>
                    <a:pt x="23" y="438"/>
                    <a:pt x="22" y="442"/>
                    <a:pt x="21" y="444"/>
                  </a:cubicBezTo>
                  <a:cubicBezTo>
                    <a:pt x="21" y="445"/>
                    <a:pt x="21" y="446"/>
                    <a:pt x="21" y="446"/>
                  </a:cubicBezTo>
                  <a:cubicBezTo>
                    <a:pt x="21" y="447"/>
                    <a:pt x="21" y="447"/>
                    <a:pt x="21" y="447"/>
                  </a:cubicBezTo>
                  <a:cubicBezTo>
                    <a:pt x="21" y="451"/>
                    <a:pt x="24" y="455"/>
                    <a:pt x="28" y="455"/>
                  </a:cubicBezTo>
                  <a:cubicBezTo>
                    <a:pt x="30" y="455"/>
                    <a:pt x="30" y="455"/>
                    <a:pt x="30" y="455"/>
                  </a:cubicBezTo>
                  <a:cubicBezTo>
                    <a:pt x="46" y="455"/>
                    <a:pt x="46" y="455"/>
                    <a:pt x="46" y="455"/>
                  </a:cubicBezTo>
                  <a:cubicBezTo>
                    <a:pt x="46" y="455"/>
                    <a:pt x="46" y="455"/>
                    <a:pt x="46" y="455"/>
                  </a:cubicBezTo>
                  <a:cubicBezTo>
                    <a:pt x="49" y="455"/>
                    <a:pt x="52" y="453"/>
                    <a:pt x="53" y="451"/>
                  </a:cubicBezTo>
                  <a:cubicBezTo>
                    <a:pt x="55" y="448"/>
                    <a:pt x="54" y="446"/>
                    <a:pt x="53" y="444"/>
                  </a:cubicBezTo>
                  <a:cubicBezTo>
                    <a:pt x="50" y="438"/>
                    <a:pt x="47" y="433"/>
                    <a:pt x="46" y="427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24" name="Freeform 20">
              <a:extLst>
                <a:ext uri="{FF2B5EF4-FFF2-40B4-BE49-F238E27FC236}">
                  <a16:creationId xmlns:a16="http://schemas.microsoft.com/office/drawing/2014/main" id="{BA13D91D-F025-477E-ACBF-449DCC7AC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5487" y="4756037"/>
              <a:ext cx="1139318" cy="1663822"/>
            </a:xfrm>
            <a:custGeom>
              <a:avLst/>
              <a:gdLst>
                <a:gd name="T0" fmla="*/ 146 w 160"/>
                <a:gd name="T1" fmla="*/ 219 h 237"/>
                <a:gd name="T2" fmla="*/ 126 w 160"/>
                <a:gd name="T3" fmla="*/ 237 h 237"/>
                <a:gd name="T4" fmla="*/ 22 w 160"/>
                <a:gd name="T5" fmla="*/ 237 h 237"/>
                <a:gd name="T6" fmla="*/ 2 w 160"/>
                <a:gd name="T7" fmla="*/ 214 h 237"/>
                <a:gd name="T8" fmla="*/ 32 w 160"/>
                <a:gd name="T9" fmla="*/ 19 h 237"/>
                <a:gd name="T10" fmla="*/ 115 w 160"/>
                <a:gd name="T11" fmla="*/ 15 h 237"/>
                <a:gd name="T12" fmla="*/ 146 w 160"/>
                <a:gd name="T13" fmla="*/ 219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37">
                  <a:moveTo>
                    <a:pt x="146" y="219"/>
                  </a:moveTo>
                  <a:cubicBezTo>
                    <a:pt x="145" y="229"/>
                    <a:pt x="136" y="237"/>
                    <a:pt x="126" y="237"/>
                  </a:cubicBezTo>
                  <a:cubicBezTo>
                    <a:pt x="22" y="237"/>
                    <a:pt x="22" y="237"/>
                    <a:pt x="22" y="237"/>
                  </a:cubicBezTo>
                  <a:cubicBezTo>
                    <a:pt x="10" y="237"/>
                    <a:pt x="0" y="226"/>
                    <a:pt x="2" y="214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9"/>
                    <a:pt x="101" y="0"/>
                    <a:pt x="115" y="15"/>
                  </a:cubicBezTo>
                  <a:cubicBezTo>
                    <a:pt x="160" y="65"/>
                    <a:pt x="152" y="176"/>
                    <a:pt x="146" y="21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25" name="Freeform 21">
              <a:extLst>
                <a:ext uri="{FF2B5EF4-FFF2-40B4-BE49-F238E27FC236}">
                  <a16:creationId xmlns:a16="http://schemas.microsoft.com/office/drawing/2014/main" id="{196E99FA-07E9-4917-B886-463D49677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6952" y="4756037"/>
              <a:ext cx="937853" cy="1663822"/>
            </a:xfrm>
            <a:custGeom>
              <a:avLst/>
              <a:gdLst>
                <a:gd name="T0" fmla="*/ 87 w 132"/>
                <a:gd name="T1" fmla="*/ 15 h 237"/>
                <a:gd name="T2" fmla="*/ 4 w 132"/>
                <a:gd name="T3" fmla="*/ 19 h 237"/>
                <a:gd name="T4" fmla="*/ 0 w 132"/>
                <a:gd name="T5" fmla="*/ 46 h 237"/>
                <a:gd name="T6" fmla="*/ 69 w 132"/>
                <a:gd name="T7" fmla="*/ 237 h 237"/>
                <a:gd name="T8" fmla="*/ 98 w 132"/>
                <a:gd name="T9" fmla="*/ 237 h 237"/>
                <a:gd name="T10" fmla="*/ 118 w 132"/>
                <a:gd name="T11" fmla="*/ 219 h 237"/>
                <a:gd name="T12" fmla="*/ 87 w 132"/>
                <a:gd name="T13" fmla="*/ 15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237">
                  <a:moveTo>
                    <a:pt x="87" y="15"/>
                  </a:moveTo>
                  <a:cubicBezTo>
                    <a:pt x="73" y="0"/>
                    <a:pt x="4" y="19"/>
                    <a:pt x="4" y="19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23" y="46"/>
                    <a:pt x="88" y="203"/>
                    <a:pt x="69" y="237"/>
                  </a:cubicBezTo>
                  <a:cubicBezTo>
                    <a:pt x="98" y="237"/>
                    <a:pt x="98" y="237"/>
                    <a:pt x="98" y="237"/>
                  </a:cubicBezTo>
                  <a:cubicBezTo>
                    <a:pt x="108" y="237"/>
                    <a:pt x="117" y="229"/>
                    <a:pt x="118" y="219"/>
                  </a:cubicBezTo>
                  <a:cubicBezTo>
                    <a:pt x="124" y="176"/>
                    <a:pt x="132" y="65"/>
                    <a:pt x="87" y="1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26" name="Oval 22">
              <a:extLst>
                <a:ext uri="{FF2B5EF4-FFF2-40B4-BE49-F238E27FC236}">
                  <a16:creationId xmlns:a16="http://schemas.microsoft.com/office/drawing/2014/main" id="{1337078D-F9BD-4694-845C-D024ED76D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8634" y="3192948"/>
              <a:ext cx="541871" cy="46892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27" name="Freeform 23">
              <a:extLst>
                <a:ext uri="{FF2B5EF4-FFF2-40B4-BE49-F238E27FC236}">
                  <a16:creationId xmlns:a16="http://schemas.microsoft.com/office/drawing/2014/main" id="{5D5119D8-2DC9-4270-9189-40DD328575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3695" y="3766080"/>
              <a:ext cx="875330" cy="1208789"/>
            </a:xfrm>
            <a:custGeom>
              <a:avLst/>
              <a:gdLst>
                <a:gd name="T0" fmla="*/ 80 w 123"/>
                <a:gd name="T1" fmla="*/ 171 h 172"/>
                <a:gd name="T2" fmla="*/ 56 w 123"/>
                <a:gd name="T3" fmla="*/ 172 h 172"/>
                <a:gd name="T4" fmla="*/ 24 w 123"/>
                <a:gd name="T5" fmla="*/ 153 h 172"/>
                <a:gd name="T6" fmla="*/ 1 w 123"/>
                <a:gd name="T7" fmla="*/ 33 h 172"/>
                <a:gd name="T8" fmla="*/ 15 w 123"/>
                <a:gd name="T9" fmla="*/ 12 h 172"/>
                <a:gd name="T10" fmla="*/ 108 w 123"/>
                <a:gd name="T11" fmla="*/ 14 h 172"/>
                <a:gd name="T12" fmla="*/ 110 w 123"/>
                <a:gd name="T13" fmla="*/ 15 h 172"/>
                <a:gd name="T14" fmla="*/ 123 w 123"/>
                <a:gd name="T15" fmla="*/ 35 h 172"/>
                <a:gd name="T16" fmla="*/ 110 w 123"/>
                <a:gd name="T17" fmla="*/ 151 h 172"/>
                <a:gd name="T18" fmla="*/ 80 w 123"/>
                <a:gd name="T19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172">
                  <a:moveTo>
                    <a:pt x="80" y="171"/>
                  </a:moveTo>
                  <a:cubicBezTo>
                    <a:pt x="56" y="172"/>
                    <a:pt x="56" y="172"/>
                    <a:pt x="56" y="172"/>
                  </a:cubicBezTo>
                  <a:cubicBezTo>
                    <a:pt x="40" y="172"/>
                    <a:pt x="26" y="169"/>
                    <a:pt x="24" y="15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25"/>
                    <a:pt x="7" y="16"/>
                    <a:pt x="15" y="12"/>
                  </a:cubicBezTo>
                  <a:cubicBezTo>
                    <a:pt x="15" y="12"/>
                    <a:pt x="82" y="0"/>
                    <a:pt x="108" y="14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7" y="19"/>
                    <a:pt x="123" y="27"/>
                    <a:pt x="123" y="35"/>
                  </a:cubicBezTo>
                  <a:cubicBezTo>
                    <a:pt x="110" y="151"/>
                    <a:pt x="110" y="151"/>
                    <a:pt x="110" y="151"/>
                  </a:cubicBezTo>
                  <a:cubicBezTo>
                    <a:pt x="109" y="167"/>
                    <a:pt x="96" y="171"/>
                    <a:pt x="80" y="1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28" name="Freeform 24">
              <a:extLst>
                <a:ext uri="{FF2B5EF4-FFF2-40B4-BE49-F238E27FC236}">
                  <a16:creationId xmlns:a16="http://schemas.microsoft.com/office/drawing/2014/main" id="{71F83F6F-02D6-4A73-BD69-FF5C6245B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954" y="3929337"/>
              <a:ext cx="778071" cy="1045534"/>
            </a:xfrm>
            <a:custGeom>
              <a:avLst/>
              <a:gdLst>
                <a:gd name="T0" fmla="*/ 105 w 109"/>
                <a:gd name="T1" fmla="*/ 0 h 149"/>
                <a:gd name="T2" fmla="*/ 102 w 109"/>
                <a:gd name="T3" fmla="*/ 4 h 149"/>
                <a:gd name="T4" fmla="*/ 88 w 109"/>
                <a:gd name="T5" fmla="*/ 45 h 149"/>
                <a:gd name="T6" fmla="*/ 85 w 109"/>
                <a:gd name="T7" fmla="*/ 79 h 149"/>
                <a:gd name="T8" fmla="*/ 55 w 109"/>
                <a:gd name="T9" fmla="*/ 81 h 149"/>
                <a:gd name="T10" fmla="*/ 55 w 109"/>
                <a:gd name="T11" fmla="*/ 81 h 149"/>
                <a:gd name="T12" fmla="*/ 38 w 109"/>
                <a:gd name="T13" fmla="*/ 80 h 149"/>
                <a:gd name="T14" fmla="*/ 20 w 109"/>
                <a:gd name="T15" fmla="*/ 87 h 149"/>
                <a:gd name="T16" fmla="*/ 0 w 109"/>
                <a:gd name="T17" fmla="*/ 78 h 149"/>
                <a:gd name="T18" fmla="*/ 10 w 109"/>
                <a:gd name="T19" fmla="*/ 130 h 149"/>
                <a:gd name="T20" fmla="*/ 42 w 109"/>
                <a:gd name="T21" fmla="*/ 149 h 149"/>
                <a:gd name="T22" fmla="*/ 66 w 109"/>
                <a:gd name="T23" fmla="*/ 148 h 149"/>
                <a:gd name="T24" fmla="*/ 96 w 109"/>
                <a:gd name="T25" fmla="*/ 128 h 149"/>
                <a:gd name="T26" fmla="*/ 109 w 109"/>
                <a:gd name="T27" fmla="*/ 12 h 149"/>
                <a:gd name="T28" fmla="*/ 105 w 109"/>
                <a:gd name="T2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149">
                  <a:moveTo>
                    <a:pt x="105" y="0"/>
                  </a:moveTo>
                  <a:cubicBezTo>
                    <a:pt x="104" y="1"/>
                    <a:pt x="103" y="3"/>
                    <a:pt x="102" y="4"/>
                  </a:cubicBezTo>
                  <a:cubicBezTo>
                    <a:pt x="93" y="16"/>
                    <a:pt x="89" y="30"/>
                    <a:pt x="88" y="45"/>
                  </a:cubicBezTo>
                  <a:cubicBezTo>
                    <a:pt x="88" y="57"/>
                    <a:pt x="89" y="70"/>
                    <a:pt x="85" y="79"/>
                  </a:cubicBezTo>
                  <a:cubicBezTo>
                    <a:pt x="81" y="89"/>
                    <a:pt x="64" y="89"/>
                    <a:pt x="55" y="81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50" y="77"/>
                    <a:pt x="43" y="76"/>
                    <a:pt x="38" y="80"/>
                  </a:cubicBezTo>
                  <a:cubicBezTo>
                    <a:pt x="34" y="84"/>
                    <a:pt x="28" y="87"/>
                    <a:pt x="20" y="87"/>
                  </a:cubicBezTo>
                  <a:cubicBezTo>
                    <a:pt x="11" y="87"/>
                    <a:pt x="4" y="83"/>
                    <a:pt x="0" y="78"/>
                  </a:cubicBezTo>
                  <a:cubicBezTo>
                    <a:pt x="10" y="130"/>
                    <a:pt x="10" y="130"/>
                    <a:pt x="10" y="130"/>
                  </a:cubicBezTo>
                  <a:cubicBezTo>
                    <a:pt x="12" y="146"/>
                    <a:pt x="26" y="149"/>
                    <a:pt x="42" y="149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82" y="148"/>
                    <a:pt x="95" y="144"/>
                    <a:pt x="96" y="128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9" y="8"/>
                    <a:pt x="107" y="3"/>
                    <a:pt x="10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29" name="Freeform 25">
              <a:extLst>
                <a:ext uri="{FF2B5EF4-FFF2-40B4-BE49-F238E27FC236}">
                  <a16:creationId xmlns:a16="http://schemas.microsoft.com/office/drawing/2014/main" id="{CFD09BF6-E7B1-480D-9038-9A798A33C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3601" y="3821656"/>
              <a:ext cx="548818" cy="1017746"/>
            </a:xfrm>
            <a:custGeom>
              <a:avLst/>
              <a:gdLst>
                <a:gd name="T0" fmla="*/ 70 w 77"/>
                <a:gd name="T1" fmla="*/ 42 h 145"/>
                <a:gd name="T2" fmla="*/ 12 w 77"/>
                <a:gd name="T3" fmla="*/ 141 h 145"/>
                <a:gd name="T4" fmla="*/ 28 w 77"/>
                <a:gd name="T5" fmla="*/ 35 h 145"/>
                <a:gd name="T6" fmla="*/ 58 w 77"/>
                <a:gd name="T7" fmla="*/ 4 h 145"/>
                <a:gd name="T8" fmla="*/ 70 w 77"/>
                <a:gd name="T9" fmla="*/ 4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45">
                  <a:moveTo>
                    <a:pt x="70" y="42"/>
                  </a:moveTo>
                  <a:cubicBezTo>
                    <a:pt x="63" y="63"/>
                    <a:pt x="24" y="145"/>
                    <a:pt x="12" y="141"/>
                  </a:cubicBezTo>
                  <a:cubicBezTo>
                    <a:pt x="0" y="137"/>
                    <a:pt x="21" y="56"/>
                    <a:pt x="28" y="35"/>
                  </a:cubicBezTo>
                  <a:cubicBezTo>
                    <a:pt x="35" y="14"/>
                    <a:pt x="46" y="0"/>
                    <a:pt x="58" y="4"/>
                  </a:cubicBezTo>
                  <a:cubicBezTo>
                    <a:pt x="70" y="8"/>
                    <a:pt x="77" y="21"/>
                    <a:pt x="70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30" name="Freeform 26">
              <a:extLst>
                <a:ext uri="{FF2B5EF4-FFF2-40B4-BE49-F238E27FC236}">
                  <a16:creationId xmlns:a16="http://schemas.microsoft.com/office/drawing/2014/main" id="{22D2193E-6AAA-4B5A-9D23-E203FAEEB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7248" y="3849445"/>
              <a:ext cx="448087" cy="1010799"/>
            </a:xfrm>
            <a:custGeom>
              <a:avLst/>
              <a:gdLst>
                <a:gd name="T0" fmla="*/ 4 w 63"/>
                <a:gd name="T1" fmla="*/ 38 h 144"/>
                <a:gd name="T2" fmla="*/ 50 w 63"/>
                <a:gd name="T3" fmla="*/ 142 h 144"/>
                <a:gd name="T4" fmla="*/ 46 w 63"/>
                <a:gd name="T5" fmla="*/ 37 h 144"/>
                <a:gd name="T6" fmla="*/ 20 w 63"/>
                <a:gd name="T7" fmla="*/ 2 h 144"/>
                <a:gd name="T8" fmla="*/ 4 w 63"/>
                <a:gd name="T9" fmla="*/ 3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44">
                  <a:moveTo>
                    <a:pt x="4" y="38"/>
                  </a:moveTo>
                  <a:cubicBezTo>
                    <a:pt x="7" y="60"/>
                    <a:pt x="37" y="144"/>
                    <a:pt x="50" y="142"/>
                  </a:cubicBezTo>
                  <a:cubicBezTo>
                    <a:pt x="63" y="140"/>
                    <a:pt x="50" y="59"/>
                    <a:pt x="46" y="37"/>
                  </a:cubicBezTo>
                  <a:cubicBezTo>
                    <a:pt x="42" y="15"/>
                    <a:pt x="33" y="0"/>
                    <a:pt x="20" y="2"/>
                  </a:cubicBezTo>
                  <a:cubicBezTo>
                    <a:pt x="8" y="4"/>
                    <a:pt x="0" y="16"/>
                    <a:pt x="4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31" name="Freeform 27">
              <a:extLst>
                <a:ext uri="{FF2B5EF4-FFF2-40B4-BE49-F238E27FC236}">
                  <a16:creationId xmlns:a16="http://schemas.microsoft.com/office/drawing/2014/main" id="{4C276403-0367-4485-A71D-0C815D8E0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50113" y="4575414"/>
              <a:ext cx="906593" cy="326512"/>
            </a:xfrm>
            <a:custGeom>
              <a:avLst/>
              <a:gdLst>
                <a:gd name="T0" fmla="*/ 107 w 127"/>
                <a:gd name="T1" fmla="*/ 16 h 47"/>
                <a:gd name="T2" fmla="*/ 2 w 127"/>
                <a:gd name="T3" fmla="*/ 8 h 47"/>
                <a:gd name="T4" fmla="*/ 102 w 127"/>
                <a:gd name="T5" fmla="*/ 44 h 47"/>
                <a:gd name="T6" fmla="*/ 125 w 127"/>
                <a:gd name="T7" fmla="*/ 34 h 47"/>
                <a:gd name="T8" fmla="*/ 107 w 127"/>
                <a:gd name="T9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47">
                  <a:moveTo>
                    <a:pt x="107" y="16"/>
                  </a:moveTo>
                  <a:cubicBezTo>
                    <a:pt x="93" y="13"/>
                    <a:pt x="3" y="0"/>
                    <a:pt x="2" y="8"/>
                  </a:cubicBezTo>
                  <a:cubicBezTo>
                    <a:pt x="0" y="16"/>
                    <a:pt x="88" y="41"/>
                    <a:pt x="102" y="44"/>
                  </a:cubicBezTo>
                  <a:cubicBezTo>
                    <a:pt x="116" y="47"/>
                    <a:pt x="124" y="42"/>
                    <a:pt x="125" y="34"/>
                  </a:cubicBezTo>
                  <a:cubicBezTo>
                    <a:pt x="127" y="26"/>
                    <a:pt x="122" y="19"/>
                    <a:pt x="107" y="16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32" name="Freeform 28">
              <a:extLst>
                <a:ext uri="{FF2B5EF4-FFF2-40B4-BE49-F238E27FC236}">
                  <a16:creationId xmlns:a16="http://schemas.microsoft.com/office/drawing/2014/main" id="{199C94A5-5787-452E-8A32-9D83EDC27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0207" y="3592403"/>
              <a:ext cx="250094" cy="392510"/>
            </a:xfrm>
            <a:custGeom>
              <a:avLst/>
              <a:gdLst>
                <a:gd name="T0" fmla="*/ 35 w 35"/>
                <a:gd name="T1" fmla="*/ 0 h 56"/>
                <a:gd name="T2" fmla="*/ 3 w 35"/>
                <a:gd name="T3" fmla="*/ 0 h 56"/>
                <a:gd name="T4" fmla="*/ 5 w 35"/>
                <a:gd name="T5" fmla="*/ 14 h 56"/>
                <a:gd name="T6" fmla="*/ 2 w 35"/>
                <a:gd name="T7" fmla="*/ 30 h 56"/>
                <a:gd name="T8" fmla="*/ 15 w 35"/>
                <a:gd name="T9" fmla="*/ 55 h 56"/>
                <a:gd name="T10" fmla="*/ 27 w 35"/>
                <a:gd name="T11" fmla="*/ 51 h 56"/>
                <a:gd name="T12" fmla="*/ 30 w 35"/>
                <a:gd name="T13" fmla="*/ 34 h 56"/>
                <a:gd name="T14" fmla="*/ 29 w 35"/>
                <a:gd name="T15" fmla="*/ 29 h 56"/>
                <a:gd name="T16" fmla="*/ 35 w 35"/>
                <a:gd name="T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56">
                  <a:moveTo>
                    <a:pt x="3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5" y="4"/>
                    <a:pt x="6" y="9"/>
                    <a:pt x="5" y="14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45"/>
                    <a:pt x="6" y="53"/>
                    <a:pt x="15" y="55"/>
                  </a:cubicBezTo>
                  <a:cubicBezTo>
                    <a:pt x="19" y="56"/>
                    <a:pt x="24" y="54"/>
                    <a:pt x="27" y="51"/>
                  </a:cubicBezTo>
                  <a:cubicBezTo>
                    <a:pt x="32" y="48"/>
                    <a:pt x="32" y="40"/>
                    <a:pt x="30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8" y="23"/>
                    <a:pt x="35" y="0"/>
                    <a:pt x="35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33" name="Freeform 29">
              <a:extLst>
                <a:ext uri="{FF2B5EF4-FFF2-40B4-BE49-F238E27FC236}">
                  <a16:creationId xmlns:a16="http://schemas.microsoft.com/office/drawing/2014/main" id="{43B21456-8A45-4484-A605-92988EDB0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1048" y="3592403"/>
              <a:ext cx="229253" cy="222306"/>
            </a:xfrm>
            <a:custGeom>
              <a:avLst/>
              <a:gdLst>
                <a:gd name="T0" fmla="*/ 32 w 32"/>
                <a:gd name="T1" fmla="*/ 0 h 32"/>
                <a:gd name="T2" fmla="*/ 0 w 32"/>
                <a:gd name="T3" fmla="*/ 0 h 32"/>
                <a:gd name="T4" fmla="*/ 2 w 32"/>
                <a:gd name="T5" fmla="*/ 14 h 32"/>
                <a:gd name="T6" fmla="*/ 1 w 32"/>
                <a:gd name="T7" fmla="*/ 20 h 32"/>
                <a:gd name="T8" fmla="*/ 11 w 32"/>
                <a:gd name="T9" fmla="*/ 30 h 32"/>
                <a:gd name="T10" fmla="*/ 23 w 32"/>
                <a:gd name="T11" fmla="*/ 29 h 32"/>
                <a:gd name="T12" fmla="*/ 26 w 32"/>
                <a:gd name="T13" fmla="*/ 27 h 32"/>
                <a:gd name="T14" fmla="*/ 32 w 32"/>
                <a:gd name="T1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32">
                  <a:moveTo>
                    <a:pt x="3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4"/>
                    <a:pt x="3" y="9"/>
                    <a:pt x="2" y="14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4" y="24"/>
                    <a:pt x="8" y="27"/>
                    <a:pt x="11" y="30"/>
                  </a:cubicBezTo>
                  <a:cubicBezTo>
                    <a:pt x="15" y="32"/>
                    <a:pt x="20" y="32"/>
                    <a:pt x="23" y="29"/>
                  </a:cubicBezTo>
                  <a:cubicBezTo>
                    <a:pt x="24" y="29"/>
                    <a:pt x="25" y="28"/>
                    <a:pt x="26" y="27"/>
                  </a:cubicBezTo>
                  <a:cubicBezTo>
                    <a:pt x="26" y="19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35" name="Freeform 30">
              <a:extLst>
                <a:ext uri="{FF2B5EF4-FFF2-40B4-BE49-F238E27FC236}">
                  <a16:creationId xmlns:a16="http://schemas.microsoft.com/office/drawing/2014/main" id="{464D1D45-EE63-49AB-B598-3E04FFC18D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2529" y="3373572"/>
              <a:ext cx="100733" cy="145888"/>
            </a:xfrm>
            <a:custGeom>
              <a:avLst/>
              <a:gdLst>
                <a:gd name="T0" fmla="*/ 13 w 14"/>
                <a:gd name="T1" fmla="*/ 9 h 21"/>
                <a:gd name="T2" fmla="*/ 9 w 14"/>
                <a:gd name="T3" fmla="*/ 21 h 21"/>
                <a:gd name="T4" fmla="*/ 0 w 14"/>
                <a:gd name="T5" fmla="*/ 7 h 21"/>
                <a:gd name="T6" fmla="*/ 7 w 14"/>
                <a:gd name="T7" fmla="*/ 1 h 21"/>
                <a:gd name="T8" fmla="*/ 13 w 14"/>
                <a:gd name="T9" fmla="*/ 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1">
                  <a:moveTo>
                    <a:pt x="13" y="9"/>
                  </a:moveTo>
                  <a:cubicBezTo>
                    <a:pt x="13" y="14"/>
                    <a:pt x="14" y="20"/>
                    <a:pt x="9" y="21"/>
                  </a:cubicBezTo>
                  <a:cubicBezTo>
                    <a:pt x="5" y="21"/>
                    <a:pt x="0" y="12"/>
                    <a:pt x="0" y="7"/>
                  </a:cubicBezTo>
                  <a:cubicBezTo>
                    <a:pt x="0" y="2"/>
                    <a:pt x="2" y="1"/>
                    <a:pt x="7" y="1"/>
                  </a:cubicBezTo>
                  <a:cubicBezTo>
                    <a:pt x="11" y="0"/>
                    <a:pt x="13" y="4"/>
                    <a:pt x="13" y="9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38" name="Freeform 31">
              <a:extLst>
                <a:ext uri="{FF2B5EF4-FFF2-40B4-BE49-F238E27FC236}">
                  <a16:creationId xmlns:a16="http://schemas.microsoft.com/office/drawing/2014/main" id="{24DEA2E4-5DE3-44D5-AD29-14C94A54C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98931" y="3373572"/>
              <a:ext cx="100733" cy="145888"/>
            </a:xfrm>
            <a:custGeom>
              <a:avLst/>
              <a:gdLst>
                <a:gd name="T0" fmla="*/ 0 w 14"/>
                <a:gd name="T1" fmla="*/ 9 h 21"/>
                <a:gd name="T2" fmla="*/ 4 w 14"/>
                <a:gd name="T3" fmla="*/ 21 h 21"/>
                <a:gd name="T4" fmla="*/ 13 w 14"/>
                <a:gd name="T5" fmla="*/ 7 h 21"/>
                <a:gd name="T6" fmla="*/ 7 w 14"/>
                <a:gd name="T7" fmla="*/ 1 h 21"/>
                <a:gd name="T8" fmla="*/ 0 w 14"/>
                <a:gd name="T9" fmla="*/ 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1">
                  <a:moveTo>
                    <a:pt x="0" y="9"/>
                  </a:moveTo>
                  <a:cubicBezTo>
                    <a:pt x="0" y="14"/>
                    <a:pt x="0" y="20"/>
                    <a:pt x="4" y="21"/>
                  </a:cubicBezTo>
                  <a:cubicBezTo>
                    <a:pt x="8" y="21"/>
                    <a:pt x="13" y="12"/>
                    <a:pt x="13" y="7"/>
                  </a:cubicBezTo>
                  <a:cubicBezTo>
                    <a:pt x="14" y="2"/>
                    <a:pt x="11" y="1"/>
                    <a:pt x="7" y="1"/>
                  </a:cubicBezTo>
                  <a:cubicBezTo>
                    <a:pt x="2" y="0"/>
                    <a:pt x="0" y="4"/>
                    <a:pt x="0" y="9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41" name="Freeform 32">
              <a:extLst>
                <a:ext uri="{FF2B5EF4-FFF2-40B4-BE49-F238E27FC236}">
                  <a16:creationId xmlns:a16="http://schemas.microsoft.com/office/drawing/2014/main" id="{85DE4052-B76E-4CFA-AF94-C39DEFF4E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4630" y="3192948"/>
              <a:ext cx="402930" cy="573134"/>
            </a:xfrm>
            <a:custGeom>
              <a:avLst/>
              <a:gdLst>
                <a:gd name="T0" fmla="*/ 57 w 57"/>
                <a:gd name="T1" fmla="*/ 35 h 82"/>
                <a:gd name="T2" fmla="*/ 34 w 57"/>
                <a:gd name="T3" fmla="*/ 79 h 82"/>
                <a:gd name="T4" fmla="*/ 22 w 57"/>
                <a:gd name="T5" fmla="*/ 79 h 82"/>
                <a:gd name="T6" fmla="*/ 0 w 57"/>
                <a:gd name="T7" fmla="*/ 36 h 82"/>
                <a:gd name="T8" fmla="*/ 29 w 57"/>
                <a:gd name="T9" fmla="*/ 0 h 82"/>
                <a:gd name="T10" fmla="*/ 57 w 57"/>
                <a:gd name="T11" fmla="*/ 3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82">
                  <a:moveTo>
                    <a:pt x="57" y="35"/>
                  </a:moveTo>
                  <a:cubicBezTo>
                    <a:pt x="57" y="57"/>
                    <a:pt x="43" y="72"/>
                    <a:pt x="34" y="79"/>
                  </a:cubicBezTo>
                  <a:cubicBezTo>
                    <a:pt x="31" y="82"/>
                    <a:pt x="26" y="82"/>
                    <a:pt x="22" y="79"/>
                  </a:cubicBezTo>
                  <a:cubicBezTo>
                    <a:pt x="14" y="73"/>
                    <a:pt x="0" y="59"/>
                    <a:pt x="0" y="36"/>
                  </a:cubicBezTo>
                  <a:cubicBezTo>
                    <a:pt x="0" y="10"/>
                    <a:pt x="13" y="0"/>
                    <a:pt x="29" y="0"/>
                  </a:cubicBezTo>
                  <a:cubicBezTo>
                    <a:pt x="44" y="0"/>
                    <a:pt x="57" y="10"/>
                    <a:pt x="57" y="35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42" name="Freeform 33">
              <a:extLst>
                <a:ext uri="{FF2B5EF4-FFF2-40B4-BE49-F238E27FC236}">
                  <a16:creationId xmlns:a16="http://schemas.microsoft.com/office/drawing/2014/main" id="{608BF2A3-26AE-44AE-B70E-70FA40288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4835" y="3401360"/>
              <a:ext cx="62524" cy="191045"/>
            </a:xfrm>
            <a:custGeom>
              <a:avLst/>
              <a:gdLst>
                <a:gd name="T0" fmla="*/ 9 w 9"/>
                <a:gd name="T1" fmla="*/ 22 h 27"/>
                <a:gd name="T2" fmla="*/ 4 w 9"/>
                <a:gd name="T3" fmla="*/ 27 h 27"/>
                <a:gd name="T4" fmla="*/ 4 w 9"/>
                <a:gd name="T5" fmla="*/ 27 h 27"/>
                <a:gd name="T6" fmla="*/ 0 w 9"/>
                <a:gd name="T7" fmla="*/ 22 h 27"/>
                <a:gd name="T8" fmla="*/ 2 w 9"/>
                <a:gd name="T9" fmla="*/ 3 h 27"/>
                <a:gd name="T10" fmla="*/ 3 w 9"/>
                <a:gd name="T11" fmla="*/ 1 h 27"/>
                <a:gd name="T12" fmla="*/ 5 w 9"/>
                <a:gd name="T13" fmla="*/ 0 h 27"/>
                <a:gd name="T14" fmla="*/ 7 w 9"/>
                <a:gd name="T15" fmla="*/ 2 h 27"/>
                <a:gd name="T16" fmla="*/ 9 w 9"/>
                <a:gd name="T17" fmla="*/ 2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7">
                  <a:moveTo>
                    <a:pt x="9" y="22"/>
                  </a:moveTo>
                  <a:cubicBezTo>
                    <a:pt x="9" y="25"/>
                    <a:pt x="7" y="27"/>
                    <a:pt x="4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1" y="27"/>
                    <a:pt x="0" y="25"/>
                    <a:pt x="0" y="2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6" y="0"/>
                    <a:pt x="7" y="1"/>
                    <a:pt x="7" y="2"/>
                  </a:cubicBezTo>
                  <a:lnTo>
                    <a:pt x="9" y="22"/>
                  </a:ln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43" name="Freeform 34">
              <a:extLst>
                <a:ext uri="{FF2B5EF4-FFF2-40B4-BE49-F238E27FC236}">
                  <a16:creationId xmlns:a16="http://schemas.microsoft.com/office/drawing/2014/main" id="{B1EAE41A-6469-4502-8306-CE183742B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78634" y="3092215"/>
              <a:ext cx="555765" cy="406404"/>
            </a:xfrm>
            <a:custGeom>
              <a:avLst/>
              <a:gdLst>
                <a:gd name="T0" fmla="*/ 70 w 78"/>
                <a:gd name="T1" fmla="*/ 15 h 58"/>
                <a:gd name="T2" fmla="*/ 70 w 78"/>
                <a:gd name="T3" fmla="*/ 15 h 58"/>
                <a:gd name="T4" fmla="*/ 53 w 78"/>
                <a:gd name="T5" fmla="*/ 3 h 58"/>
                <a:gd name="T6" fmla="*/ 53 w 78"/>
                <a:gd name="T7" fmla="*/ 3 h 58"/>
                <a:gd name="T8" fmla="*/ 40 w 78"/>
                <a:gd name="T9" fmla="*/ 2 h 58"/>
                <a:gd name="T10" fmla="*/ 28 w 78"/>
                <a:gd name="T11" fmla="*/ 1 h 58"/>
                <a:gd name="T12" fmla="*/ 14 w 78"/>
                <a:gd name="T13" fmla="*/ 9 h 58"/>
                <a:gd name="T14" fmla="*/ 10 w 78"/>
                <a:gd name="T15" fmla="*/ 12 h 58"/>
                <a:gd name="T16" fmla="*/ 2 w 78"/>
                <a:gd name="T17" fmla="*/ 40 h 58"/>
                <a:gd name="T18" fmla="*/ 2 w 78"/>
                <a:gd name="T19" fmla="*/ 40 h 58"/>
                <a:gd name="T20" fmla="*/ 9 w 78"/>
                <a:gd name="T21" fmla="*/ 48 h 58"/>
                <a:gd name="T22" fmla="*/ 9 w 78"/>
                <a:gd name="T23" fmla="*/ 56 h 58"/>
                <a:gd name="T24" fmla="*/ 10 w 78"/>
                <a:gd name="T25" fmla="*/ 58 h 58"/>
                <a:gd name="T26" fmla="*/ 11 w 78"/>
                <a:gd name="T27" fmla="*/ 56 h 58"/>
                <a:gd name="T28" fmla="*/ 12 w 78"/>
                <a:gd name="T29" fmla="*/ 51 h 58"/>
                <a:gd name="T30" fmla="*/ 21 w 78"/>
                <a:gd name="T31" fmla="*/ 39 h 58"/>
                <a:gd name="T32" fmla="*/ 30 w 78"/>
                <a:gd name="T33" fmla="*/ 34 h 58"/>
                <a:gd name="T34" fmla="*/ 37 w 78"/>
                <a:gd name="T35" fmla="*/ 27 h 58"/>
                <a:gd name="T36" fmla="*/ 49 w 78"/>
                <a:gd name="T37" fmla="*/ 23 h 58"/>
                <a:gd name="T38" fmla="*/ 61 w 78"/>
                <a:gd name="T39" fmla="*/ 34 h 58"/>
                <a:gd name="T40" fmla="*/ 64 w 78"/>
                <a:gd name="T41" fmla="*/ 47 h 58"/>
                <a:gd name="T42" fmla="*/ 64 w 78"/>
                <a:gd name="T43" fmla="*/ 57 h 58"/>
                <a:gd name="T44" fmla="*/ 65 w 78"/>
                <a:gd name="T45" fmla="*/ 58 h 58"/>
                <a:gd name="T46" fmla="*/ 67 w 78"/>
                <a:gd name="T47" fmla="*/ 57 h 58"/>
                <a:gd name="T48" fmla="*/ 67 w 78"/>
                <a:gd name="T49" fmla="*/ 52 h 58"/>
                <a:gd name="T50" fmla="*/ 68 w 78"/>
                <a:gd name="T51" fmla="*/ 47 h 58"/>
                <a:gd name="T52" fmla="*/ 70 w 78"/>
                <a:gd name="T53" fmla="*/ 17 h 58"/>
                <a:gd name="T54" fmla="*/ 70 w 78"/>
                <a:gd name="T55" fmla="*/ 1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8" h="58">
                  <a:moveTo>
                    <a:pt x="70" y="15"/>
                  </a:moveTo>
                  <a:cubicBezTo>
                    <a:pt x="70" y="15"/>
                    <a:pt x="70" y="15"/>
                    <a:pt x="70" y="15"/>
                  </a:cubicBezTo>
                  <a:cubicBezTo>
                    <a:pt x="73" y="11"/>
                    <a:pt x="66" y="0"/>
                    <a:pt x="53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49" y="4"/>
                    <a:pt x="44" y="4"/>
                    <a:pt x="40" y="2"/>
                  </a:cubicBezTo>
                  <a:cubicBezTo>
                    <a:pt x="37" y="1"/>
                    <a:pt x="33" y="0"/>
                    <a:pt x="28" y="1"/>
                  </a:cubicBezTo>
                  <a:cubicBezTo>
                    <a:pt x="18" y="2"/>
                    <a:pt x="14" y="9"/>
                    <a:pt x="14" y="9"/>
                  </a:cubicBezTo>
                  <a:cubicBezTo>
                    <a:pt x="13" y="10"/>
                    <a:pt x="12" y="11"/>
                    <a:pt x="10" y="12"/>
                  </a:cubicBezTo>
                  <a:cubicBezTo>
                    <a:pt x="0" y="22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6" y="41"/>
                    <a:pt x="9" y="44"/>
                    <a:pt x="9" y="48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9" y="58"/>
                    <a:pt x="10" y="58"/>
                  </a:cubicBezTo>
                  <a:cubicBezTo>
                    <a:pt x="11" y="58"/>
                    <a:pt x="11" y="57"/>
                    <a:pt x="11" y="56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2" y="46"/>
                    <a:pt x="16" y="41"/>
                    <a:pt x="21" y="39"/>
                  </a:cubicBezTo>
                  <a:cubicBezTo>
                    <a:pt x="25" y="38"/>
                    <a:pt x="28" y="37"/>
                    <a:pt x="30" y="34"/>
                  </a:cubicBezTo>
                  <a:cubicBezTo>
                    <a:pt x="33" y="32"/>
                    <a:pt x="35" y="30"/>
                    <a:pt x="37" y="27"/>
                  </a:cubicBezTo>
                  <a:cubicBezTo>
                    <a:pt x="39" y="23"/>
                    <a:pt x="45" y="21"/>
                    <a:pt x="49" y="23"/>
                  </a:cubicBezTo>
                  <a:cubicBezTo>
                    <a:pt x="54" y="25"/>
                    <a:pt x="58" y="30"/>
                    <a:pt x="61" y="34"/>
                  </a:cubicBezTo>
                  <a:cubicBezTo>
                    <a:pt x="63" y="38"/>
                    <a:pt x="64" y="42"/>
                    <a:pt x="64" y="47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58"/>
                    <a:pt x="65" y="58"/>
                    <a:pt x="65" y="58"/>
                  </a:cubicBezTo>
                  <a:cubicBezTo>
                    <a:pt x="66" y="58"/>
                    <a:pt x="67" y="58"/>
                    <a:pt x="67" y="57"/>
                  </a:cubicBezTo>
                  <a:cubicBezTo>
                    <a:pt x="67" y="52"/>
                    <a:pt x="67" y="52"/>
                    <a:pt x="67" y="52"/>
                  </a:cubicBezTo>
                  <a:cubicBezTo>
                    <a:pt x="67" y="50"/>
                    <a:pt x="67" y="48"/>
                    <a:pt x="68" y="47"/>
                  </a:cubicBezTo>
                  <a:cubicBezTo>
                    <a:pt x="74" y="40"/>
                    <a:pt x="78" y="26"/>
                    <a:pt x="70" y="17"/>
                  </a:cubicBezTo>
                  <a:cubicBezTo>
                    <a:pt x="70" y="16"/>
                    <a:pt x="70" y="15"/>
                    <a:pt x="70" y="1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44" name="Freeform 35">
              <a:extLst>
                <a:ext uri="{FF2B5EF4-FFF2-40B4-BE49-F238E27FC236}">
                  <a16:creationId xmlns:a16="http://schemas.microsoft.com/office/drawing/2014/main" id="{4DD02E91-DA2A-443E-961F-E8AFE8E7F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5283" y="4568467"/>
              <a:ext cx="969116" cy="305671"/>
            </a:xfrm>
            <a:custGeom>
              <a:avLst/>
              <a:gdLst>
                <a:gd name="T0" fmla="*/ 136 w 136"/>
                <a:gd name="T1" fmla="*/ 15 h 44"/>
                <a:gd name="T2" fmla="*/ 130 w 136"/>
                <a:gd name="T3" fmla="*/ 3 h 44"/>
                <a:gd name="T4" fmla="*/ 110 w 136"/>
                <a:gd name="T5" fmla="*/ 4 h 44"/>
                <a:gd name="T6" fmla="*/ 101 w 136"/>
                <a:gd name="T7" fmla="*/ 5 h 44"/>
                <a:gd name="T8" fmla="*/ 21 w 136"/>
                <a:gd name="T9" fmla="*/ 7 h 44"/>
                <a:gd name="T10" fmla="*/ 2 w 136"/>
                <a:gd name="T11" fmla="*/ 28 h 44"/>
                <a:gd name="T12" fmla="*/ 26 w 136"/>
                <a:gd name="T13" fmla="*/ 41 h 44"/>
                <a:gd name="T14" fmla="*/ 101 w 136"/>
                <a:gd name="T15" fmla="*/ 15 h 44"/>
                <a:gd name="T16" fmla="*/ 120 w 136"/>
                <a:gd name="T17" fmla="*/ 13 h 44"/>
                <a:gd name="T18" fmla="*/ 136 w 136"/>
                <a:gd name="T19" fmla="*/ 1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44">
                  <a:moveTo>
                    <a:pt x="136" y="15"/>
                  </a:moveTo>
                  <a:cubicBezTo>
                    <a:pt x="136" y="15"/>
                    <a:pt x="133" y="7"/>
                    <a:pt x="130" y="3"/>
                  </a:cubicBezTo>
                  <a:cubicBezTo>
                    <a:pt x="127" y="0"/>
                    <a:pt x="116" y="2"/>
                    <a:pt x="110" y="4"/>
                  </a:cubicBezTo>
                  <a:cubicBezTo>
                    <a:pt x="107" y="5"/>
                    <a:pt x="104" y="5"/>
                    <a:pt x="101" y="5"/>
                  </a:cubicBezTo>
                  <a:cubicBezTo>
                    <a:pt x="77" y="4"/>
                    <a:pt x="32" y="5"/>
                    <a:pt x="21" y="7"/>
                  </a:cubicBezTo>
                  <a:cubicBezTo>
                    <a:pt x="7" y="9"/>
                    <a:pt x="0" y="21"/>
                    <a:pt x="2" y="28"/>
                  </a:cubicBezTo>
                  <a:cubicBezTo>
                    <a:pt x="5" y="41"/>
                    <a:pt x="12" y="44"/>
                    <a:pt x="26" y="41"/>
                  </a:cubicBezTo>
                  <a:cubicBezTo>
                    <a:pt x="37" y="39"/>
                    <a:pt x="78" y="26"/>
                    <a:pt x="101" y="15"/>
                  </a:cubicBezTo>
                  <a:cubicBezTo>
                    <a:pt x="107" y="13"/>
                    <a:pt x="113" y="12"/>
                    <a:pt x="120" y="13"/>
                  </a:cubicBezTo>
                  <a:lnTo>
                    <a:pt x="136" y="15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7B647584-7E55-4B9B-9D14-2DB2A324E708}"/>
              </a:ext>
            </a:extLst>
          </p:cNvPr>
          <p:cNvGrpSpPr/>
          <p:nvPr/>
        </p:nvGrpSpPr>
        <p:grpSpPr>
          <a:xfrm>
            <a:off x="9674021" y="3863081"/>
            <a:ext cx="525661" cy="1463516"/>
            <a:chOff x="9462165" y="5794622"/>
            <a:chExt cx="788492" cy="2195274"/>
          </a:xfrm>
        </p:grpSpPr>
        <p:sp>
          <p:nvSpPr>
            <p:cNvPr id="246" name="Oval 36">
              <a:extLst>
                <a:ext uri="{FF2B5EF4-FFF2-40B4-BE49-F238E27FC236}">
                  <a16:creationId xmlns:a16="http://schemas.microsoft.com/office/drawing/2014/main" id="{31C31FAD-0A02-4476-AE33-1BA42B850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0795" y="5794622"/>
              <a:ext cx="684287" cy="66691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47" name="Freeform 37">
              <a:extLst>
                <a:ext uri="{FF2B5EF4-FFF2-40B4-BE49-F238E27FC236}">
                  <a16:creationId xmlns:a16="http://schemas.microsoft.com/office/drawing/2014/main" id="{90DFD0FD-9ED4-44DB-881A-EE963CCBC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0795" y="5794622"/>
              <a:ext cx="343881" cy="329987"/>
            </a:xfrm>
            <a:custGeom>
              <a:avLst/>
              <a:gdLst>
                <a:gd name="T0" fmla="*/ 48 w 48"/>
                <a:gd name="T1" fmla="*/ 0 h 47"/>
                <a:gd name="T2" fmla="*/ 0 w 48"/>
                <a:gd name="T3" fmla="*/ 47 h 47"/>
                <a:gd name="T4" fmla="*/ 48 w 48"/>
                <a:gd name="T5" fmla="*/ 47 h 47"/>
                <a:gd name="T6" fmla="*/ 48 w 48"/>
                <a:gd name="T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7">
                  <a:moveTo>
                    <a:pt x="48" y="0"/>
                  </a:moveTo>
                  <a:cubicBezTo>
                    <a:pt x="22" y="0"/>
                    <a:pt x="0" y="21"/>
                    <a:pt x="0" y="47"/>
                  </a:cubicBezTo>
                  <a:cubicBezTo>
                    <a:pt x="48" y="47"/>
                    <a:pt x="48" y="47"/>
                    <a:pt x="48" y="47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48" name="Oval 38">
              <a:extLst>
                <a:ext uri="{FF2B5EF4-FFF2-40B4-BE49-F238E27FC236}">
                  <a16:creationId xmlns:a16="http://schemas.microsoft.com/office/drawing/2014/main" id="{B45C0C2F-8DEF-4CEC-86E8-4539D6021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1528" y="5884934"/>
              <a:ext cx="489769" cy="48629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49" name="Freeform 39">
              <a:extLst>
                <a:ext uri="{FF2B5EF4-FFF2-40B4-BE49-F238E27FC236}">
                  <a16:creationId xmlns:a16="http://schemas.microsoft.com/office/drawing/2014/main" id="{A8EC6868-210D-43CF-AF3A-35F7473F6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3942" y="5919669"/>
              <a:ext cx="197992" cy="409877"/>
            </a:xfrm>
            <a:custGeom>
              <a:avLst/>
              <a:gdLst>
                <a:gd name="T0" fmla="*/ 25 w 28"/>
                <a:gd name="T1" fmla="*/ 16 h 58"/>
                <a:gd name="T2" fmla="*/ 20 w 28"/>
                <a:gd name="T3" fmla="*/ 16 h 58"/>
                <a:gd name="T4" fmla="*/ 15 w 28"/>
                <a:gd name="T5" fmla="*/ 15 h 58"/>
                <a:gd name="T6" fmla="*/ 10 w 28"/>
                <a:gd name="T7" fmla="*/ 19 h 58"/>
                <a:gd name="T8" fmla="*/ 28 w 28"/>
                <a:gd name="T9" fmla="*/ 38 h 58"/>
                <a:gd name="T10" fmla="*/ 20 w 28"/>
                <a:gd name="T11" fmla="*/ 50 h 58"/>
                <a:gd name="T12" fmla="*/ 18 w 28"/>
                <a:gd name="T13" fmla="*/ 53 h 58"/>
                <a:gd name="T14" fmla="*/ 18 w 28"/>
                <a:gd name="T15" fmla="*/ 55 h 58"/>
                <a:gd name="T16" fmla="*/ 14 w 28"/>
                <a:gd name="T17" fmla="*/ 58 h 58"/>
                <a:gd name="T18" fmla="*/ 14 w 28"/>
                <a:gd name="T19" fmla="*/ 58 h 58"/>
                <a:gd name="T20" fmla="*/ 11 w 28"/>
                <a:gd name="T21" fmla="*/ 55 h 58"/>
                <a:gd name="T22" fmla="*/ 11 w 28"/>
                <a:gd name="T23" fmla="*/ 54 h 58"/>
                <a:gd name="T24" fmla="*/ 8 w 28"/>
                <a:gd name="T25" fmla="*/ 51 h 58"/>
                <a:gd name="T26" fmla="*/ 2 w 28"/>
                <a:gd name="T27" fmla="*/ 48 h 58"/>
                <a:gd name="T28" fmla="*/ 1 w 28"/>
                <a:gd name="T29" fmla="*/ 43 h 58"/>
                <a:gd name="T30" fmla="*/ 2 w 28"/>
                <a:gd name="T31" fmla="*/ 42 h 58"/>
                <a:gd name="T32" fmla="*/ 6 w 28"/>
                <a:gd name="T33" fmla="*/ 41 h 58"/>
                <a:gd name="T34" fmla="*/ 13 w 28"/>
                <a:gd name="T35" fmla="*/ 43 h 58"/>
                <a:gd name="T36" fmla="*/ 19 w 28"/>
                <a:gd name="T37" fmla="*/ 38 h 58"/>
                <a:gd name="T38" fmla="*/ 1 w 28"/>
                <a:gd name="T39" fmla="*/ 19 h 58"/>
                <a:gd name="T40" fmla="*/ 9 w 28"/>
                <a:gd name="T41" fmla="*/ 7 h 58"/>
                <a:gd name="T42" fmla="*/ 11 w 28"/>
                <a:gd name="T43" fmla="*/ 4 h 58"/>
                <a:gd name="T44" fmla="*/ 11 w 28"/>
                <a:gd name="T45" fmla="*/ 3 h 58"/>
                <a:gd name="T46" fmla="*/ 14 w 28"/>
                <a:gd name="T47" fmla="*/ 0 h 58"/>
                <a:gd name="T48" fmla="*/ 14 w 28"/>
                <a:gd name="T49" fmla="*/ 0 h 58"/>
                <a:gd name="T50" fmla="*/ 18 w 28"/>
                <a:gd name="T51" fmla="*/ 3 h 58"/>
                <a:gd name="T52" fmla="*/ 18 w 28"/>
                <a:gd name="T53" fmla="*/ 4 h 58"/>
                <a:gd name="T54" fmla="*/ 20 w 28"/>
                <a:gd name="T55" fmla="*/ 7 h 58"/>
                <a:gd name="T56" fmla="*/ 25 w 28"/>
                <a:gd name="T57" fmla="*/ 10 h 58"/>
                <a:gd name="T58" fmla="*/ 26 w 28"/>
                <a:gd name="T59" fmla="*/ 15 h 58"/>
                <a:gd name="T60" fmla="*/ 25 w 28"/>
                <a:gd name="T61" fmla="*/ 1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" h="58">
                  <a:moveTo>
                    <a:pt x="25" y="16"/>
                  </a:moveTo>
                  <a:cubicBezTo>
                    <a:pt x="24" y="17"/>
                    <a:pt x="22" y="17"/>
                    <a:pt x="20" y="16"/>
                  </a:cubicBezTo>
                  <a:cubicBezTo>
                    <a:pt x="19" y="15"/>
                    <a:pt x="17" y="15"/>
                    <a:pt x="15" y="15"/>
                  </a:cubicBezTo>
                  <a:cubicBezTo>
                    <a:pt x="12" y="15"/>
                    <a:pt x="10" y="16"/>
                    <a:pt x="10" y="19"/>
                  </a:cubicBezTo>
                  <a:cubicBezTo>
                    <a:pt x="10" y="25"/>
                    <a:pt x="28" y="25"/>
                    <a:pt x="28" y="38"/>
                  </a:cubicBezTo>
                  <a:cubicBezTo>
                    <a:pt x="28" y="44"/>
                    <a:pt x="25" y="48"/>
                    <a:pt x="20" y="50"/>
                  </a:cubicBezTo>
                  <a:cubicBezTo>
                    <a:pt x="18" y="51"/>
                    <a:pt x="18" y="52"/>
                    <a:pt x="18" y="53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18" y="56"/>
                    <a:pt x="16" y="58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2" y="58"/>
                    <a:pt x="11" y="56"/>
                    <a:pt x="11" y="55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1" y="52"/>
                    <a:pt x="10" y="51"/>
                    <a:pt x="8" y="51"/>
                  </a:cubicBezTo>
                  <a:cubicBezTo>
                    <a:pt x="6" y="50"/>
                    <a:pt x="4" y="49"/>
                    <a:pt x="2" y="48"/>
                  </a:cubicBezTo>
                  <a:cubicBezTo>
                    <a:pt x="0" y="47"/>
                    <a:pt x="0" y="45"/>
                    <a:pt x="1" y="43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1"/>
                    <a:pt x="4" y="40"/>
                    <a:pt x="6" y="41"/>
                  </a:cubicBezTo>
                  <a:cubicBezTo>
                    <a:pt x="8" y="42"/>
                    <a:pt x="11" y="43"/>
                    <a:pt x="13" y="43"/>
                  </a:cubicBezTo>
                  <a:cubicBezTo>
                    <a:pt x="17" y="43"/>
                    <a:pt x="19" y="42"/>
                    <a:pt x="19" y="38"/>
                  </a:cubicBezTo>
                  <a:cubicBezTo>
                    <a:pt x="19" y="31"/>
                    <a:pt x="1" y="32"/>
                    <a:pt x="1" y="19"/>
                  </a:cubicBezTo>
                  <a:cubicBezTo>
                    <a:pt x="1" y="14"/>
                    <a:pt x="4" y="9"/>
                    <a:pt x="9" y="7"/>
                  </a:cubicBezTo>
                  <a:cubicBezTo>
                    <a:pt x="10" y="7"/>
                    <a:pt x="11" y="6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6" y="0"/>
                    <a:pt x="18" y="1"/>
                    <a:pt x="18" y="3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6"/>
                    <a:pt x="19" y="7"/>
                    <a:pt x="20" y="7"/>
                  </a:cubicBezTo>
                  <a:cubicBezTo>
                    <a:pt x="22" y="8"/>
                    <a:pt x="24" y="9"/>
                    <a:pt x="25" y="10"/>
                  </a:cubicBezTo>
                  <a:cubicBezTo>
                    <a:pt x="27" y="11"/>
                    <a:pt x="27" y="13"/>
                    <a:pt x="26" y="15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50" name="Freeform 40">
              <a:extLst>
                <a:ext uri="{FF2B5EF4-FFF2-40B4-BE49-F238E27FC236}">
                  <a16:creationId xmlns:a16="http://schemas.microsoft.com/office/drawing/2014/main" id="{B9FBE2AF-D444-4530-B931-B992ADD93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5530" y="6461540"/>
              <a:ext cx="309145" cy="302198"/>
            </a:xfrm>
            <a:custGeom>
              <a:avLst/>
              <a:gdLst>
                <a:gd name="T0" fmla="*/ 33 w 43"/>
                <a:gd name="T1" fmla="*/ 11 h 43"/>
                <a:gd name="T2" fmla="*/ 41 w 43"/>
                <a:gd name="T3" fmla="*/ 41 h 43"/>
                <a:gd name="T4" fmla="*/ 11 w 43"/>
                <a:gd name="T5" fmla="*/ 33 h 43"/>
                <a:gd name="T6" fmla="*/ 3 w 43"/>
                <a:gd name="T7" fmla="*/ 3 h 43"/>
                <a:gd name="T8" fmla="*/ 33 w 43"/>
                <a:gd name="T9" fmla="*/ 1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33" y="11"/>
                  </a:moveTo>
                  <a:cubicBezTo>
                    <a:pt x="43" y="21"/>
                    <a:pt x="41" y="41"/>
                    <a:pt x="41" y="41"/>
                  </a:cubicBezTo>
                  <a:cubicBezTo>
                    <a:pt x="41" y="41"/>
                    <a:pt x="22" y="43"/>
                    <a:pt x="11" y="33"/>
                  </a:cubicBezTo>
                  <a:cubicBezTo>
                    <a:pt x="0" y="22"/>
                    <a:pt x="3" y="3"/>
                    <a:pt x="3" y="3"/>
                  </a:cubicBezTo>
                  <a:cubicBezTo>
                    <a:pt x="3" y="3"/>
                    <a:pt x="22" y="0"/>
                    <a:pt x="33" y="1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51" name="Freeform 41">
              <a:extLst>
                <a:ext uri="{FF2B5EF4-FFF2-40B4-BE49-F238E27FC236}">
                  <a16:creationId xmlns:a16="http://schemas.microsoft.com/office/drawing/2014/main" id="{B444F1DE-C7F4-4C05-88EB-45394695A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1622" y="6461540"/>
              <a:ext cx="305671" cy="302198"/>
            </a:xfrm>
            <a:custGeom>
              <a:avLst/>
              <a:gdLst>
                <a:gd name="T0" fmla="*/ 11 w 43"/>
                <a:gd name="T1" fmla="*/ 11 h 43"/>
                <a:gd name="T2" fmla="*/ 3 w 43"/>
                <a:gd name="T3" fmla="*/ 41 h 43"/>
                <a:gd name="T4" fmla="*/ 33 w 43"/>
                <a:gd name="T5" fmla="*/ 33 h 43"/>
                <a:gd name="T6" fmla="*/ 41 w 43"/>
                <a:gd name="T7" fmla="*/ 3 h 43"/>
                <a:gd name="T8" fmla="*/ 11 w 43"/>
                <a:gd name="T9" fmla="*/ 1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11" y="11"/>
                  </a:moveTo>
                  <a:cubicBezTo>
                    <a:pt x="0" y="21"/>
                    <a:pt x="3" y="41"/>
                    <a:pt x="3" y="41"/>
                  </a:cubicBezTo>
                  <a:cubicBezTo>
                    <a:pt x="3" y="41"/>
                    <a:pt x="22" y="43"/>
                    <a:pt x="33" y="33"/>
                  </a:cubicBezTo>
                  <a:cubicBezTo>
                    <a:pt x="43" y="22"/>
                    <a:pt x="41" y="3"/>
                    <a:pt x="41" y="3"/>
                  </a:cubicBezTo>
                  <a:cubicBezTo>
                    <a:pt x="41" y="3"/>
                    <a:pt x="21" y="0"/>
                    <a:pt x="11" y="1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52" name="Freeform 42">
              <a:extLst>
                <a:ext uri="{FF2B5EF4-FFF2-40B4-BE49-F238E27FC236}">
                  <a16:creationId xmlns:a16="http://schemas.microsoft.com/office/drawing/2014/main" id="{70A82D27-CCDC-45AC-9DF1-562F448D5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3848" y="6763738"/>
              <a:ext cx="350828" cy="343881"/>
            </a:xfrm>
            <a:custGeom>
              <a:avLst/>
              <a:gdLst>
                <a:gd name="T0" fmla="*/ 37 w 49"/>
                <a:gd name="T1" fmla="*/ 12 h 49"/>
                <a:gd name="T2" fmla="*/ 47 w 49"/>
                <a:gd name="T3" fmla="*/ 46 h 49"/>
                <a:gd name="T4" fmla="*/ 12 w 49"/>
                <a:gd name="T5" fmla="*/ 37 h 49"/>
                <a:gd name="T6" fmla="*/ 3 w 49"/>
                <a:gd name="T7" fmla="*/ 2 h 49"/>
                <a:gd name="T8" fmla="*/ 37 w 49"/>
                <a:gd name="T9" fmla="*/ 1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9">
                  <a:moveTo>
                    <a:pt x="37" y="12"/>
                  </a:moveTo>
                  <a:cubicBezTo>
                    <a:pt x="49" y="24"/>
                    <a:pt x="47" y="46"/>
                    <a:pt x="47" y="46"/>
                  </a:cubicBezTo>
                  <a:cubicBezTo>
                    <a:pt x="47" y="46"/>
                    <a:pt x="24" y="49"/>
                    <a:pt x="12" y="37"/>
                  </a:cubicBezTo>
                  <a:cubicBezTo>
                    <a:pt x="0" y="25"/>
                    <a:pt x="3" y="2"/>
                    <a:pt x="3" y="2"/>
                  </a:cubicBezTo>
                  <a:cubicBezTo>
                    <a:pt x="3" y="2"/>
                    <a:pt x="25" y="0"/>
                    <a:pt x="37" y="1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53" name="Freeform 43">
              <a:extLst>
                <a:ext uri="{FF2B5EF4-FFF2-40B4-BE49-F238E27FC236}">
                  <a16:creationId xmlns:a16="http://schemas.microsoft.com/office/drawing/2014/main" id="{812F0B94-CDB1-406B-9131-94543BECA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1622" y="6763738"/>
              <a:ext cx="347353" cy="343881"/>
            </a:xfrm>
            <a:custGeom>
              <a:avLst/>
              <a:gdLst>
                <a:gd name="T0" fmla="*/ 12 w 49"/>
                <a:gd name="T1" fmla="*/ 12 h 49"/>
                <a:gd name="T2" fmla="*/ 3 w 49"/>
                <a:gd name="T3" fmla="*/ 46 h 49"/>
                <a:gd name="T4" fmla="*/ 37 w 49"/>
                <a:gd name="T5" fmla="*/ 37 h 49"/>
                <a:gd name="T6" fmla="*/ 47 w 49"/>
                <a:gd name="T7" fmla="*/ 2 h 49"/>
                <a:gd name="T8" fmla="*/ 12 w 49"/>
                <a:gd name="T9" fmla="*/ 1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9">
                  <a:moveTo>
                    <a:pt x="12" y="12"/>
                  </a:moveTo>
                  <a:cubicBezTo>
                    <a:pt x="0" y="24"/>
                    <a:pt x="3" y="46"/>
                    <a:pt x="3" y="46"/>
                  </a:cubicBezTo>
                  <a:cubicBezTo>
                    <a:pt x="3" y="46"/>
                    <a:pt x="25" y="49"/>
                    <a:pt x="37" y="37"/>
                  </a:cubicBezTo>
                  <a:cubicBezTo>
                    <a:pt x="49" y="25"/>
                    <a:pt x="47" y="2"/>
                    <a:pt x="47" y="2"/>
                  </a:cubicBezTo>
                  <a:cubicBezTo>
                    <a:pt x="47" y="2"/>
                    <a:pt x="24" y="0"/>
                    <a:pt x="12" y="1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54" name="Freeform 44">
              <a:extLst>
                <a:ext uri="{FF2B5EF4-FFF2-40B4-BE49-F238E27FC236}">
                  <a16:creationId xmlns:a16="http://schemas.microsoft.com/office/drawing/2014/main" id="{845ED83C-8153-4897-806F-9E9A09087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62165" y="7086776"/>
              <a:ext cx="392510" cy="385563"/>
            </a:xfrm>
            <a:custGeom>
              <a:avLst/>
              <a:gdLst>
                <a:gd name="T0" fmla="*/ 42 w 55"/>
                <a:gd name="T1" fmla="*/ 13 h 55"/>
                <a:gd name="T2" fmla="*/ 52 w 55"/>
                <a:gd name="T3" fmla="*/ 52 h 55"/>
                <a:gd name="T4" fmla="*/ 14 w 55"/>
                <a:gd name="T5" fmla="*/ 41 h 55"/>
                <a:gd name="T6" fmla="*/ 3 w 55"/>
                <a:gd name="T7" fmla="*/ 3 h 55"/>
                <a:gd name="T8" fmla="*/ 42 w 55"/>
                <a:gd name="T9" fmla="*/ 1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42" y="13"/>
                  </a:moveTo>
                  <a:cubicBezTo>
                    <a:pt x="55" y="27"/>
                    <a:pt x="52" y="52"/>
                    <a:pt x="52" y="52"/>
                  </a:cubicBezTo>
                  <a:cubicBezTo>
                    <a:pt x="52" y="52"/>
                    <a:pt x="27" y="55"/>
                    <a:pt x="14" y="41"/>
                  </a:cubicBezTo>
                  <a:cubicBezTo>
                    <a:pt x="0" y="28"/>
                    <a:pt x="3" y="3"/>
                    <a:pt x="3" y="3"/>
                  </a:cubicBezTo>
                  <a:cubicBezTo>
                    <a:pt x="3" y="3"/>
                    <a:pt x="28" y="0"/>
                    <a:pt x="42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55" name="Freeform 45">
              <a:extLst>
                <a:ext uri="{FF2B5EF4-FFF2-40B4-BE49-F238E27FC236}">
                  <a16:creationId xmlns:a16="http://schemas.microsoft.com/office/drawing/2014/main" id="{5E6510B4-17EC-4B51-A7F6-47574D940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1622" y="7086776"/>
              <a:ext cx="389035" cy="385563"/>
            </a:xfrm>
            <a:custGeom>
              <a:avLst/>
              <a:gdLst>
                <a:gd name="T0" fmla="*/ 14 w 55"/>
                <a:gd name="T1" fmla="*/ 13 h 55"/>
                <a:gd name="T2" fmla="*/ 3 w 55"/>
                <a:gd name="T3" fmla="*/ 52 h 55"/>
                <a:gd name="T4" fmla="*/ 42 w 55"/>
                <a:gd name="T5" fmla="*/ 41 h 55"/>
                <a:gd name="T6" fmla="*/ 52 w 55"/>
                <a:gd name="T7" fmla="*/ 3 h 55"/>
                <a:gd name="T8" fmla="*/ 14 w 55"/>
                <a:gd name="T9" fmla="*/ 1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14" y="13"/>
                  </a:moveTo>
                  <a:cubicBezTo>
                    <a:pt x="0" y="27"/>
                    <a:pt x="3" y="52"/>
                    <a:pt x="3" y="52"/>
                  </a:cubicBezTo>
                  <a:cubicBezTo>
                    <a:pt x="3" y="52"/>
                    <a:pt x="28" y="55"/>
                    <a:pt x="42" y="41"/>
                  </a:cubicBezTo>
                  <a:cubicBezTo>
                    <a:pt x="55" y="28"/>
                    <a:pt x="52" y="3"/>
                    <a:pt x="52" y="3"/>
                  </a:cubicBezTo>
                  <a:cubicBezTo>
                    <a:pt x="52" y="3"/>
                    <a:pt x="27" y="0"/>
                    <a:pt x="14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56" name="Freeform 46">
              <a:extLst>
                <a:ext uri="{FF2B5EF4-FFF2-40B4-BE49-F238E27FC236}">
                  <a16:creationId xmlns:a16="http://schemas.microsoft.com/office/drawing/2014/main" id="{8281EF52-687A-4111-A95A-15A9F7D07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0687" y="7548756"/>
              <a:ext cx="524504" cy="441140"/>
            </a:xfrm>
            <a:custGeom>
              <a:avLst/>
              <a:gdLst>
                <a:gd name="T0" fmla="*/ 54 w 74"/>
                <a:gd name="T1" fmla="*/ 63 h 63"/>
                <a:gd name="T2" fmla="*/ 20 w 74"/>
                <a:gd name="T3" fmla="*/ 63 h 63"/>
                <a:gd name="T4" fmla="*/ 9 w 74"/>
                <a:gd name="T5" fmla="*/ 53 h 63"/>
                <a:gd name="T6" fmla="*/ 0 w 74"/>
                <a:gd name="T7" fmla="*/ 0 h 63"/>
                <a:gd name="T8" fmla="*/ 74 w 74"/>
                <a:gd name="T9" fmla="*/ 0 h 63"/>
                <a:gd name="T10" fmla="*/ 65 w 74"/>
                <a:gd name="T11" fmla="*/ 53 h 63"/>
                <a:gd name="T12" fmla="*/ 54 w 74"/>
                <a:gd name="T1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63">
                  <a:moveTo>
                    <a:pt x="54" y="63"/>
                  </a:moveTo>
                  <a:cubicBezTo>
                    <a:pt x="20" y="63"/>
                    <a:pt x="20" y="63"/>
                    <a:pt x="20" y="63"/>
                  </a:cubicBezTo>
                  <a:cubicBezTo>
                    <a:pt x="14" y="63"/>
                    <a:pt x="9" y="59"/>
                    <a:pt x="9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5" y="53"/>
                    <a:pt x="65" y="53"/>
                    <a:pt x="65" y="53"/>
                  </a:cubicBezTo>
                  <a:cubicBezTo>
                    <a:pt x="64" y="59"/>
                    <a:pt x="59" y="63"/>
                    <a:pt x="54" y="6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57" name="Freeform 47">
              <a:extLst>
                <a:ext uri="{FF2B5EF4-FFF2-40B4-BE49-F238E27FC236}">
                  <a16:creationId xmlns:a16="http://schemas.microsoft.com/office/drawing/2014/main" id="{05D37F6B-7A2D-4CA6-B7C7-EDE920AA1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9740048" y="7548756"/>
              <a:ext cx="375141" cy="441140"/>
            </a:xfrm>
            <a:custGeom>
              <a:avLst/>
              <a:gdLst>
                <a:gd name="T0" fmla="*/ 5 w 53"/>
                <a:gd name="T1" fmla="*/ 0 h 63"/>
                <a:gd name="T2" fmla="*/ 0 w 53"/>
                <a:gd name="T3" fmla="*/ 63 h 63"/>
                <a:gd name="T4" fmla="*/ 33 w 53"/>
                <a:gd name="T5" fmla="*/ 63 h 63"/>
                <a:gd name="T6" fmla="*/ 44 w 53"/>
                <a:gd name="T7" fmla="*/ 53 h 63"/>
                <a:gd name="T8" fmla="*/ 53 w 53"/>
                <a:gd name="T9" fmla="*/ 0 h 63"/>
                <a:gd name="T10" fmla="*/ 5 w 53"/>
                <a:gd name="T1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63">
                  <a:moveTo>
                    <a:pt x="5" y="0"/>
                  </a:moveTo>
                  <a:cubicBezTo>
                    <a:pt x="22" y="16"/>
                    <a:pt x="21" y="49"/>
                    <a:pt x="0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8" y="63"/>
                    <a:pt x="43" y="59"/>
                    <a:pt x="44" y="53"/>
                  </a:cubicBezTo>
                  <a:cubicBezTo>
                    <a:pt x="53" y="0"/>
                    <a:pt x="53" y="0"/>
                    <a:pt x="53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58" name="Freeform 48">
              <a:extLst>
                <a:ext uri="{FF2B5EF4-FFF2-40B4-BE49-F238E27FC236}">
                  <a16:creationId xmlns:a16="http://schemas.microsoft.com/office/drawing/2014/main" id="{DA80182B-D4D5-47F7-ABC7-D919D2DFC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8583" y="7548756"/>
              <a:ext cx="628710" cy="111153"/>
            </a:xfrm>
            <a:custGeom>
              <a:avLst/>
              <a:gdLst>
                <a:gd name="T0" fmla="*/ 80 w 88"/>
                <a:gd name="T1" fmla="*/ 16 h 16"/>
                <a:gd name="T2" fmla="*/ 8 w 88"/>
                <a:gd name="T3" fmla="*/ 16 h 16"/>
                <a:gd name="T4" fmla="*/ 0 w 88"/>
                <a:gd name="T5" fmla="*/ 8 h 16"/>
                <a:gd name="T6" fmla="*/ 0 w 88"/>
                <a:gd name="T7" fmla="*/ 8 h 16"/>
                <a:gd name="T8" fmla="*/ 8 w 88"/>
                <a:gd name="T9" fmla="*/ 0 h 16"/>
                <a:gd name="T10" fmla="*/ 80 w 88"/>
                <a:gd name="T11" fmla="*/ 0 h 16"/>
                <a:gd name="T12" fmla="*/ 88 w 88"/>
                <a:gd name="T13" fmla="*/ 8 h 16"/>
                <a:gd name="T14" fmla="*/ 88 w 88"/>
                <a:gd name="T15" fmla="*/ 8 h 16"/>
                <a:gd name="T16" fmla="*/ 80 w 88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6">
                  <a:moveTo>
                    <a:pt x="80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4" y="0"/>
                    <a:pt x="88" y="3"/>
                    <a:pt x="88" y="8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88" y="12"/>
                    <a:pt x="84" y="16"/>
                    <a:pt x="80" y="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CB86C4AD-EC14-41AC-8A17-8AC913D31152}"/>
              </a:ext>
            </a:extLst>
          </p:cNvPr>
          <p:cNvGrpSpPr/>
          <p:nvPr/>
        </p:nvGrpSpPr>
        <p:grpSpPr>
          <a:xfrm>
            <a:off x="9090468" y="4106229"/>
            <a:ext cx="470086" cy="1220368"/>
            <a:chOff x="8586835" y="6159344"/>
            <a:chExt cx="705129" cy="1830552"/>
          </a:xfrm>
        </p:grpSpPr>
        <p:sp>
          <p:nvSpPr>
            <p:cNvPr id="260" name="Oval 49">
              <a:extLst>
                <a:ext uri="{FF2B5EF4-FFF2-40B4-BE49-F238E27FC236}">
                  <a16:creationId xmlns:a16="http://schemas.microsoft.com/office/drawing/2014/main" id="{97E12E13-D9E0-4FE6-8A85-4C08481DB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3782" y="6159344"/>
              <a:ext cx="673865" cy="67386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61" name="Freeform 50">
              <a:extLst>
                <a:ext uri="{FF2B5EF4-FFF2-40B4-BE49-F238E27FC236}">
                  <a16:creationId xmlns:a16="http://schemas.microsoft.com/office/drawing/2014/main" id="{FCF87CE8-F72C-4277-8AFF-E81B2795F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3782" y="6159344"/>
              <a:ext cx="340406" cy="336934"/>
            </a:xfrm>
            <a:custGeom>
              <a:avLst/>
              <a:gdLst>
                <a:gd name="T0" fmla="*/ 48 w 48"/>
                <a:gd name="T1" fmla="*/ 0 h 48"/>
                <a:gd name="T2" fmla="*/ 0 w 48"/>
                <a:gd name="T3" fmla="*/ 48 h 48"/>
                <a:gd name="T4" fmla="*/ 48 w 48"/>
                <a:gd name="T5" fmla="*/ 48 h 48"/>
                <a:gd name="T6" fmla="*/ 48 w 48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48" y="0"/>
                  </a:moveTo>
                  <a:cubicBezTo>
                    <a:pt x="21" y="0"/>
                    <a:pt x="0" y="21"/>
                    <a:pt x="0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62" name="Oval 51">
              <a:extLst>
                <a:ext uri="{FF2B5EF4-FFF2-40B4-BE49-F238E27FC236}">
                  <a16:creationId xmlns:a16="http://schemas.microsoft.com/office/drawing/2014/main" id="{3FD345F1-28B7-4956-8BA5-4D0EBE653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4094" y="6249656"/>
              <a:ext cx="493241" cy="48629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63" name="Freeform 52">
              <a:extLst>
                <a:ext uri="{FF2B5EF4-FFF2-40B4-BE49-F238E27FC236}">
                  <a16:creationId xmlns:a16="http://schemas.microsoft.com/office/drawing/2014/main" id="{25C86C45-20BE-4A62-AF99-DCF466909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6510" y="6284391"/>
              <a:ext cx="208412" cy="409877"/>
            </a:xfrm>
            <a:custGeom>
              <a:avLst/>
              <a:gdLst>
                <a:gd name="T0" fmla="*/ 25 w 29"/>
                <a:gd name="T1" fmla="*/ 16 h 58"/>
                <a:gd name="T2" fmla="*/ 21 w 29"/>
                <a:gd name="T3" fmla="*/ 17 h 58"/>
                <a:gd name="T4" fmla="*/ 16 w 29"/>
                <a:gd name="T5" fmla="*/ 15 h 58"/>
                <a:gd name="T6" fmla="*/ 11 w 29"/>
                <a:gd name="T7" fmla="*/ 19 h 58"/>
                <a:gd name="T8" fmla="*/ 29 w 29"/>
                <a:gd name="T9" fmla="*/ 38 h 58"/>
                <a:gd name="T10" fmla="*/ 20 w 29"/>
                <a:gd name="T11" fmla="*/ 51 h 58"/>
                <a:gd name="T12" fmla="*/ 18 w 29"/>
                <a:gd name="T13" fmla="*/ 54 h 58"/>
                <a:gd name="T14" fmla="*/ 18 w 29"/>
                <a:gd name="T15" fmla="*/ 55 h 58"/>
                <a:gd name="T16" fmla="*/ 15 w 29"/>
                <a:gd name="T17" fmla="*/ 58 h 58"/>
                <a:gd name="T18" fmla="*/ 15 w 29"/>
                <a:gd name="T19" fmla="*/ 58 h 58"/>
                <a:gd name="T20" fmla="*/ 11 w 29"/>
                <a:gd name="T21" fmla="*/ 55 h 58"/>
                <a:gd name="T22" fmla="*/ 11 w 29"/>
                <a:gd name="T23" fmla="*/ 54 h 58"/>
                <a:gd name="T24" fmla="*/ 9 w 29"/>
                <a:gd name="T25" fmla="*/ 51 h 58"/>
                <a:gd name="T26" fmla="*/ 2 w 29"/>
                <a:gd name="T27" fmla="*/ 48 h 58"/>
                <a:gd name="T28" fmla="*/ 1 w 29"/>
                <a:gd name="T29" fmla="*/ 44 h 58"/>
                <a:gd name="T30" fmla="*/ 2 w 29"/>
                <a:gd name="T31" fmla="*/ 43 h 58"/>
                <a:gd name="T32" fmla="*/ 6 w 29"/>
                <a:gd name="T33" fmla="*/ 41 h 58"/>
                <a:gd name="T34" fmla="*/ 14 w 29"/>
                <a:gd name="T35" fmla="*/ 44 h 58"/>
                <a:gd name="T36" fmla="*/ 19 w 29"/>
                <a:gd name="T37" fmla="*/ 39 h 58"/>
                <a:gd name="T38" fmla="*/ 1 w 29"/>
                <a:gd name="T39" fmla="*/ 20 h 58"/>
                <a:gd name="T40" fmla="*/ 9 w 29"/>
                <a:gd name="T41" fmla="*/ 8 h 58"/>
                <a:gd name="T42" fmla="*/ 11 w 29"/>
                <a:gd name="T43" fmla="*/ 5 h 58"/>
                <a:gd name="T44" fmla="*/ 11 w 29"/>
                <a:gd name="T45" fmla="*/ 4 h 58"/>
                <a:gd name="T46" fmla="*/ 15 w 29"/>
                <a:gd name="T47" fmla="*/ 0 h 58"/>
                <a:gd name="T48" fmla="*/ 15 w 29"/>
                <a:gd name="T49" fmla="*/ 0 h 58"/>
                <a:gd name="T50" fmla="*/ 18 w 29"/>
                <a:gd name="T51" fmla="*/ 4 h 58"/>
                <a:gd name="T52" fmla="*/ 18 w 29"/>
                <a:gd name="T53" fmla="*/ 5 h 58"/>
                <a:gd name="T54" fmla="*/ 20 w 29"/>
                <a:gd name="T55" fmla="*/ 8 h 58"/>
                <a:gd name="T56" fmla="*/ 26 w 29"/>
                <a:gd name="T57" fmla="*/ 10 h 58"/>
                <a:gd name="T58" fmla="*/ 26 w 29"/>
                <a:gd name="T59" fmla="*/ 15 h 58"/>
                <a:gd name="T60" fmla="*/ 25 w 29"/>
                <a:gd name="T61" fmla="*/ 1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" h="58">
                  <a:moveTo>
                    <a:pt x="25" y="16"/>
                  </a:moveTo>
                  <a:cubicBezTo>
                    <a:pt x="24" y="17"/>
                    <a:pt x="22" y="18"/>
                    <a:pt x="21" y="17"/>
                  </a:cubicBezTo>
                  <a:cubicBezTo>
                    <a:pt x="19" y="16"/>
                    <a:pt x="18" y="15"/>
                    <a:pt x="16" y="15"/>
                  </a:cubicBezTo>
                  <a:cubicBezTo>
                    <a:pt x="12" y="15"/>
                    <a:pt x="11" y="16"/>
                    <a:pt x="11" y="19"/>
                  </a:cubicBezTo>
                  <a:cubicBezTo>
                    <a:pt x="11" y="26"/>
                    <a:pt x="29" y="25"/>
                    <a:pt x="29" y="38"/>
                  </a:cubicBezTo>
                  <a:cubicBezTo>
                    <a:pt x="29" y="44"/>
                    <a:pt x="26" y="49"/>
                    <a:pt x="20" y="51"/>
                  </a:cubicBezTo>
                  <a:cubicBezTo>
                    <a:pt x="19" y="51"/>
                    <a:pt x="18" y="52"/>
                    <a:pt x="18" y="54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18" y="57"/>
                    <a:pt x="17" y="58"/>
                    <a:pt x="15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3" y="58"/>
                    <a:pt x="11" y="57"/>
                    <a:pt x="11" y="55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1" y="53"/>
                    <a:pt x="10" y="51"/>
                    <a:pt x="9" y="51"/>
                  </a:cubicBezTo>
                  <a:cubicBezTo>
                    <a:pt x="7" y="51"/>
                    <a:pt x="4" y="50"/>
                    <a:pt x="2" y="48"/>
                  </a:cubicBezTo>
                  <a:cubicBezTo>
                    <a:pt x="1" y="48"/>
                    <a:pt x="0" y="45"/>
                    <a:pt x="1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1"/>
                    <a:pt x="5" y="41"/>
                    <a:pt x="6" y="41"/>
                  </a:cubicBezTo>
                  <a:cubicBezTo>
                    <a:pt x="9" y="43"/>
                    <a:pt x="11" y="44"/>
                    <a:pt x="14" y="44"/>
                  </a:cubicBezTo>
                  <a:cubicBezTo>
                    <a:pt x="17" y="44"/>
                    <a:pt x="19" y="42"/>
                    <a:pt x="19" y="39"/>
                  </a:cubicBezTo>
                  <a:cubicBezTo>
                    <a:pt x="19" y="32"/>
                    <a:pt x="1" y="32"/>
                    <a:pt x="1" y="20"/>
                  </a:cubicBezTo>
                  <a:cubicBezTo>
                    <a:pt x="1" y="14"/>
                    <a:pt x="4" y="10"/>
                    <a:pt x="9" y="8"/>
                  </a:cubicBezTo>
                  <a:cubicBezTo>
                    <a:pt x="11" y="7"/>
                    <a:pt x="11" y="6"/>
                    <a:pt x="11" y="5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3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7" y="0"/>
                    <a:pt x="18" y="2"/>
                    <a:pt x="18" y="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6"/>
                    <a:pt x="19" y="7"/>
                    <a:pt x="20" y="8"/>
                  </a:cubicBezTo>
                  <a:cubicBezTo>
                    <a:pt x="22" y="8"/>
                    <a:pt x="24" y="9"/>
                    <a:pt x="26" y="10"/>
                  </a:cubicBezTo>
                  <a:cubicBezTo>
                    <a:pt x="27" y="12"/>
                    <a:pt x="27" y="14"/>
                    <a:pt x="26" y="15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64" name="Freeform 53">
              <a:extLst>
                <a:ext uri="{FF2B5EF4-FFF2-40B4-BE49-F238E27FC236}">
                  <a16:creationId xmlns:a16="http://schemas.microsoft.com/office/drawing/2014/main" id="{F0C7904E-0B48-491F-8064-B40EF202A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8518" y="6833209"/>
              <a:ext cx="305671" cy="302198"/>
            </a:xfrm>
            <a:custGeom>
              <a:avLst/>
              <a:gdLst>
                <a:gd name="T0" fmla="*/ 32 w 43"/>
                <a:gd name="T1" fmla="*/ 10 h 43"/>
                <a:gd name="T2" fmla="*/ 41 w 43"/>
                <a:gd name="T3" fmla="*/ 40 h 43"/>
                <a:gd name="T4" fmla="*/ 11 w 43"/>
                <a:gd name="T5" fmla="*/ 32 h 43"/>
                <a:gd name="T6" fmla="*/ 2 w 43"/>
                <a:gd name="T7" fmla="*/ 2 h 43"/>
                <a:gd name="T8" fmla="*/ 32 w 43"/>
                <a:gd name="T9" fmla="*/ 1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32" y="10"/>
                  </a:moveTo>
                  <a:cubicBezTo>
                    <a:pt x="43" y="21"/>
                    <a:pt x="41" y="40"/>
                    <a:pt x="41" y="40"/>
                  </a:cubicBezTo>
                  <a:cubicBezTo>
                    <a:pt x="41" y="40"/>
                    <a:pt x="21" y="43"/>
                    <a:pt x="11" y="32"/>
                  </a:cubicBezTo>
                  <a:cubicBezTo>
                    <a:pt x="0" y="22"/>
                    <a:pt x="2" y="2"/>
                    <a:pt x="2" y="2"/>
                  </a:cubicBezTo>
                  <a:cubicBezTo>
                    <a:pt x="2" y="2"/>
                    <a:pt x="22" y="0"/>
                    <a:pt x="32" y="1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65" name="Freeform 54">
              <a:extLst>
                <a:ext uri="{FF2B5EF4-FFF2-40B4-BE49-F238E27FC236}">
                  <a16:creationId xmlns:a16="http://schemas.microsoft.com/office/drawing/2014/main" id="{969C6DA2-A186-4EFF-B405-B74B68E60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1136" y="6833209"/>
              <a:ext cx="305671" cy="302198"/>
            </a:xfrm>
            <a:custGeom>
              <a:avLst/>
              <a:gdLst>
                <a:gd name="T0" fmla="*/ 10 w 43"/>
                <a:gd name="T1" fmla="*/ 10 h 43"/>
                <a:gd name="T2" fmla="*/ 2 w 43"/>
                <a:gd name="T3" fmla="*/ 40 h 43"/>
                <a:gd name="T4" fmla="*/ 32 w 43"/>
                <a:gd name="T5" fmla="*/ 32 h 43"/>
                <a:gd name="T6" fmla="*/ 40 w 43"/>
                <a:gd name="T7" fmla="*/ 2 h 43"/>
                <a:gd name="T8" fmla="*/ 10 w 43"/>
                <a:gd name="T9" fmla="*/ 1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10" y="10"/>
                  </a:moveTo>
                  <a:cubicBezTo>
                    <a:pt x="0" y="21"/>
                    <a:pt x="2" y="40"/>
                    <a:pt x="2" y="40"/>
                  </a:cubicBezTo>
                  <a:cubicBezTo>
                    <a:pt x="2" y="40"/>
                    <a:pt x="22" y="43"/>
                    <a:pt x="32" y="32"/>
                  </a:cubicBezTo>
                  <a:cubicBezTo>
                    <a:pt x="43" y="22"/>
                    <a:pt x="40" y="2"/>
                    <a:pt x="40" y="2"/>
                  </a:cubicBezTo>
                  <a:cubicBezTo>
                    <a:pt x="40" y="2"/>
                    <a:pt x="21" y="0"/>
                    <a:pt x="10" y="1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66" name="Freeform 55">
              <a:extLst>
                <a:ext uri="{FF2B5EF4-FFF2-40B4-BE49-F238E27FC236}">
                  <a16:creationId xmlns:a16="http://schemas.microsoft.com/office/drawing/2014/main" id="{DB541500-4A3C-4665-9945-541407F02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6835" y="7128458"/>
              <a:ext cx="347353" cy="343881"/>
            </a:xfrm>
            <a:custGeom>
              <a:avLst/>
              <a:gdLst>
                <a:gd name="T0" fmla="*/ 37 w 49"/>
                <a:gd name="T1" fmla="*/ 12 h 49"/>
                <a:gd name="T2" fmla="*/ 46 w 49"/>
                <a:gd name="T3" fmla="*/ 46 h 49"/>
                <a:gd name="T4" fmla="*/ 12 w 49"/>
                <a:gd name="T5" fmla="*/ 37 h 49"/>
                <a:gd name="T6" fmla="*/ 3 w 49"/>
                <a:gd name="T7" fmla="*/ 3 h 49"/>
                <a:gd name="T8" fmla="*/ 37 w 49"/>
                <a:gd name="T9" fmla="*/ 1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9">
                  <a:moveTo>
                    <a:pt x="37" y="12"/>
                  </a:moveTo>
                  <a:cubicBezTo>
                    <a:pt x="49" y="24"/>
                    <a:pt x="46" y="46"/>
                    <a:pt x="46" y="46"/>
                  </a:cubicBezTo>
                  <a:cubicBezTo>
                    <a:pt x="46" y="46"/>
                    <a:pt x="24" y="49"/>
                    <a:pt x="12" y="37"/>
                  </a:cubicBezTo>
                  <a:cubicBezTo>
                    <a:pt x="0" y="25"/>
                    <a:pt x="3" y="3"/>
                    <a:pt x="3" y="3"/>
                  </a:cubicBezTo>
                  <a:cubicBezTo>
                    <a:pt x="3" y="3"/>
                    <a:pt x="25" y="0"/>
                    <a:pt x="37" y="1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67" name="Freeform 56">
              <a:extLst>
                <a:ext uri="{FF2B5EF4-FFF2-40B4-BE49-F238E27FC236}">
                  <a16:creationId xmlns:a16="http://schemas.microsoft.com/office/drawing/2014/main" id="{54FC15C0-D2B6-40C5-B607-512212F64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1136" y="7128458"/>
              <a:ext cx="350828" cy="343881"/>
            </a:xfrm>
            <a:custGeom>
              <a:avLst/>
              <a:gdLst>
                <a:gd name="T0" fmla="*/ 12 w 49"/>
                <a:gd name="T1" fmla="*/ 12 h 49"/>
                <a:gd name="T2" fmla="*/ 3 w 49"/>
                <a:gd name="T3" fmla="*/ 46 h 49"/>
                <a:gd name="T4" fmla="*/ 37 w 49"/>
                <a:gd name="T5" fmla="*/ 37 h 49"/>
                <a:gd name="T6" fmla="*/ 46 w 49"/>
                <a:gd name="T7" fmla="*/ 3 h 49"/>
                <a:gd name="T8" fmla="*/ 12 w 49"/>
                <a:gd name="T9" fmla="*/ 1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9">
                  <a:moveTo>
                    <a:pt x="12" y="12"/>
                  </a:moveTo>
                  <a:cubicBezTo>
                    <a:pt x="0" y="24"/>
                    <a:pt x="3" y="46"/>
                    <a:pt x="3" y="46"/>
                  </a:cubicBezTo>
                  <a:cubicBezTo>
                    <a:pt x="3" y="46"/>
                    <a:pt x="25" y="49"/>
                    <a:pt x="37" y="37"/>
                  </a:cubicBezTo>
                  <a:cubicBezTo>
                    <a:pt x="49" y="25"/>
                    <a:pt x="46" y="3"/>
                    <a:pt x="46" y="3"/>
                  </a:cubicBezTo>
                  <a:cubicBezTo>
                    <a:pt x="46" y="3"/>
                    <a:pt x="24" y="0"/>
                    <a:pt x="12" y="1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68" name="Freeform 57">
              <a:extLst>
                <a:ext uri="{FF2B5EF4-FFF2-40B4-BE49-F238E27FC236}">
                  <a16:creationId xmlns:a16="http://schemas.microsoft.com/office/drawing/2014/main" id="{6F70773C-42D4-4FE9-B460-07087D132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3253" y="7548756"/>
              <a:ext cx="527977" cy="441140"/>
            </a:xfrm>
            <a:custGeom>
              <a:avLst/>
              <a:gdLst>
                <a:gd name="T0" fmla="*/ 55 w 74"/>
                <a:gd name="T1" fmla="*/ 63 h 63"/>
                <a:gd name="T2" fmla="*/ 20 w 74"/>
                <a:gd name="T3" fmla="*/ 63 h 63"/>
                <a:gd name="T4" fmla="*/ 9 w 74"/>
                <a:gd name="T5" fmla="*/ 53 h 63"/>
                <a:gd name="T6" fmla="*/ 0 w 74"/>
                <a:gd name="T7" fmla="*/ 0 h 63"/>
                <a:gd name="T8" fmla="*/ 74 w 74"/>
                <a:gd name="T9" fmla="*/ 0 h 63"/>
                <a:gd name="T10" fmla="*/ 66 w 74"/>
                <a:gd name="T11" fmla="*/ 53 h 63"/>
                <a:gd name="T12" fmla="*/ 55 w 74"/>
                <a:gd name="T1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63">
                  <a:moveTo>
                    <a:pt x="55" y="63"/>
                  </a:moveTo>
                  <a:cubicBezTo>
                    <a:pt x="20" y="63"/>
                    <a:pt x="20" y="63"/>
                    <a:pt x="20" y="63"/>
                  </a:cubicBezTo>
                  <a:cubicBezTo>
                    <a:pt x="15" y="63"/>
                    <a:pt x="10" y="59"/>
                    <a:pt x="9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6" y="53"/>
                    <a:pt x="66" y="53"/>
                    <a:pt x="66" y="53"/>
                  </a:cubicBezTo>
                  <a:cubicBezTo>
                    <a:pt x="65" y="59"/>
                    <a:pt x="60" y="63"/>
                    <a:pt x="55" y="6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69" name="Freeform 58">
              <a:extLst>
                <a:ext uri="{FF2B5EF4-FFF2-40B4-BE49-F238E27FC236}">
                  <a16:creationId xmlns:a16="http://schemas.microsoft.com/office/drawing/2014/main" id="{D5D41427-149F-4658-A862-F18B0FA17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563" y="7548756"/>
              <a:ext cx="371669" cy="441140"/>
            </a:xfrm>
            <a:custGeom>
              <a:avLst/>
              <a:gdLst>
                <a:gd name="T0" fmla="*/ 4 w 52"/>
                <a:gd name="T1" fmla="*/ 0 h 63"/>
                <a:gd name="T2" fmla="*/ 0 w 52"/>
                <a:gd name="T3" fmla="*/ 63 h 63"/>
                <a:gd name="T4" fmla="*/ 33 w 52"/>
                <a:gd name="T5" fmla="*/ 63 h 63"/>
                <a:gd name="T6" fmla="*/ 44 w 52"/>
                <a:gd name="T7" fmla="*/ 53 h 63"/>
                <a:gd name="T8" fmla="*/ 52 w 52"/>
                <a:gd name="T9" fmla="*/ 0 h 63"/>
                <a:gd name="T10" fmla="*/ 4 w 52"/>
                <a:gd name="T1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63">
                  <a:moveTo>
                    <a:pt x="4" y="0"/>
                  </a:moveTo>
                  <a:cubicBezTo>
                    <a:pt x="22" y="16"/>
                    <a:pt x="20" y="49"/>
                    <a:pt x="0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8" y="63"/>
                    <a:pt x="43" y="59"/>
                    <a:pt x="44" y="53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70" name="Freeform 59">
              <a:extLst>
                <a:ext uri="{FF2B5EF4-FFF2-40B4-BE49-F238E27FC236}">
                  <a16:creationId xmlns:a16="http://schemas.microsoft.com/office/drawing/2014/main" id="{6586A462-6712-4683-98BB-5341525E1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4624" y="7548756"/>
              <a:ext cx="632183" cy="111153"/>
            </a:xfrm>
            <a:custGeom>
              <a:avLst/>
              <a:gdLst>
                <a:gd name="T0" fmla="*/ 80 w 89"/>
                <a:gd name="T1" fmla="*/ 16 h 16"/>
                <a:gd name="T2" fmla="*/ 8 w 89"/>
                <a:gd name="T3" fmla="*/ 16 h 16"/>
                <a:gd name="T4" fmla="*/ 0 w 89"/>
                <a:gd name="T5" fmla="*/ 8 h 16"/>
                <a:gd name="T6" fmla="*/ 0 w 89"/>
                <a:gd name="T7" fmla="*/ 8 h 16"/>
                <a:gd name="T8" fmla="*/ 8 w 89"/>
                <a:gd name="T9" fmla="*/ 0 h 16"/>
                <a:gd name="T10" fmla="*/ 80 w 89"/>
                <a:gd name="T11" fmla="*/ 0 h 16"/>
                <a:gd name="T12" fmla="*/ 89 w 89"/>
                <a:gd name="T13" fmla="*/ 8 h 16"/>
                <a:gd name="T14" fmla="*/ 89 w 89"/>
                <a:gd name="T15" fmla="*/ 8 h 16"/>
                <a:gd name="T16" fmla="*/ 80 w 89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16">
                  <a:moveTo>
                    <a:pt x="80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0"/>
                    <a:pt x="89" y="3"/>
                    <a:pt x="89" y="8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89" y="12"/>
                    <a:pt x="85" y="16"/>
                    <a:pt x="80" y="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A85CA55E-0579-42F8-AA49-E4ADADCC952B}"/>
              </a:ext>
            </a:extLst>
          </p:cNvPr>
          <p:cNvGrpSpPr/>
          <p:nvPr/>
        </p:nvGrpSpPr>
        <p:grpSpPr>
          <a:xfrm>
            <a:off x="8495337" y="4321588"/>
            <a:ext cx="456191" cy="1005010"/>
            <a:chOff x="7694139" y="6482381"/>
            <a:chExt cx="684287" cy="1507515"/>
          </a:xfrm>
        </p:grpSpPr>
        <p:sp>
          <p:nvSpPr>
            <p:cNvPr id="272" name="Oval 60">
              <a:extLst>
                <a:ext uri="{FF2B5EF4-FFF2-40B4-BE49-F238E27FC236}">
                  <a16:creationId xmlns:a16="http://schemas.microsoft.com/office/drawing/2014/main" id="{852D8A69-996E-4843-A7FC-18727347F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4139" y="6482381"/>
              <a:ext cx="684287" cy="66691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73" name="Freeform 61">
              <a:extLst>
                <a:ext uri="{FF2B5EF4-FFF2-40B4-BE49-F238E27FC236}">
                  <a16:creationId xmlns:a16="http://schemas.microsoft.com/office/drawing/2014/main" id="{F1C11A7F-BEED-40EF-AF15-52BF52F53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4139" y="6482381"/>
              <a:ext cx="343881" cy="329987"/>
            </a:xfrm>
            <a:custGeom>
              <a:avLst/>
              <a:gdLst>
                <a:gd name="T0" fmla="*/ 48 w 48"/>
                <a:gd name="T1" fmla="*/ 0 h 47"/>
                <a:gd name="T2" fmla="*/ 0 w 48"/>
                <a:gd name="T3" fmla="*/ 47 h 47"/>
                <a:gd name="T4" fmla="*/ 48 w 48"/>
                <a:gd name="T5" fmla="*/ 47 h 47"/>
                <a:gd name="T6" fmla="*/ 48 w 48"/>
                <a:gd name="T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7">
                  <a:moveTo>
                    <a:pt x="48" y="0"/>
                  </a:moveTo>
                  <a:cubicBezTo>
                    <a:pt x="21" y="0"/>
                    <a:pt x="0" y="21"/>
                    <a:pt x="0" y="47"/>
                  </a:cubicBezTo>
                  <a:cubicBezTo>
                    <a:pt x="48" y="47"/>
                    <a:pt x="48" y="47"/>
                    <a:pt x="48" y="47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74" name="Oval 62">
              <a:extLst>
                <a:ext uri="{FF2B5EF4-FFF2-40B4-BE49-F238E27FC236}">
                  <a16:creationId xmlns:a16="http://schemas.microsoft.com/office/drawing/2014/main" id="{24272F1B-FA03-4955-9DD9-D43DCC5F1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7923" y="6572693"/>
              <a:ext cx="489769" cy="48629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75" name="Freeform 63">
              <a:extLst>
                <a:ext uri="{FF2B5EF4-FFF2-40B4-BE49-F238E27FC236}">
                  <a16:creationId xmlns:a16="http://schemas.microsoft.com/office/drawing/2014/main" id="{8807A909-683D-4E45-97A6-095BB7BA61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0339" y="6607428"/>
              <a:ext cx="204939" cy="409877"/>
            </a:xfrm>
            <a:custGeom>
              <a:avLst/>
              <a:gdLst>
                <a:gd name="T0" fmla="*/ 25 w 29"/>
                <a:gd name="T1" fmla="*/ 16 h 58"/>
                <a:gd name="T2" fmla="*/ 21 w 29"/>
                <a:gd name="T3" fmla="*/ 16 h 58"/>
                <a:gd name="T4" fmla="*/ 16 w 29"/>
                <a:gd name="T5" fmla="*/ 15 h 58"/>
                <a:gd name="T6" fmla="*/ 11 w 29"/>
                <a:gd name="T7" fmla="*/ 19 h 58"/>
                <a:gd name="T8" fmla="*/ 29 w 29"/>
                <a:gd name="T9" fmla="*/ 38 h 58"/>
                <a:gd name="T10" fmla="*/ 20 w 29"/>
                <a:gd name="T11" fmla="*/ 50 h 58"/>
                <a:gd name="T12" fmla="*/ 18 w 29"/>
                <a:gd name="T13" fmla="*/ 53 h 58"/>
                <a:gd name="T14" fmla="*/ 18 w 29"/>
                <a:gd name="T15" fmla="*/ 55 h 58"/>
                <a:gd name="T16" fmla="*/ 15 w 29"/>
                <a:gd name="T17" fmla="*/ 58 h 58"/>
                <a:gd name="T18" fmla="*/ 15 w 29"/>
                <a:gd name="T19" fmla="*/ 58 h 58"/>
                <a:gd name="T20" fmla="*/ 11 w 29"/>
                <a:gd name="T21" fmla="*/ 55 h 58"/>
                <a:gd name="T22" fmla="*/ 11 w 29"/>
                <a:gd name="T23" fmla="*/ 54 h 58"/>
                <a:gd name="T24" fmla="*/ 9 w 29"/>
                <a:gd name="T25" fmla="*/ 51 h 58"/>
                <a:gd name="T26" fmla="*/ 2 w 29"/>
                <a:gd name="T27" fmla="*/ 48 h 58"/>
                <a:gd name="T28" fmla="*/ 1 w 29"/>
                <a:gd name="T29" fmla="*/ 43 h 58"/>
                <a:gd name="T30" fmla="*/ 2 w 29"/>
                <a:gd name="T31" fmla="*/ 42 h 58"/>
                <a:gd name="T32" fmla="*/ 6 w 29"/>
                <a:gd name="T33" fmla="*/ 41 h 58"/>
                <a:gd name="T34" fmla="*/ 14 w 29"/>
                <a:gd name="T35" fmla="*/ 43 h 58"/>
                <a:gd name="T36" fmla="*/ 19 w 29"/>
                <a:gd name="T37" fmla="*/ 38 h 58"/>
                <a:gd name="T38" fmla="*/ 1 w 29"/>
                <a:gd name="T39" fmla="*/ 19 h 58"/>
                <a:gd name="T40" fmla="*/ 9 w 29"/>
                <a:gd name="T41" fmla="*/ 7 h 58"/>
                <a:gd name="T42" fmla="*/ 11 w 29"/>
                <a:gd name="T43" fmla="*/ 4 h 58"/>
                <a:gd name="T44" fmla="*/ 11 w 29"/>
                <a:gd name="T45" fmla="*/ 3 h 58"/>
                <a:gd name="T46" fmla="*/ 15 w 29"/>
                <a:gd name="T47" fmla="*/ 0 h 58"/>
                <a:gd name="T48" fmla="*/ 15 w 29"/>
                <a:gd name="T49" fmla="*/ 0 h 58"/>
                <a:gd name="T50" fmla="*/ 18 w 29"/>
                <a:gd name="T51" fmla="*/ 3 h 58"/>
                <a:gd name="T52" fmla="*/ 18 w 29"/>
                <a:gd name="T53" fmla="*/ 4 h 58"/>
                <a:gd name="T54" fmla="*/ 21 w 29"/>
                <a:gd name="T55" fmla="*/ 7 h 58"/>
                <a:gd name="T56" fmla="*/ 26 w 29"/>
                <a:gd name="T57" fmla="*/ 10 h 58"/>
                <a:gd name="T58" fmla="*/ 26 w 29"/>
                <a:gd name="T59" fmla="*/ 15 h 58"/>
                <a:gd name="T60" fmla="*/ 25 w 29"/>
                <a:gd name="T61" fmla="*/ 1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" h="58">
                  <a:moveTo>
                    <a:pt x="25" y="16"/>
                  </a:moveTo>
                  <a:cubicBezTo>
                    <a:pt x="24" y="17"/>
                    <a:pt x="22" y="17"/>
                    <a:pt x="21" y="16"/>
                  </a:cubicBezTo>
                  <a:cubicBezTo>
                    <a:pt x="19" y="15"/>
                    <a:pt x="18" y="15"/>
                    <a:pt x="16" y="15"/>
                  </a:cubicBezTo>
                  <a:cubicBezTo>
                    <a:pt x="13" y="15"/>
                    <a:pt x="11" y="16"/>
                    <a:pt x="11" y="19"/>
                  </a:cubicBezTo>
                  <a:cubicBezTo>
                    <a:pt x="11" y="25"/>
                    <a:pt x="29" y="25"/>
                    <a:pt x="29" y="38"/>
                  </a:cubicBezTo>
                  <a:cubicBezTo>
                    <a:pt x="29" y="44"/>
                    <a:pt x="26" y="48"/>
                    <a:pt x="20" y="50"/>
                  </a:cubicBezTo>
                  <a:cubicBezTo>
                    <a:pt x="19" y="51"/>
                    <a:pt x="18" y="52"/>
                    <a:pt x="18" y="53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18" y="56"/>
                    <a:pt x="17" y="58"/>
                    <a:pt x="15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3" y="58"/>
                    <a:pt x="11" y="56"/>
                    <a:pt x="11" y="55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1" y="52"/>
                    <a:pt x="10" y="51"/>
                    <a:pt x="9" y="51"/>
                  </a:cubicBezTo>
                  <a:cubicBezTo>
                    <a:pt x="7" y="50"/>
                    <a:pt x="4" y="49"/>
                    <a:pt x="2" y="48"/>
                  </a:cubicBezTo>
                  <a:cubicBezTo>
                    <a:pt x="1" y="47"/>
                    <a:pt x="0" y="45"/>
                    <a:pt x="1" y="43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3" y="41"/>
                    <a:pt x="5" y="40"/>
                    <a:pt x="6" y="41"/>
                  </a:cubicBezTo>
                  <a:cubicBezTo>
                    <a:pt x="9" y="42"/>
                    <a:pt x="11" y="43"/>
                    <a:pt x="14" y="43"/>
                  </a:cubicBezTo>
                  <a:cubicBezTo>
                    <a:pt x="17" y="43"/>
                    <a:pt x="19" y="42"/>
                    <a:pt x="19" y="38"/>
                  </a:cubicBezTo>
                  <a:cubicBezTo>
                    <a:pt x="19" y="31"/>
                    <a:pt x="1" y="32"/>
                    <a:pt x="1" y="19"/>
                  </a:cubicBezTo>
                  <a:cubicBezTo>
                    <a:pt x="1" y="14"/>
                    <a:pt x="4" y="9"/>
                    <a:pt x="9" y="7"/>
                  </a:cubicBezTo>
                  <a:cubicBezTo>
                    <a:pt x="11" y="7"/>
                    <a:pt x="11" y="6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1"/>
                    <a:pt x="13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7" y="0"/>
                    <a:pt x="18" y="1"/>
                    <a:pt x="18" y="3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6"/>
                    <a:pt x="19" y="7"/>
                    <a:pt x="21" y="7"/>
                  </a:cubicBezTo>
                  <a:cubicBezTo>
                    <a:pt x="22" y="8"/>
                    <a:pt x="24" y="9"/>
                    <a:pt x="26" y="10"/>
                  </a:cubicBezTo>
                  <a:cubicBezTo>
                    <a:pt x="27" y="11"/>
                    <a:pt x="27" y="13"/>
                    <a:pt x="26" y="15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76" name="Freeform 64">
              <a:extLst>
                <a:ext uri="{FF2B5EF4-FFF2-40B4-BE49-F238E27FC236}">
                  <a16:creationId xmlns:a16="http://schemas.microsoft.com/office/drawing/2014/main" id="{723318B3-2A4E-45AF-995B-E709B0C79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2347" y="7149299"/>
              <a:ext cx="305671" cy="302198"/>
            </a:xfrm>
            <a:custGeom>
              <a:avLst/>
              <a:gdLst>
                <a:gd name="T0" fmla="*/ 32 w 43"/>
                <a:gd name="T1" fmla="*/ 11 h 43"/>
                <a:gd name="T2" fmla="*/ 41 w 43"/>
                <a:gd name="T3" fmla="*/ 41 h 43"/>
                <a:gd name="T4" fmla="*/ 11 w 43"/>
                <a:gd name="T5" fmla="*/ 33 h 43"/>
                <a:gd name="T6" fmla="*/ 2 w 43"/>
                <a:gd name="T7" fmla="*/ 3 h 43"/>
                <a:gd name="T8" fmla="*/ 32 w 43"/>
                <a:gd name="T9" fmla="*/ 1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32" y="11"/>
                  </a:moveTo>
                  <a:cubicBezTo>
                    <a:pt x="43" y="21"/>
                    <a:pt x="41" y="41"/>
                    <a:pt x="41" y="41"/>
                  </a:cubicBezTo>
                  <a:cubicBezTo>
                    <a:pt x="41" y="41"/>
                    <a:pt x="21" y="43"/>
                    <a:pt x="11" y="33"/>
                  </a:cubicBezTo>
                  <a:cubicBezTo>
                    <a:pt x="0" y="22"/>
                    <a:pt x="2" y="3"/>
                    <a:pt x="2" y="3"/>
                  </a:cubicBezTo>
                  <a:cubicBezTo>
                    <a:pt x="2" y="3"/>
                    <a:pt x="22" y="0"/>
                    <a:pt x="32" y="1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77" name="Freeform 65">
              <a:extLst>
                <a:ext uri="{FF2B5EF4-FFF2-40B4-BE49-F238E27FC236}">
                  <a16:creationId xmlns:a16="http://schemas.microsoft.com/office/drawing/2014/main" id="{D79D3B4B-426B-4B6B-9448-7D1D74D42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4965" y="7149299"/>
              <a:ext cx="305671" cy="302198"/>
            </a:xfrm>
            <a:custGeom>
              <a:avLst/>
              <a:gdLst>
                <a:gd name="T0" fmla="*/ 10 w 43"/>
                <a:gd name="T1" fmla="*/ 11 h 43"/>
                <a:gd name="T2" fmla="*/ 2 w 43"/>
                <a:gd name="T3" fmla="*/ 41 h 43"/>
                <a:gd name="T4" fmla="*/ 32 w 43"/>
                <a:gd name="T5" fmla="*/ 33 h 43"/>
                <a:gd name="T6" fmla="*/ 40 w 43"/>
                <a:gd name="T7" fmla="*/ 3 h 43"/>
                <a:gd name="T8" fmla="*/ 10 w 43"/>
                <a:gd name="T9" fmla="*/ 1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10" y="11"/>
                  </a:moveTo>
                  <a:cubicBezTo>
                    <a:pt x="0" y="21"/>
                    <a:pt x="2" y="41"/>
                    <a:pt x="2" y="41"/>
                  </a:cubicBezTo>
                  <a:cubicBezTo>
                    <a:pt x="2" y="41"/>
                    <a:pt x="22" y="43"/>
                    <a:pt x="32" y="33"/>
                  </a:cubicBezTo>
                  <a:cubicBezTo>
                    <a:pt x="43" y="22"/>
                    <a:pt x="40" y="3"/>
                    <a:pt x="40" y="3"/>
                  </a:cubicBezTo>
                  <a:cubicBezTo>
                    <a:pt x="40" y="3"/>
                    <a:pt x="21" y="0"/>
                    <a:pt x="10" y="1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78" name="Freeform 66">
              <a:extLst>
                <a:ext uri="{FF2B5EF4-FFF2-40B4-BE49-F238E27FC236}">
                  <a16:creationId xmlns:a16="http://schemas.microsoft.com/office/drawing/2014/main" id="{E7E2C954-338F-4523-92D2-9CA851F34C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7082" y="7548756"/>
              <a:ext cx="534924" cy="441140"/>
            </a:xfrm>
            <a:custGeom>
              <a:avLst/>
              <a:gdLst>
                <a:gd name="T0" fmla="*/ 55 w 75"/>
                <a:gd name="T1" fmla="*/ 63 h 63"/>
                <a:gd name="T2" fmla="*/ 20 w 75"/>
                <a:gd name="T3" fmla="*/ 63 h 63"/>
                <a:gd name="T4" fmla="*/ 9 w 75"/>
                <a:gd name="T5" fmla="*/ 53 h 63"/>
                <a:gd name="T6" fmla="*/ 0 w 75"/>
                <a:gd name="T7" fmla="*/ 0 h 63"/>
                <a:gd name="T8" fmla="*/ 75 w 75"/>
                <a:gd name="T9" fmla="*/ 0 h 63"/>
                <a:gd name="T10" fmla="*/ 66 w 75"/>
                <a:gd name="T11" fmla="*/ 53 h 63"/>
                <a:gd name="T12" fmla="*/ 55 w 75"/>
                <a:gd name="T1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63">
                  <a:moveTo>
                    <a:pt x="55" y="63"/>
                  </a:moveTo>
                  <a:cubicBezTo>
                    <a:pt x="20" y="63"/>
                    <a:pt x="20" y="63"/>
                    <a:pt x="20" y="63"/>
                  </a:cubicBezTo>
                  <a:cubicBezTo>
                    <a:pt x="15" y="63"/>
                    <a:pt x="10" y="59"/>
                    <a:pt x="9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66" y="53"/>
                    <a:pt x="66" y="53"/>
                    <a:pt x="66" y="53"/>
                  </a:cubicBezTo>
                  <a:cubicBezTo>
                    <a:pt x="65" y="59"/>
                    <a:pt x="60" y="63"/>
                    <a:pt x="55" y="6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79" name="Freeform 67">
              <a:extLst>
                <a:ext uri="{FF2B5EF4-FFF2-40B4-BE49-F238E27FC236}">
                  <a16:creationId xmlns:a16="http://schemas.microsoft.com/office/drawing/2014/main" id="{F372A172-B59D-4F57-B706-E71A5A6BC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3392" y="7548756"/>
              <a:ext cx="378616" cy="441140"/>
            </a:xfrm>
            <a:custGeom>
              <a:avLst/>
              <a:gdLst>
                <a:gd name="T0" fmla="*/ 4 w 53"/>
                <a:gd name="T1" fmla="*/ 0 h 63"/>
                <a:gd name="T2" fmla="*/ 0 w 53"/>
                <a:gd name="T3" fmla="*/ 63 h 63"/>
                <a:gd name="T4" fmla="*/ 33 w 53"/>
                <a:gd name="T5" fmla="*/ 63 h 63"/>
                <a:gd name="T6" fmla="*/ 44 w 53"/>
                <a:gd name="T7" fmla="*/ 53 h 63"/>
                <a:gd name="T8" fmla="*/ 53 w 53"/>
                <a:gd name="T9" fmla="*/ 0 h 63"/>
                <a:gd name="T10" fmla="*/ 4 w 53"/>
                <a:gd name="T1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63">
                  <a:moveTo>
                    <a:pt x="4" y="0"/>
                  </a:moveTo>
                  <a:cubicBezTo>
                    <a:pt x="22" y="16"/>
                    <a:pt x="20" y="49"/>
                    <a:pt x="0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8" y="63"/>
                    <a:pt x="43" y="59"/>
                    <a:pt x="44" y="53"/>
                  </a:cubicBezTo>
                  <a:cubicBezTo>
                    <a:pt x="53" y="0"/>
                    <a:pt x="53" y="0"/>
                    <a:pt x="53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80" name="Freeform 68">
              <a:extLst>
                <a:ext uri="{FF2B5EF4-FFF2-40B4-BE49-F238E27FC236}">
                  <a16:creationId xmlns:a16="http://schemas.microsoft.com/office/drawing/2014/main" id="{B9BA791D-A754-4921-AE4C-EBA02663D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453" y="7548756"/>
              <a:ext cx="632183" cy="111153"/>
            </a:xfrm>
            <a:custGeom>
              <a:avLst/>
              <a:gdLst>
                <a:gd name="T0" fmla="*/ 80 w 89"/>
                <a:gd name="T1" fmla="*/ 16 h 16"/>
                <a:gd name="T2" fmla="*/ 8 w 89"/>
                <a:gd name="T3" fmla="*/ 16 h 16"/>
                <a:gd name="T4" fmla="*/ 0 w 89"/>
                <a:gd name="T5" fmla="*/ 8 h 16"/>
                <a:gd name="T6" fmla="*/ 0 w 89"/>
                <a:gd name="T7" fmla="*/ 8 h 16"/>
                <a:gd name="T8" fmla="*/ 8 w 89"/>
                <a:gd name="T9" fmla="*/ 0 h 16"/>
                <a:gd name="T10" fmla="*/ 80 w 89"/>
                <a:gd name="T11" fmla="*/ 0 h 16"/>
                <a:gd name="T12" fmla="*/ 89 w 89"/>
                <a:gd name="T13" fmla="*/ 8 h 16"/>
                <a:gd name="T14" fmla="*/ 89 w 89"/>
                <a:gd name="T15" fmla="*/ 8 h 16"/>
                <a:gd name="T16" fmla="*/ 80 w 89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16">
                  <a:moveTo>
                    <a:pt x="80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0"/>
                    <a:pt x="89" y="3"/>
                    <a:pt x="89" y="8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89" y="12"/>
                    <a:pt x="85" y="16"/>
                    <a:pt x="80" y="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</p:grpSp>
      <p:sp>
        <p:nvSpPr>
          <p:cNvPr id="281" name="Freeform 93">
            <a:extLst>
              <a:ext uri="{FF2B5EF4-FFF2-40B4-BE49-F238E27FC236}">
                <a16:creationId xmlns:a16="http://schemas.microsoft.com/office/drawing/2014/main" id="{944F0A01-8FB7-4F69-AE49-2606691FC82C}"/>
              </a:ext>
            </a:extLst>
          </p:cNvPr>
          <p:cNvSpPr>
            <a:spLocks/>
          </p:cNvSpPr>
          <p:nvPr/>
        </p:nvSpPr>
        <p:spPr bwMode="auto">
          <a:xfrm>
            <a:off x="6821094" y="5326596"/>
            <a:ext cx="4422963" cy="62524"/>
          </a:xfrm>
          <a:custGeom>
            <a:avLst/>
            <a:gdLst>
              <a:gd name="T0" fmla="*/ 925 w 932"/>
              <a:gd name="T1" fmla="*/ 13 h 13"/>
              <a:gd name="T2" fmla="*/ 7 w 932"/>
              <a:gd name="T3" fmla="*/ 13 h 13"/>
              <a:gd name="T4" fmla="*/ 0 w 932"/>
              <a:gd name="T5" fmla="*/ 6 h 13"/>
              <a:gd name="T6" fmla="*/ 0 w 932"/>
              <a:gd name="T7" fmla="*/ 6 h 13"/>
              <a:gd name="T8" fmla="*/ 7 w 932"/>
              <a:gd name="T9" fmla="*/ 0 h 13"/>
              <a:gd name="T10" fmla="*/ 925 w 932"/>
              <a:gd name="T11" fmla="*/ 0 h 13"/>
              <a:gd name="T12" fmla="*/ 932 w 932"/>
              <a:gd name="T13" fmla="*/ 6 h 13"/>
              <a:gd name="T14" fmla="*/ 932 w 932"/>
              <a:gd name="T15" fmla="*/ 6 h 13"/>
              <a:gd name="T16" fmla="*/ 925 w 932"/>
              <a:gd name="T17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2" h="13">
                <a:moveTo>
                  <a:pt x="925" y="13"/>
                </a:moveTo>
                <a:cubicBezTo>
                  <a:pt x="7" y="13"/>
                  <a:pt x="7" y="13"/>
                  <a:pt x="7" y="13"/>
                </a:cubicBezTo>
                <a:cubicBezTo>
                  <a:pt x="3" y="13"/>
                  <a:pt x="0" y="10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7" y="0"/>
                </a:cubicBezTo>
                <a:cubicBezTo>
                  <a:pt x="925" y="0"/>
                  <a:pt x="925" y="0"/>
                  <a:pt x="925" y="0"/>
                </a:cubicBezTo>
                <a:cubicBezTo>
                  <a:pt x="929" y="0"/>
                  <a:pt x="932" y="3"/>
                  <a:pt x="932" y="6"/>
                </a:cubicBezTo>
                <a:cubicBezTo>
                  <a:pt x="932" y="6"/>
                  <a:pt x="932" y="6"/>
                  <a:pt x="932" y="6"/>
                </a:cubicBezTo>
                <a:cubicBezTo>
                  <a:pt x="932" y="10"/>
                  <a:pt x="929" y="13"/>
                  <a:pt x="925" y="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71C3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00FD1315-E4D4-4AFE-A575-A717FC62181F}"/>
              </a:ext>
            </a:extLst>
          </p:cNvPr>
          <p:cNvGrpSpPr/>
          <p:nvPr/>
        </p:nvGrpSpPr>
        <p:grpSpPr>
          <a:xfrm>
            <a:off x="7147607" y="2133264"/>
            <a:ext cx="2292531" cy="3202597"/>
            <a:chOff x="5672544" y="3199895"/>
            <a:chExt cx="3438796" cy="4803895"/>
          </a:xfrm>
        </p:grpSpPr>
        <p:sp>
          <p:nvSpPr>
            <p:cNvPr id="283" name="Freeform 71">
              <a:extLst>
                <a:ext uri="{FF2B5EF4-FFF2-40B4-BE49-F238E27FC236}">
                  <a16:creationId xmlns:a16="http://schemas.microsoft.com/office/drawing/2014/main" id="{E8F636DA-2FE5-433F-8FCB-4EBC22FCB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7923" y="5492426"/>
              <a:ext cx="204939" cy="197992"/>
            </a:xfrm>
            <a:custGeom>
              <a:avLst/>
              <a:gdLst>
                <a:gd name="T0" fmla="*/ 20 w 29"/>
                <a:gd name="T1" fmla="*/ 0 h 28"/>
                <a:gd name="T2" fmla="*/ 15 w 29"/>
                <a:gd name="T3" fmla="*/ 3 h 28"/>
                <a:gd name="T4" fmla="*/ 14 w 29"/>
                <a:gd name="T5" fmla="*/ 4 h 28"/>
                <a:gd name="T6" fmla="*/ 10 w 29"/>
                <a:gd name="T7" fmla="*/ 7 h 28"/>
                <a:gd name="T8" fmla="*/ 7 w 29"/>
                <a:gd name="T9" fmla="*/ 9 h 28"/>
                <a:gd name="T10" fmla="*/ 3 w 29"/>
                <a:gd name="T11" fmla="*/ 15 h 28"/>
                <a:gd name="T12" fmla="*/ 1 w 29"/>
                <a:gd name="T13" fmla="*/ 20 h 28"/>
                <a:gd name="T14" fmla="*/ 0 w 29"/>
                <a:gd name="T15" fmla="*/ 23 h 28"/>
                <a:gd name="T16" fmla="*/ 4 w 29"/>
                <a:gd name="T17" fmla="*/ 28 h 28"/>
                <a:gd name="T18" fmla="*/ 9 w 29"/>
                <a:gd name="T19" fmla="*/ 25 h 28"/>
                <a:gd name="T20" fmla="*/ 11 w 29"/>
                <a:gd name="T21" fmla="*/ 23 h 28"/>
                <a:gd name="T22" fmla="*/ 11 w 29"/>
                <a:gd name="T23" fmla="*/ 23 h 28"/>
                <a:gd name="T24" fmla="*/ 14 w 29"/>
                <a:gd name="T25" fmla="*/ 20 h 28"/>
                <a:gd name="T26" fmla="*/ 16 w 29"/>
                <a:gd name="T27" fmla="*/ 18 h 28"/>
                <a:gd name="T28" fmla="*/ 20 w 29"/>
                <a:gd name="T29" fmla="*/ 15 h 28"/>
                <a:gd name="T30" fmla="*/ 22 w 29"/>
                <a:gd name="T31" fmla="*/ 13 h 28"/>
                <a:gd name="T32" fmla="*/ 24 w 29"/>
                <a:gd name="T33" fmla="*/ 11 h 28"/>
                <a:gd name="T34" fmla="*/ 27 w 29"/>
                <a:gd name="T35" fmla="*/ 8 h 28"/>
                <a:gd name="T36" fmla="*/ 20 w 29"/>
                <a:gd name="T3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28">
                  <a:moveTo>
                    <a:pt x="20" y="0"/>
                  </a:moveTo>
                  <a:cubicBezTo>
                    <a:pt x="19" y="0"/>
                    <a:pt x="17" y="0"/>
                    <a:pt x="15" y="3"/>
                  </a:cubicBezTo>
                  <a:cubicBezTo>
                    <a:pt x="14" y="3"/>
                    <a:pt x="14" y="4"/>
                    <a:pt x="14" y="4"/>
                  </a:cubicBezTo>
                  <a:cubicBezTo>
                    <a:pt x="13" y="6"/>
                    <a:pt x="12" y="6"/>
                    <a:pt x="10" y="7"/>
                  </a:cubicBezTo>
                  <a:cubicBezTo>
                    <a:pt x="9" y="7"/>
                    <a:pt x="8" y="8"/>
                    <a:pt x="7" y="9"/>
                  </a:cubicBezTo>
                  <a:cubicBezTo>
                    <a:pt x="6" y="10"/>
                    <a:pt x="4" y="13"/>
                    <a:pt x="3" y="15"/>
                  </a:cubicBezTo>
                  <a:cubicBezTo>
                    <a:pt x="3" y="17"/>
                    <a:pt x="2" y="18"/>
                    <a:pt x="1" y="20"/>
                  </a:cubicBezTo>
                  <a:cubicBezTo>
                    <a:pt x="0" y="21"/>
                    <a:pt x="0" y="22"/>
                    <a:pt x="0" y="23"/>
                  </a:cubicBezTo>
                  <a:cubicBezTo>
                    <a:pt x="0" y="26"/>
                    <a:pt x="2" y="28"/>
                    <a:pt x="4" y="28"/>
                  </a:cubicBezTo>
                  <a:cubicBezTo>
                    <a:pt x="6" y="28"/>
                    <a:pt x="8" y="27"/>
                    <a:pt x="9" y="25"/>
                  </a:cubicBezTo>
                  <a:cubicBezTo>
                    <a:pt x="9" y="24"/>
                    <a:pt x="10" y="24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3" y="22"/>
                    <a:pt x="13" y="21"/>
                    <a:pt x="14" y="20"/>
                  </a:cubicBezTo>
                  <a:cubicBezTo>
                    <a:pt x="14" y="19"/>
                    <a:pt x="15" y="18"/>
                    <a:pt x="16" y="18"/>
                  </a:cubicBezTo>
                  <a:cubicBezTo>
                    <a:pt x="18" y="17"/>
                    <a:pt x="19" y="17"/>
                    <a:pt x="20" y="15"/>
                  </a:cubicBezTo>
                  <a:cubicBezTo>
                    <a:pt x="21" y="15"/>
                    <a:pt x="22" y="14"/>
                    <a:pt x="22" y="13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6" y="10"/>
                    <a:pt x="27" y="10"/>
                    <a:pt x="27" y="8"/>
                  </a:cubicBezTo>
                  <a:cubicBezTo>
                    <a:pt x="29" y="4"/>
                    <a:pt x="23" y="0"/>
                    <a:pt x="20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84" name="Freeform 69">
              <a:extLst>
                <a:ext uri="{FF2B5EF4-FFF2-40B4-BE49-F238E27FC236}">
                  <a16:creationId xmlns:a16="http://schemas.microsoft.com/office/drawing/2014/main" id="{34FE8B9F-4DCB-48B4-8E89-E1DB2329F2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01086" y="5422955"/>
              <a:ext cx="1410254" cy="826700"/>
            </a:xfrm>
            <a:custGeom>
              <a:avLst/>
              <a:gdLst>
                <a:gd name="T0" fmla="*/ 198 w 198"/>
                <a:gd name="T1" fmla="*/ 78 h 118"/>
                <a:gd name="T2" fmla="*/ 197 w 198"/>
                <a:gd name="T3" fmla="*/ 76 h 118"/>
                <a:gd name="T4" fmla="*/ 195 w 198"/>
                <a:gd name="T5" fmla="*/ 74 h 118"/>
                <a:gd name="T6" fmla="*/ 178 w 198"/>
                <a:gd name="T7" fmla="*/ 74 h 118"/>
                <a:gd name="T8" fmla="*/ 125 w 198"/>
                <a:gd name="T9" fmla="*/ 65 h 118"/>
                <a:gd name="T10" fmla="*/ 121 w 198"/>
                <a:gd name="T11" fmla="*/ 54 h 118"/>
                <a:gd name="T12" fmla="*/ 125 w 198"/>
                <a:gd name="T13" fmla="*/ 47 h 118"/>
                <a:gd name="T14" fmla="*/ 124 w 198"/>
                <a:gd name="T15" fmla="*/ 40 h 118"/>
                <a:gd name="T16" fmla="*/ 69 w 198"/>
                <a:gd name="T17" fmla="*/ 3 h 118"/>
                <a:gd name="T18" fmla="*/ 62 w 198"/>
                <a:gd name="T19" fmla="*/ 5 h 118"/>
                <a:gd name="T20" fmla="*/ 62 w 198"/>
                <a:gd name="T21" fmla="*/ 5 h 118"/>
                <a:gd name="T22" fmla="*/ 53 w 198"/>
                <a:gd name="T23" fmla="*/ 7 h 118"/>
                <a:gd name="T24" fmla="*/ 10 w 198"/>
                <a:gd name="T25" fmla="*/ 19 h 118"/>
                <a:gd name="T26" fmla="*/ 15 w 198"/>
                <a:gd name="T27" fmla="*/ 64 h 118"/>
                <a:gd name="T28" fmla="*/ 16 w 198"/>
                <a:gd name="T29" fmla="*/ 73 h 118"/>
                <a:gd name="T30" fmla="*/ 16 w 198"/>
                <a:gd name="T31" fmla="*/ 73 h 118"/>
                <a:gd name="T32" fmla="*/ 15 w 198"/>
                <a:gd name="T33" fmla="*/ 77 h 118"/>
                <a:gd name="T34" fmla="*/ 17 w 198"/>
                <a:gd name="T35" fmla="*/ 80 h 118"/>
                <a:gd name="T36" fmla="*/ 72 w 198"/>
                <a:gd name="T37" fmla="*/ 117 h 118"/>
                <a:gd name="T38" fmla="*/ 79 w 198"/>
                <a:gd name="T39" fmla="*/ 116 h 118"/>
                <a:gd name="T40" fmla="*/ 87 w 198"/>
                <a:gd name="T41" fmla="*/ 104 h 118"/>
                <a:gd name="T42" fmla="*/ 108 w 198"/>
                <a:gd name="T43" fmla="*/ 92 h 118"/>
                <a:gd name="T44" fmla="*/ 170 w 198"/>
                <a:gd name="T45" fmla="*/ 88 h 118"/>
                <a:gd name="T46" fmla="*/ 181 w 198"/>
                <a:gd name="T47" fmla="*/ 94 h 118"/>
                <a:gd name="T48" fmla="*/ 188 w 198"/>
                <a:gd name="T49" fmla="*/ 92 h 118"/>
                <a:gd name="T50" fmla="*/ 198 w 198"/>
                <a:gd name="T51" fmla="*/ 78 h 118"/>
                <a:gd name="T52" fmla="*/ 18 w 198"/>
                <a:gd name="T53" fmla="*/ 25 h 118"/>
                <a:gd name="T54" fmla="*/ 47 w 198"/>
                <a:gd name="T55" fmla="*/ 16 h 118"/>
                <a:gd name="T56" fmla="*/ 50 w 198"/>
                <a:gd name="T57" fmla="*/ 19 h 118"/>
                <a:gd name="T58" fmla="*/ 49 w 198"/>
                <a:gd name="T59" fmla="*/ 23 h 118"/>
                <a:gd name="T60" fmla="*/ 28 w 198"/>
                <a:gd name="T61" fmla="*/ 54 h 118"/>
                <a:gd name="T62" fmla="*/ 24 w 198"/>
                <a:gd name="T63" fmla="*/ 57 h 118"/>
                <a:gd name="T64" fmla="*/ 20 w 198"/>
                <a:gd name="T65" fmla="*/ 55 h 118"/>
                <a:gd name="T66" fmla="*/ 18 w 198"/>
                <a:gd name="T67" fmla="*/ 2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8" h="118">
                  <a:moveTo>
                    <a:pt x="198" y="78"/>
                  </a:moveTo>
                  <a:cubicBezTo>
                    <a:pt x="198" y="78"/>
                    <a:pt x="198" y="76"/>
                    <a:pt x="197" y="76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89" y="75"/>
                    <a:pt x="183" y="75"/>
                    <a:pt x="178" y="74"/>
                  </a:cubicBezTo>
                  <a:cubicBezTo>
                    <a:pt x="125" y="65"/>
                    <a:pt x="125" y="65"/>
                    <a:pt x="125" y="65"/>
                  </a:cubicBezTo>
                  <a:cubicBezTo>
                    <a:pt x="120" y="64"/>
                    <a:pt x="118" y="58"/>
                    <a:pt x="121" y="54"/>
                  </a:cubicBezTo>
                  <a:cubicBezTo>
                    <a:pt x="122" y="51"/>
                    <a:pt x="124" y="49"/>
                    <a:pt x="125" y="47"/>
                  </a:cubicBezTo>
                  <a:cubicBezTo>
                    <a:pt x="126" y="45"/>
                    <a:pt x="126" y="42"/>
                    <a:pt x="124" y="40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6" y="2"/>
                    <a:pt x="63" y="2"/>
                    <a:pt x="62" y="5"/>
                  </a:cubicBezTo>
                  <a:cubicBezTo>
                    <a:pt x="62" y="5"/>
                    <a:pt x="62" y="5"/>
                    <a:pt x="62" y="5"/>
                  </a:cubicBezTo>
                  <a:cubicBezTo>
                    <a:pt x="60" y="7"/>
                    <a:pt x="56" y="8"/>
                    <a:pt x="53" y="7"/>
                  </a:cubicBezTo>
                  <a:cubicBezTo>
                    <a:pt x="38" y="0"/>
                    <a:pt x="19" y="5"/>
                    <a:pt x="10" y="19"/>
                  </a:cubicBezTo>
                  <a:cubicBezTo>
                    <a:pt x="0" y="34"/>
                    <a:pt x="2" y="53"/>
                    <a:pt x="15" y="64"/>
                  </a:cubicBezTo>
                  <a:cubicBezTo>
                    <a:pt x="17" y="67"/>
                    <a:pt x="17" y="70"/>
                    <a:pt x="16" y="73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5" y="74"/>
                    <a:pt x="15" y="75"/>
                    <a:pt x="15" y="77"/>
                  </a:cubicBezTo>
                  <a:cubicBezTo>
                    <a:pt x="15" y="78"/>
                    <a:pt x="16" y="79"/>
                    <a:pt x="17" y="80"/>
                  </a:cubicBezTo>
                  <a:cubicBezTo>
                    <a:pt x="72" y="117"/>
                    <a:pt x="72" y="117"/>
                    <a:pt x="72" y="117"/>
                  </a:cubicBezTo>
                  <a:cubicBezTo>
                    <a:pt x="74" y="118"/>
                    <a:pt x="77" y="118"/>
                    <a:pt x="79" y="116"/>
                  </a:cubicBezTo>
                  <a:cubicBezTo>
                    <a:pt x="87" y="104"/>
                    <a:pt x="87" y="104"/>
                    <a:pt x="87" y="104"/>
                  </a:cubicBezTo>
                  <a:cubicBezTo>
                    <a:pt x="92" y="97"/>
                    <a:pt x="99" y="92"/>
                    <a:pt x="108" y="92"/>
                  </a:cubicBezTo>
                  <a:cubicBezTo>
                    <a:pt x="170" y="88"/>
                    <a:pt x="170" y="88"/>
                    <a:pt x="170" y="88"/>
                  </a:cubicBezTo>
                  <a:cubicBezTo>
                    <a:pt x="174" y="88"/>
                    <a:pt x="179" y="91"/>
                    <a:pt x="181" y="94"/>
                  </a:cubicBezTo>
                  <a:cubicBezTo>
                    <a:pt x="183" y="95"/>
                    <a:pt x="187" y="95"/>
                    <a:pt x="188" y="92"/>
                  </a:cubicBezTo>
                  <a:lnTo>
                    <a:pt x="198" y="78"/>
                  </a:lnTo>
                  <a:close/>
                  <a:moveTo>
                    <a:pt x="18" y="25"/>
                  </a:moveTo>
                  <a:cubicBezTo>
                    <a:pt x="25" y="16"/>
                    <a:pt x="37" y="12"/>
                    <a:pt x="47" y="16"/>
                  </a:cubicBezTo>
                  <a:cubicBezTo>
                    <a:pt x="48" y="16"/>
                    <a:pt x="49" y="17"/>
                    <a:pt x="50" y="19"/>
                  </a:cubicBezTo>
                  <a:cubicBezTo>
                    <a:pt x="50" y="20"/>
                    <a:pt x="50" y="22"/>
                    <a:pt x="49" y="23"/>
                  </a:cubicBezTo>
                  <a:cubicBezTo>
                    <a:pt x="43" y="33"/>
                    <a:pt x="35" y="45"/>
                    <a:pt x="28" y="54"/>
                  </a:cubicBezTo>
                  <a:cubicBezTo>
                    <a:pt x="27" y="56"/>
                    <a:pt x="26" y="57"/>
                    <a:pt x="24" y="57"/>
                  </a:cubicBezTo>
                  <a:cubicBezTo>
                    <a:pt x="23" y="57"/>
                    <a:pt x="21" y="56"/>
                    <a:pt x="20" y="55"/>
                  </a:cubicBezTo>
                  <a:cubicBezTo>
                    <a:pt x="13" y="47"/>
                    <a:pt x="12" y="34"/>
                    <a:pt x="18" y="2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85" name="Freeform 70">
              <a:extLst>
                <a:ext uri="{FF2B5EF4-FFF2-40B4-BE49-F238E27FC236}">
                  <a16:creationId xmlns:a16="http://schemas.microsoft.com/office/drawing/2014/main" id="{9B87AF91-8EB0-4BB3-AC98-F5C05F28C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721" y="5409061"/>
              <a:ext cx="420298" cy="204939"/>
            </a:xfrm>
            <a:custGeom>
              <a:avLst/>
              <a:gdLst>
                <a:gd name="T0" fmla="*/ 21 w 59"/>
                <a:gd name="T1" fmla="*/ 4 h 29"/>
                <a:gd name="T2" fmla="*/ 23 w 59"/>
                <a:gd name="T3" fmla="*/ 4 h 29"/>
                <a:gd name="T4" fmla="*/ 35 w 59"/>
                <a:gd name="T5" fmla="*/ 2 h 29"/>
                <a:gd name="T6" fmla="*/ 47 w 59"/>
                <a:gd name="T7" fmla="*/ 5 h 29"/>
                <a:gd name="T8" fmla="*/ 56 w 59"/>
                <a:gd name="T9" fmla="*/ 21 h 29"/>
                <a:gd name="T10" fmla="*/ 41 w 59"/>
                <a:gd name="T11" fmla="*/ 12 h 29"/>
                <a:gd name="T12" fmla="*/ 36 w 59"/>
                <a:gd name="T13" fmla="*/ 12 h 29"/>
                <a:gd name="T14" fmla="*/ 33 w 59"/>
                <a:gd name="T15" fmla="*/ 13 h 29"/>
                <a:gd name="T16" fmla="*/ 20 w 59"/>
                <a:gd name="T17" fmla="*/ 25 h 29"/>
                <a:gd name="T18" fmla="*/ 18 w 59"/>
                <a:gd name="T19" fmla="*/ 29 h 29"/>
                <a:gd name="T20" fmla="*/ 2 w 59"/>
                <a:gd name="T21" fmla="*/ 14 h 29"/>
                <a:gd name="T22" fmla="*/ 2 w 59"/>
                <a:gd name="T23" fmla="*/ 9 h 29"/>
                <a:gd name="T24" fmla="*/ 6 w 59"/>
                <a:gd name="T25" fmla="*/ 3 h 29"/>
                <a:gd name="T26" fmla="*/ 11 w 59"/>
                <a:gd name="T27" fmla="*/ 1 h 29"/>
                <a:gd name="T28" fmla="*/ 21 w 59"/>
                <a:gd name="T29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" h="29">
                  <a:moveTo>
                    <a:pt x="21" y="4"/>
                  </a:moveTo>
                  <a:cubicBezTo>
                    <a:pt x="22" y="4"/>
                    <a:pt x="23" y="4"/>
                    <a:pt x="23" y="4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9" y="1"/>
                    <a:pt x="44" y="2"/>
                    <a:pt x="47" y="5"/>
                  </a:cubicBezTo>
                  <a:cubicBezTo>
                    <a:pt x="52" y="11"/>
                    <a:pt x="59" y="18"/>
                    <a:pt x="56" y="21"/>
                  </a:cubicBezTo>
                  <a:cubicBezTo>
                    <a:pt x="53" y="24"/>
                    <a:pt x="45" y="16"/>
                    <a:pt x="41" y="12"/>
                  </a:cubicBezTo>
                  <a:cubicBezTo>
                    <a:pt x="40" y="11"/>
                    <a:pt x="38" y="11"/>
                    <a:pt x="36" y="12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27" y="16"/>
                    <a:pt x="23" y="20"/>
                    <a:pt x="20" y="25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3"/>
                    <a:pt x="0" y="11"/>
                    <a:pt x="2" y="9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1"/>
                    <a:pt x="9" y="0"/>
                    <a:pt x="11" y="1"/>
                  </a:cubicBezTo>
                  <a:lnTo>
                    <a:pt x="21" y="4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86" name="Freeform 72">
              <a:extLst>
                <a:ext uri="{FF2B5EF4-FFF2-40B4-BE49-F238E27FC236}">
                  <a16:creationId xmlns:a16="http://schemas.microsoft.com/office/drawing/2014/main" id="{E5B7C4DA-176A-4100-B448-1792C62ABB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99" y="3950178"/>
              <a:ext cx="1055953" cy="1583930"/>
            </a:xfrm>
            <a:custGeom>
              <a:avLst/>
              <a:gdLst>
                <a:gd name="T0" fmla="*/ 7 w 148"/>
                <a:gd name="T1" fmla="*/ 28 h 226"/>
                <a:gd name="T2" fmla="*/ 2 w 148"/>
                <a:gd name="T3" fmla="*/ 0 h 226"/>
                <a:gd name="T4" fmla="*/ 34 w 148"/>
                <a:gd name="T5" fmla="*/ 19 h 226"/>
                <a:gd name="T6" fmla="*/ 66 w 148"/>
                <a:gd name="T7" fmla="*/ 130 h 226"/>
                <a:gd name="T8" fmla="*/ 80 w 148"/>
                <a:gd name="T9" fmla="*/ 153 h 226"/>
                <a:gd name="T10" fmla="*/ 148 w 148"/>
                <a:gd name="T11" fmla="*/ 208 h 226"/>
                <a:gd name="T12" fmla="*/ 139 w 148"/>
                <a:gd name="T13" fmla="*/ 226 h 226"/>
                <a:gd name="T14" fmla="*/ 48 w 148"/>
                <a:gd name="T15" fmla="*/ 174 h 226"/>
                <a:gd name="T16" fmla="*/ 7 w 148"/>
                <a:gd name="T17" fmla="*/ 2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26">
                  <a:moveTo>
                    <a:pt x="7" y="28"/>
                  </a:moveTo>
                  <a:cubicBezTo>
                    <a:pt x="5" y="22"/>
                    <a:pt x="0" y="4"/>
                    <a:pt x="2" y="0"/>
                  </a:cubicBezTo>
                  <a:cubicBezTo>
                    <a:pt x="2" y="0"/>
                    <a:pt x="25" y="2"/>
                    <a:pt x="34" y="19"/>
                  </a:cubicBezTo>
                  <a:cubicBezTo>
                    <a:pt x="44" y="37"/>
                    <a:pt x="60" y="102"/>
                    <a:pt x="66" y="130"/>
                  </a:cubicBezTo>
                  <a:cubicBezTo>
                    <a:pt x="68" y="139"/>
                    <a:pt x="73" y="147"/>
                    <a:pt x="80" y="153"/>
                  </a:cubicBezTo>
                  <a:cubicBezTo>
                    <a:pt x="148" y="208"/>
                    <a:pt x="148" y="208"/>
                    <a:pt x="148" y="208"/>
                  </a:cubicBezTo>
                  <a:cubicBezTo>
                    <a:pt x="147" y="215"/>
                    <a:pt x="144" y="221"/>
                    <a:pt x="139" y="226"/>
                  </a:cubicBezTo>
                  <a:cubicBezTo>
                    <a:pt x="48" y="174"/>
                    <a:pt x="48" y="174"/>
                    <a:pt x="48" y="174"/>
                  </a:cubicBezTo>
                  <a:cubicBezTo>
                    <a:pt x="29" y="166"/>
                    <a:pt x="15" y="47"/>
                    <a:pt x="7" y="28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87" name="Freeform 73">
              <a:extLst>
                <a:ext uri="{FF2B5EF4-FFF2-40B4-BE49-F238E27FC236}">
                  <a16:creationId xmlns:a16="http://schemas.microsoft.com/office/drawing/2014/main" id="{8B032C0B-72AD-4920-825A-0ABB53C44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5552" y="3936284"/>
              <a:ext cx="427245" cy="785018"/>
            </a:xfrm>
            <a:custGeom>
              <a:avLst/>
              <a:gdLst>
                <a:gd name="T0" fmla="*/ 27 w 60"/>
                <a:gd name="T1" fmla="*/ 112 h 112"/>
                <a:gd name="T2" fmla="*/ 60 w 60"/>
                <a:gd name="T3" fmla="*/ 91 h 112"/>
                <a:gd name="T4" fmla="*/ 37 w 60"/>
                <a:gd name="T5" fmla="*/ 20 h 112"/>
                <a:gd name="T6" fmla="*/ 3 w 60"/>
                <a:gd name="T7" fmla="*/ 1 h 112"/>
                <a:gd name="T8" fmla="*/ 10 w 60"/>
                <a:gd name="T9" fmla="*/ 30 h 112"/>
                <a:gd name="T10" fmla="*/ 27 w 60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112">
                  <a:moveTo>
                    <a:pt x="27" y="112"/>
                  </a:moveTo>
                  <a:cubicBezTo>
                    <a:pt x="39" y="112"/>
                    <a:pt x="51" y="107"/>
                    <a:pt x="60" y="91"/>
                  </a:cubicBezTo>
                  <a:cubicBezTo>
                    <a:pt x="53" y="63"/>
                    <a:pt x="43" y="33"/>
                    <a:pt x="37" y="20"/>
                  </a:cubicBezTo>
                  <a:cubicBezTo>
                    <a:pt x="27" y="0"/>
                    <a:pt x="3" y="1"/>
                    <a:pt x="3" y="1"/>
                  </a:cubicBezTo>
                  <a:cubicBezTo>
                    <a:pt x="0" y="6"/>
                    <a:pt x="7" y="23"/>
                    <a:pt x="10" y="30"/>
                  </a:cubicBezTo>
                  <a:cubicBezTo>
                    <a:pt x="14" y="40"/>
                    <a:pt x="20" y="77"/>
                    <a:pt x="27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88" name="Freeform 74">
              <a:extLst>
                <a:ext uri="{FF2B5EF4-FFF2-40B4-BE49-F238E27FC236}">
                  <a16:creationId xmlns:a16="http://schemas.microsoft.com/office/drawing/2014/main" id="{3D6A4369-3DAC-41DF-B2A2-9C5A623F0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5552" y="3915443"/>
              <a:ext cx="284830" cy="805859"/>
            </a:xfrm>
            <a:custGeom>
              <a:avLst/>
              <a:gdLst>
                <a:gd name="T0" fmla="*/ 27 w 40"/>
                <a:gd name="T1" fmla="*/ 115 h 115"/>
                <a:gd name="T2" fmla="*/ 40 w 40"/>
                <a:gd name="T3" fmla="*/ 112 h 115"/>
                <a:gd name="T4" fmla="*/ 25 w 40"/>
                <a:gd name="T5" fmla="*/ 23 h 115"/>
                <a:gd name="T6" fmla="*/ 3 w 40"/>
                <a:gd name="T7" fmla="*/ 7 h 115"/>
                <a:gd name="T8" fmla="*/ 10 w 40"/>
                <a:gd name="T9" fmla="*/ 33 h 115"/>
                <a:gd name="T10" fmla="*/ 27 w 40"/>
                <a:gd name="T11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15">
                  <a:moveTo>
                    <a:pt x="27" y="115"/>
                  </a:moveTo>
                  <a:cubicBezTo>
                    <a:pt x="35" y="115"/>
                    <a:pt x="40" y="112"/>
                    <a:pt x="40" y="112"/>
                  </a:cubicBezTo>
                  <a:cubicBezTo>
                    <a:pt x="33" y="89"/>
                    <a:pt x="26" y="31"/>
                    <a:pt x="25" y="23"/>
                  </a:cubicBezTo>
                  <a:cubicBezTo>
                    <a:pt x="20" y="0"/>
                    <a:pt x="3" y="7"/>
                    <a:pt x="3" y="7"/>
                  </a:cubicBezTo>
                  <a:cubicBezTo>
                    <a:pt x="0" y="12"/>
                    <a:pt x="7" y="26"/>
                    <a:pt x="10" y="33"/>
                  </a:cubicBezTo>
                  <a:cubicBezTo>
                    <a:pt x="14" y="43"/>
                    <a:pt x="20" y="80"/>
                    <a:pt x="27" y="11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89" name="Freeform 75">
              <a:extLst>
                <a:ext uri="{FF2B5EF4-FFF2-40B4-BE49-F238E27FC236}">
                  <a16:creationId xmlns:a16="http://schemas.microsoft.com/office/drawing/2014/main" id="{A3A911E6-DF77-44E9-B4C8-606E62D3B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7374" y="3887655"/>
              <a:ext cx="927434" cy="1507512"/>
            </a:xfrm>
            <a:custGeom>
              <a:avLst/>
              <a:gdLst>
                <a:gd name="T0" fmla="*/ 130 w 130"/>
                <a:gd name="T1" fmla="*/ 215 h 215"/>
                <a:gd name="T2" fmla="*/ 120 w 130"/>
                <a:gd name="T3" fmla="*/ 24 h 215"/>
                <a:gd name="T4" fmla="*/ 105 w 130"/>
                <a:gd name="T5" fmla="*/ 9 h 215"/>
                <a:gd name="T6" fmla="*/ 40 w 130"/>
                <a:gd name="T7" fmla="*/ 0 h 215"/>
                <a:gd name="T8" fmla="*/ 0 w 130"/>
                <a:gd name="T9" fmla="*/ 213 h 215"/>
                <a:gd name="T10" fmla="*/ 130 w 130"/>
                <a:gd name="T11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215">
                  <a:moveTo>
                    <a:pt x="130" y="215"/>
                  </a:moveTo>
                  <a:cubicBezTo>
                    <a:pt x="120" y="24"/>
                    <a:pt x="120" y="24"/>
                    <a:pt x="120" y="24"/>
                  </a:cubicBezTo>
                  <a:cubicBezTo>
                    <a:pt x="119" y="16"/>
                    <a:pt x="113" y="10"/>
                    <a:pt x="105" y="9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0" y="213"/>
                    <a:pt x="0" y="213"/>
                    <a:pt x="0" y="213"/>
                  </a:cubicBezTo>
                  <a:lnTo>
                    <a:pt x="130" y="215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90" name="Freeform 76">
              <a:extLst>
                <a:ext uri="{FF2B5EF4-FFF2-40B4-BE49-F238E27FC236}">
                  <a16:creationId xmlns:a16="http://schemas.microsoft.com/office/drawing/2014/main" id="{D310EC91-57C0-4B80-8CF0-3718129B6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1456" y="7548756"/>
              <a:ext cx="448087" cy="441140"/>
            </a:xfrm>
            <a:custGeom>
              <a:avLst/>
              <a:gdLst>
                <a:gd name="T0" fmla="*/ 6 w 63"/>
                <a:gd name="T1" fmla="*/ 7 h 63"/>
                <a:gd name="T2" fmla="*/ 6 w 63"/>
                <a:gd name="T3" fmla="*/ 30 h 63"/>
                <a:gd name="T4" fmla="*/ 4 w 63"/>
                <a:gd name="T5" fmla="*/ 44 h 63"/>
                <a:gd name="T6" fmla="*/ 2 w 63"/>
                <a:gd name="T7" fmla="*/ 51 h 63"/>
                <a:gd name="T8" fmla="*/ 11 w 63"/>
                <a:gd name="T9" fmla="*/ 63 h 63"/>
                <a:gd name="T10" fmla="*/ 60 w 63"/>
                <a:gd name="T11" fmla="*/ 63 h 63"/>
                <a:gd name="T12" fmla="*/ 62 w 63"/>
                <a:gd name="T13" fmla="*/ 61 h 63"/>
                <a:gd name="T14" fmla="*/ 29 w 63"/>
                <a:gd name="T15" fmla="*/ 44 h 63"/>
                <a:gd name="T16" fmla="*/ 20 w 63"/>
                <a:gd name="T17" fmla="*/ 8 h 63"/>
                <a:gd name="T18" fmla="*/ 12 w 63"/>
                <a:gd name="T19" fmla="*/ 0 h 63"/>
                <a:gd name="T20" fmla="*/ 12 w 63"/>
                <a:gd name="T21" fmla="*/ 0 h 63"/>
                <a:gd name="T22" fmla="*/ 6 w 63"/>
                <a:gd name="T23" fmla="*/ 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3" h="63">
                  <a:moveTo>
                    <a:pt x="6" y="7"/>
                  </a:moveTo>
                  <a:cubicBezTo>
                    <a:pt x="6" y="30"/>
                    <a:pt x="6" y="30"/>
                    <a:pt x="6" y="30"/>
                  </a:cubicBezTo>
                  <a:cubicBezTo>
                    <a:pt x="6" y="35"/>
                    <a:pt x="5" y="40"/>
                    <a:pt x="4" y="44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0" y="57"/>
                    <a:pt x="5" y="63"/>
                    <a:pt x="11" y="63"/>
                  </a:cubicBezTo>
                  <a:cubicBezTo>
                    <a:pt x="26" y="63"/>
                    <a:pt x="53" y="63"/>
                    <a:pt x="60" y="63"/>
                  </a:cubicBezTo>
                  <a:cubicBezTo>
                    <a:pt x="61" y="63"/>
                    <a:pt x="62" y="62"/>
                    <a:pt x="62" y="61"/>
                  </a:cubicBezTo>
                  <a:cubicBezTo>
                    <a:pt x="63" y="54"/>
                    <a:pt x="43" y="50"/>
                    <a:pt x="29" y="44"/>
                  </a:cubicBezTo>
                  <a:cubicBezTo>
                    <a:pt x="18" y="40"/>
                    <a:pt x="18" y="20"/>
                    <a:pt x="20" y="8"/>
                  </a:cubicBezTo>
                  <a:cubicBezTo>
                    <a:pt x="20" y="4"/>
                    <a:pt x="16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8" y="1"/>
                    <a:pt x="6" y="4"/>
                    <a:pt x="6" y="7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91" name="Freeform 77">
              <a:extLst>
                <a:ext uri="{FF2B5EF4-FFF2-40B4-BE49-F238E27FC236}">
                  <a16:creationId xmlns:a16="http://schemas.microsoft.com/office/drawing/2014/main" id="{099CB9A0-46A8-4651-8201-605FEBC8E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9491" y="7514021"/>
              <a:ext cx="413351" cy="489769"/>
            </a:xfrm>
            <a:custGeom>
              <a:avLst/>
              <a:gdLst>
                <a:gd name="T0" fmla="*/ 19 w 58"/>
                <a:gd name="T1" fmla="*/ 6 h 70"/>
                <a:gd name="T2" fmla="*/ 11 w 58"/>
                <a:gd name="T3" fmla="*/ 32 h 70"/>
                <a:gd name="T4" fmla="*/ 9 w 58"/>
                <a:gd name="T5" fmla="*/ 35 h 70"/>
                <a:gd name="T6" fmla="*/ 4 w 58"/>
                <a:gd name="T7" fmla="*/ 44 h 70"/>
                <a:gd name="T8" fmla="*/ 9 w 58"/>
                <a:gd name="T9" fmla="*/ 58 h 70"/>
                <a:gd name="T10" fmla="*/ 32 w 58"/>
                <a:gd name="T11" fmla="*/ 66 h 70"/>
                <a:gd name="T12" fmla="*/ 58 w 58"/>
                <a:gd name="T13" fmla="*/ 63 h 70"/>
                <a:gd name="T14" fmla="*/ 41 w 58"/>
                <a:gd name="T15" fmla="*/ 55 h 70"/>
                <a:gd name="T16" fmla="*/ 30 w 58"/>
                <a:gd name="T17" fmla="*/ 47 h 70"/>
                <a:gd name="T18" fmla="*/ 35 w 58"/>
                <a:gd name="T19" fmla="*/ 11 h 70"/>
                <a:gd name="T20" fmla="*/ 30 w 58"/>
                <a:gd name="T21" fmla="*/ 1 h 70"/>
                <a:gd name="T22" fmla="*/ 28 w 58"/>
                <a:gd name="T23" fmla="*/ 1 h 70"/>
                <a:gd name="T24" fmla="*/ 19 w 58"/>
                <a:gd name="T25" fmla="*/ 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" h="70">
                  <a:moveTo>
                    <a:pt x="19" y="6"/>
                  </a:moveTo>
                  <a:cubicBezTo>
                    <a:pt x="11" y="32"/>
                    <a:pt x="11" y="32"/>
                    <a:pt x="11" y="32"/>
                  </a:cubicBezTo>
                  <a:cubicBezTo>
                    <a:pt x="10" y="33"/>
                    <a:pt x="10" y="34"/>
                    <a:pt x="9" y="35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0" y="49"/>
                    <a:pt x="3" y="56"/>
                    <a:pt x="9" y="58"/>
                  </a:cubicBezTo>
                  <a:cubicBezTo>
                    <a:pt x="9" y="58"/>
                    <a:pt x="20" y="62"/>
                    <a:pt x="32" y="66"/>
                  </a:cubicBezTo>
                  <a:cubicBezTo>
                    <a:pt x="44" y="70"/>
                    <a:pt x="58" y="67"/>
                    <a:pt x="58" y="63"/>
                  </a:cubicBezTo>
                  <a:cubicBezTo>
                    <a:pt x="58" y="56"/>
                    <a:pt x="52" y="62"/>
                    <a:pt x="41" y="55"/>
                  </a:cubicBezTo>
                  <a:cubicBezTo>
                    <a:pt x="37" y="52"/>
                    <a:pt x="34" y="50"/>
                    <a:pt x="30" y="47"/>
                  </a:cubicBezTo>
                  <a:cubicBezTo>
                    <a:pt x="21" y="40"/>
                    <a:pt x="29" y="21"/>
                    <a:pt x="35" y="11"/>
                  </a:cubicBezTo>
                  <a:cubicBezTo>
                    <a:pt x="37" y="7"/>
                    <a:pt x="35" y="2"/>
                    <a:pt x="30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4" y="0"/>
                    <a:pt x="20" y="2"/>
                    <a:pt x="19" y="6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92" name="Freeform 78">
              <a:extLst>
                <a:ext uri="{FF2B5EF4-FFF2-40B4-BE49-F238E27FC236}">
                  <a16:creationId xmlns:a16="http://schemas.microsoft.com/office/drawing/2014/main" id="{368EE6E1-8A30-41EC-96A3-DAC43F1AE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2093" y="5395167"/>
              <a:ext cx="653024" cy="2309899"/>
            </a:xfrm>
            <a:custGeom>
              <a:avLst/>
              <a:gdLst>
                <a:gd name="T0" fmla="*/ 0 w 92"/>
                <a:gd name="T1" fmla="*/ 1 h 329"/>
                <a:gd name="T2" fmla="*/ 74 w 92"/>
                <a:gd name="T3" fmla="*/ 0 h 329"/>
                <a:gd name="T4" fmla="*/ 70 w 92"/>
                <a:gd name="T5" fmla="*/ 204 h 329"/>
                <a:gd name="T6" fmla="*/ 42 w 92"/>
                <a:gd name="T7" fmla="*/ 327 h 329"/>
                <a:gd name="T8" fmla="*/ 26 w 92"/>
                <a:gd name="T9" fmla="*/ 328 h 329"/>
                <a:gd name="T10" fmla="*/ 23 w 92"/>
                <a:gd name="T11" fmla="*/ 235 h 329"/>
                <a:gd name="T12" fmla="*/ 19 w 92"/>
                <a:gd name="T13" fmla="*/ 122 h 329"/>
                <a:gd name="T14" fmla="*/ 0 w 92"/>
                <a:gd name="T15" fmla="*/ 1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329">
                  <a:moveTo>
                    <a:pt x="0" y="1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92" y="90"/>
                    <a:pt x="70" y="204"/>
                  </a:cubicBezTo>
                  <a:cubicBezTo>
                    <a:pt x="60" y="258"/>
                    <a:pt x="42" y="327"/>
                    <a:pt x="42" y="327"/>
                  </a:cubicBezTo>
                  <a:cubicBezTo>
                    <a:pt x="36" y="329"/>
                    <a:pt x="31" y="329"/>
                    <a:pt x="26" y="328"/>
                  </a:cubicBezTo>
                  <a:cubicBezTo>
                    <a:pt x="26" y="328"/>
                    <a:pt x="24" y="283"/>
                    <a:pt x="23" y="235"/>
                  </a:cubicBezTo>
                  <a:cubicBezTo>
                    <a:pt x="22" y="188"/>
                    <a:pt x="22" y="138"/>
                    <a:pt x="19" y="122"/>
                  </a:cubicBezTo>
                  <a:cubicBezTo>
                    <a:pt x="13" y="89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93" name="Freeform 79">
              <a:extLst>
                <a:ext uri="{FF2B5EF4-FFF2-40B4-BE49-F238E27FC236}">
                  <a16:creationId xmlns:a16="http://schemas.microsoft.com/office/drawing/2014/main" id="{07E366BA-CC17-4523-B85F-A75F969A9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2093" y="5297908"/>
              <a:ext cx="347353" cy="1121952"/>
            </a:xfrm>
            <a:custGeom>
              <a:avLst/>
              <a:gdLst>
                <a:gd name="T0" fmla="*/ 29 w 49"/>
                <a:gd name="T1" fmla="*/ 135 h 160"/>
                <a:gd name="T2" fmla="*/ 35 w 49"/>
                <a:gd name="T3" fmla="*/ 5 h 160"/>
                <a:gd name="T4" fmla="*/ 0 w 49"/>
                <a:gd name="T5" fmla="*/ 0 h 160"/>
                <a:gd name="T6" fmla="*/ 19 w 49"/>
                <a:gd name="T7" fmla="*/ 120 h 160"/>
                <a:gd name="T8" fmla="*/ 29 w 49"/>
                <a:gd name="T9" fmla="*/ 13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60">
                  <a:moveTo>
                    <a:pt x="29" y="135"/>
                  </a:moveTo>
                  <a:cubicBezTo>
                    <a:pt x="49" y="83"/>
                    <a:pt x="35" y="5"/>
                    <a:pt x="35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3" y="87"/>
                    <a:pt x="19" y="120"/>
                  </a:cubicBezTo>
                  <a:cubicBezTo>
                    <a:pt x="21" y="131"/>
                    <a:pt x="19" y="160"/>
                    <a:pt x="29" y="13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94" name="Freeform 80">
              <a:extLst>
                <a:ext uri="{FF2B5EF4-FFF2-40B4-BE49-F238E27FC236}">
                  <a16:creationId xmlns:a16="http://schemas.microsoft.com/office/drawing/2014/main" id="{3F97E19B-3D01-407D-B0B4-52A6815B8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0222" y="5197175"/>
              <a:ext cx="725969" cy="2493995"/>
            </a:xfrm>
            <a:custGeom>
              <a:avLst/>
              <a:gdLst>
                <a:gd name="T0" fmla="*/ 88 w 102"/>
                <a:gd name="T1" fmla="*/ 32 h 355"/>
                <a:gd name="T2" fmla="*/ 88 w 102"/>
                <a:gd name="T3" fmla="*/ 222 h 355"/>
                <a:gd name="T4" fmla="*/ 15 w 102"/>
                <a:gd name="T5" fmla="*/ 355 h 355"/>
                <a:gd name="T6" fmla="*/ 0 w 102"/>
                <a:gd name="T7" fmla="*/ 350 h 355"/>
                <a:gd name="T8" fmla="*/ 17 w 102"/>
                <a:gd name="T9" fmla="*/ 284 h 355"/>
                <a:gd name="T10" fmla="*/ 38 w 102"/>
                <a:gd name="T11" fmla="*/ 170 h 355"/>
                <a:gd name="T12" fmla="*/ 25 w 102"/>
                <a:gd name="T13" fmla="*/ 30 h 355"/>
                <a:gd name="T14" fmla="*/ 88 w 102"/>
                <a:gd name="T15" fmla="*/ 32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355">
                  <a:moveTo>
                    <a:pt x="88" y="32"/>
                  </a:moveTo>
                  <a:cubicBezTo>
                    <a:pt x="97" y="80"/>
                    <a:pt x="102" y="185"/>
                    <a:pt x="88" y="222"/>
                  </a:cubicBezTo>
                  <a:cubicBezTo>
                    <a:pt x="59" y="294"/>
                    <a:pt x="15" y="355"/>
                    <a:pt x="15" y="355"/>
                  </a:cubicBezTo>
                  <a:cubicBezTo>
                    <a:pt x="10" y="355"/>
                    <a:pt x="5" y="353"/>
                    <a:pt x="0" y="350"/>
                  </a:cubicBezTo>
                  <a:cubicBezTo>
                    <a:pt x="0" y="350"/>
                    <a:pt x="7" y="319"/>
                    <a:pt x="17" y="284"/>
                  </a:cubicBezTo>
                  <a:cubicBezTo>
                    <a:pt x="28" y="243"/>
                    <a:pt x="42" y="195"/>
                    <a:pt x="38" y="170"/>
                  </a:cubicBezTo>
                  <a:cubicBezTo>
                    <a:pt x="31" y="123"/>
                    <a:pt x="22" y="60"/>
                    <a:pt x="25" y="30"/>
                  </a:cubicBezTo>
                  <a:cubicBezTo>
                    <a:pt x="27" y="0"/>
                    <a:pt x="83" y="6"/>
                    <a:pt x="88" y="3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95" name="Freeform 81">
              <a:extLst>
                <a:ext uri="{FF2B5EF4-FFF2-40B4-BE49-F238E27FC236}">
                  <a16:creationId xmlns:a16="http://schemas.microsoft.com/office/drawing/2014/main" id="{7B9E09DB-1298-4C69-9991-84F75E25E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3480" y="3880707"/>
              <a:ext cx="1003852" cy="1761081"/>
            </a:xfrm>
            <a:custGeom>
              <a:avLst/>
              <a:gdLst>
                <a:gd name="T0" fmla="*/ 88 w 141"/>
                <a:gd name="T1" fmla="*/ 251 h 251"/>
                <a:gd name="T2" fmla="*/ 131 w 141"/>
                <a:gd name="T3" fmla="*/ 245 h 251"/>
                <a:gd name="T4" fmla="*/ 141 w 141"/>
                <a:gd name="T5" fmla="*/ 230 h 251"/>
                <a:gd name="T6" fmla="*/ 123 w 141"/>
                <a:gd name="T7" fmla="*/ 19 h 251"/>
                <a:gd name="T8" fmla="*/ 113 w 141"/>
                <a:gd name="T9" fmla="*/ 11 h 251"/>
                <a:gd name="T10" fmla="*/ 43 w 141"/>
                <a:gd name="T11" fmla="*/ 0 h 251"/>
                <a:gd name="T12" fmla="*/ 1 w 141"/>
                <a:gd name="T13" fmla="*/ 209 h 251"/>
                <a:gd name="T14" fmla="*/ 11 w 141"/>
                <a:gd name="T15" fmla="*/ 230 h 251"/>
                <a:gd name="T16" fmla="*/ 88 w 141"/>
                <a:gd name="T17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251">
                  <a:moveTo>
                    <a:pt x="88" y="251"/>
                  </a:moveTo>
                  <a:cubicBezTo>
                    <a:pt x="110" y="251"/>
                    <a:pt x="123" y="248"/>
                    <a:pt x="131" y="245"/>
                  </a:cubicBezTo>
                  <a:cubicBezTo>
                    <a:pt x="137" y="243"/>
                    <a:pt x="141" y="237"/>
                    <a:pt x="141" y="230"/>
                  </a:cubicBezTo>
                  <a:cubicBezTo>
                    <a:pt x="123" y="19"/>
                    <a:pt x="123" y="19"/>
                    <a:pt x="123" y="19"/>
                  </a:cubicBezTo>
                  <a:cubicBezTo>
                    <a:pt x="123" y="15"/>
                    <a:pt x="117" y="11"/>
                    <a:pt x="113" y="11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" y="209"/>
                    <a:pt x="1" y="209"/>
                    <a:pt x="1" y="209"/>
                  </a:cubicBezTo>
                  <a:cubicBezTo>
                    <a:pt x="0" y="217"/>
                    <a:pt x="4" y="226"/>
                    <a:pt x="11" y="230"/>
                  </a:cubicBezTo>
                  <a:cubicBezTo>
                    <a:pt x="26" y="239"/>
                    <a:pt x="54" y="251"/>
                    <a:pt x="88" y="2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96" name="Freeform 82">
              <a:extLst>
                <a:ext uri="{FF2B5EF4-FFF2-40B4-BE49-F238E27FC236}">
                  <a16:creationId xmlns:a16="http://schemas.microsoft.com/office/drawing/2014/main" id="{0CA73DF3-1C4A-4A6F-A1CA-5FEE54863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2434" y="5620945"/>
              <a:ext cx="197992" cy="420298"/>
            </a:xfrm>
            <a:custGeom>
              <a:avLst/>
              <a:gdLst>
                <a:gd name="T0" fmla="*/ 25 w 28"/>
                <a:gd name="T1" fmla="*/ 39 h 60"/>
                <a:gd name="T2" fmla="*/ 22 w 28"/>
                <a:gd name="T3" fmla="*/ 26 h 60"/>
                <a:gd name="T4" fmla="*/ 20 w 28"/>
                <a:gd name="T5" fmla="*/ 23 h 60"/>
                <a:gd name="T6" fmla="*/ 17 w 28"/>
                <a:gd name="T7" fmla="*/ 17 h 60"/>
                <a:gd name="T8" fmla="*/ 17 w 28"/>
                <a:gd name="T9" fmla="*/ 8 h 60"/>
                <a:gd name="T10" fmla="*/ 11 w 28"/>
                <a:gd name="T11" fmla="*/ 0 h 60"/>
                <a:gd name="T12" fmla="*/ 11 w 28"/>
                <a:gd name="T13" fmla="*/ 0 h 60"/>
                <a:gd name="T14" fmla="*/ 4 w 28"/>
                <a:gd name="T15" fmla="*/ 9 h 60"/>
                <a:gd name="T16" fmla="*/ 4 w 28"/>
                <a:gd name="T17" fmla="*/ 15 h 60"/>
                <a:gd name="T18" fmla="*/ 3 w 28"/>
                <a:gd name="T19" fmla="*/ 26 h 60"/>
                <a:gd name="T20" fmla="*/ 4 w 28"/>
                <a:gd name="T21" fmla="*/ 48 h 60"/>
                <a:gd name="T22" fmla="*/ 18 w 28"/>
                <a:gd name="T23" fmla="*/ 58 h 60"/>
                <a:gd name="T24" fmla="*/ 25 w 28"/>
                <a:gd name="T25" fmla="*/ 56 h 60"/>
                <a:gd name="T26" fmla="*/ 16 w 28"/>
                <a:gd name="T27" fmla="*/ 36 h 60"/>
                <a:gd name="T28" fmla="*/ 17 w 28"/>
                <a:gd name="T29" fmla="*/ 34 h 60"/>
                <a:gd name="T30" fmla="*/ 21 w 28"/>
                <a:gd name="T31" fmla="*/ 41 h 60"/>
                <a:gd name="T32" fmla="*/ 26 w 28"/>
                <a:gd name="T33" fmla="*/ 45 h 60"/>
                <a:gd name="T34" fmla="*/ 25 w 28"/>
                <a:gd name="T35" fmla="*/ 3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60">
                  <a:moveTo>
                    <a:pt x="25" y="39"/>
                  </a:moveTo>
                  <a:cubicBezTo>
                    <a:pt x="24" y="34"/>
                    <a:pt x="23" y="28"/>
                    <a:pt x="22" y="26"/>
                  </a:cubicBezTo>
                  <a:cubicBezTo>
                    <a:pt x="22" y="26"/>
                    <a:pt x="20" y="24"/>
                    <a:pt x="20" y="23"/>
                  </a:cubicBezTo>
                  <a:cubicBezTo>
                    <a:pt x="19" y="21"/>
                    <a:pt x="17" y="19"/>
                    <a:pt x="17" y="17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4"/>
                    <a:pt x="15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4" y="4"/>
                    <a:pt x="4" y="9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5" y="19"/>
                    <a:pt x="4" y="22"/>
                    <a:pt x="3" y="26"/>
                  </a:cubicBezTo>
                  <a:cubicBezTo>
                    <a:pt x="0" y="33"/>
                    <a:pt x="2" y="41"/>
                    <a:pt x="4" y="48"/>
                  </a:cubicBezTo>
                  <a:cubicBezTo>
                    <a:pt x="6" y="52"/>
                    <a:pt x="11" y="55"/>
                    <a:pt x="18" y="58"/>
                  </a:cubicBezTo>
                  <a:cubicBezTo>
                    <a:pt x="22" y="59"/>
                    <a:pt x="28" y="60"/>
                    <a:pt x="25" y="56"/>
                  </a:cubicBezTo>
                  <a:cubicBezTo>
                    <a:pt x="23" y="52"/>
                    <a:pt x="13" y="47"/>
                    <a:pt x="16" y="36"/>
                  </a:cubicBezTo>
                  <a:cubicBezTo>
                    <a:pt x="16" y="35"/>
                    <a:pt x="17" y="34"/>
                    <a:pt x="17" y="34"/>
                  </a:cubicBezTo>
                  <a:cubicBezTo>
                    <a:pt x="19" y="34"/>
                    <a:pt x="20" y="38"/>
                    <a:pt x="21" y="41"/>
                  </a:cubicBezTo>
                  <a:cubicBezTo>
                    <a:pt x="22" y="44"/>
                    <a:pt x="25" y="45"/>
                    <a:pt x="26" y="45"/>
                  </a:cubicBezTo>
                  <a:cubicBezTo>
                    <a:pt x="27" y="45"/>
                    <a:pt x="26" y="42"/>
                    <a:pt x="25" y="39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97" name="Freeform 83">
              <a:extLst>
                <a:ext uri="{FF2B5EF4-FFF2-40B4-BE49-F238E27FC236}">
                  <a16:creationId xmlns:a16="http://schemas.microsoft.com/office/drawing/2014/main" id="{45CFD976-B8DB-4417-BAE2-0EEA1C836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2544" y="3821656"/>
              <a:ext cx="705128" cy="1896548"/>
            </a:xfrm>
            <a:custGeom>
              <a:avLst/>
              <a:gdLst>
                <a:gd name="T0" fmla="*/ 68 w 99"/>
                <a:gd name="T1" fmla="*/ 15 h 270"/>
                <a:gd name="T2" fmla="*/ 0 w 99"/>
                <a:gd name="T3" fmla="*/ 157 h 270"/>
                <a:gd name="T4" fmla="*/ 15 w 99"/>
                <a:gd name="T5" fmla="*/ 269 h 270"/>
                <a:gd name="T6" fmla="*/ 22 w 99"/>
                <a:gd name="T7" fmla="*/ 270 h 270"/>
                <a:gd name="T8" fmla="*/ 28 w 99"/>
                <a:gd name="T9" fmla="*/ 269 h 270"/>
                <a:gd name="T10" fmla="*/ 34 w 99"/>
                <a:gd name="T11" fmla="*/ 153 h 270"/>
                <a:gd name="T12" fmla="*/ 98 w 99"/>
                <a:gd name="T13" fmla="*/ 35 h 270"/>
                <a:gd name="T14" fmla="*/ 68 w 99"/>
                <a:gd name="T15" fmla="*/ 15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270">
                  <a:moveTo>
                    <a:pt x="68" y="15"/>
                  </a:moveTo>
                  <a:cubicBezTo>
                    <a:pt x="68" y="15"/>
                    <a:pt x="0" y="106"/>
                    <a:pt x="0" y="157"/>
                  </a:cubicBezTo>
                  <a:cubicBezTo>
                    <a:pt x="0" y="192"/>
                    <a:pt x="15" y="269"/>
                    <a:pt x="15" y="269"/>
                  </a:cubicBezTo>
                  <a:cubicBezTo>
                    <a:pt x="15" y="269"/>
                    <a:pt x="19" y="270"/>
                    <a:pt x="22" y="270"/>
                  </a:cubicBezTo>
                  <a:cubicBezTo>
                    <a:pt x="25" y="270"/>
                    <a:pt x="28" y="269"/>
                    <a:pt x="28" y="269"/>
                  </a:cubicBezTo>
                  <a:cubicBezTo>
                    <a:pt x="28" y="269"/>
                    <a:pt x="28" y="171"/>
                    <a:pt x="34" y="153"/>
                  </a:cubicBezTo>
                  <a:cubicBezTo>
                    <a:pt x="40" y="136"/>
                    <a:pt x="97" y="53"/>
                    <a:pt x="98" y="35"/>
                  </a:cubicBezTo>
                  <a:cubicBezTo>
                    <a:pt x="99" y="17"/>
                    <a:pt x="85" y="0"/>
                    <a:pt x="68" y="15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98" name="Freeform 84">
              <a:extLst>
                <a:ext uri="{FF2B5EF4-FFF2-40B4-BE49-F238E27FC236}">
                  <a16:creationId xmlns:a16="http://schemas.microsoft.com/office/drawing/2014/main" id="{B3106BDE-0CA0-4112-8D3E-9BEB57921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1064" y="3821656"/>
              <a:ext cx="597447" cy="795440"/>
            </a:xfrm>
            <a:custGeom>
              <a:avLst/>
              <a:gdLst>
                <a:gd name="T0" fmla="*/ 43 w 84"/>
                <a:gd name="T1" fmla="*/ 109 h 113"/>
                <a:gd name="T2" fmla="*/ 82 w 84"/>
                <a:gd name="T3" fmla="*/ 33 h 113"/>
                <a:gd name="T4" fmla="*/ 48 w 84"/>
                <a:gd name="T5" fmla="*/ 14 h 113"/>
                <a:gd name="T6" fmla="*/ 0 w 84"/>
                <a:gd name="T7" fmla="*/ 91 h 113"/>
                <a:gd name="T8" fmla="*/ 43 w 84"/>
                <a:gd name="T9" fmla="*/ 10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13">
                  <a:moveTo>
                    <a:pt x="43" y="109"/>
                  </a:moveTo>
                  <a:cubicBezTo>
                    <a:pt x="61" y="80"/>
                    <a:pt x="82" y="44"/>
                    <a:pt x="82" y="33"/>
                  </a:cubicBezTo>
                  <a:cubicBezTo>
                    <a:pt x="84" y="13"/>
                    <a:pt x="60" y="0"/>
                    <a:pt x="48" y="14"/>
                  </a:cubicBezTo>
                  <a:cubicBezTo>
                    <a:pt x="48" y="14"/>
                    <a:pt x="21" y="50"/>
                    <a:pt x="0" y="91"/>
                  </a:cubicBezTo>
                  <a:cubicBezTo>
                    <a:pt x="11" y="104"/>
                    <a:pt x="23" y="113"/>
                    <a:pt x="43" y="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99" name="Freeform 85">
              <a:extLst>
                <a:ext uri="{FF2B5EF4-FFF2-40B4-BE49-F238E27FC236}">
                  <a16:creationId xmlns:a16="http://schemas.microsoft.com/office/drawing/2014/main" id="{1B721A99-4B03-4999-8A0F-3FBEE1574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7468" y="3317995"/>
              <a:ext cx="361247" cy="489769"/>
            </a:xfrm>
            <a:custGeom>
              <a:avLst/>
              <a:gdLst>
                <a:gd name="T0" fmla="*/ 13 w 51"/>
                <a:gd name="T1" fmla="*/ 4 h 70"/>
                <a:gd name="T2" fmla="*/ 7 w 51"/>
                <a:gd name="T3" fmla="*/ 24 h 70"/>
                <a:gd name="T4" fmla="*/ 13 w 51"/>
                <a:gd name="T5" fmla="*/ 47 h 70"/>
                <a:gd name="T6" fmla="*/ 19 w 51"/>
                <a:gd name="T7" fmla="*/ 65 h 70"/>
                <a:gd name="T8" fmla="*/ 48 w 51"/>
                <a:gd name="T9" fmla="*/ 63 h 70"/>
                <a:gd name="T10" fmla="*/ 13 w 51"/>
                <a:gd name="T11" fmla="*/ 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70">
                  <a:moveTo>
                    <a:pt x="13" y="4"/>
                  </a:moveTo>
                  <a:cubicBezTo>
                    <a:pt x="13" y="4"/>
                    <a:pt x="15" y="16"/>
                    <a:pt x="7" y="24"/>
                  </a:cubicBezTo>
                  <a:cubicBezTo>
                    <a:pt x="0" y="33"/>
                    <a:pt x="11" y="41"/>
                    <a:pt x="13" y="47"/>
                  </a:cubicBezTo>
                  <a:cubicBezTo>
                    <a:pt x="15" y="53"/>
                    <a:pt x="13" y="61"/>
                    <a:pt x="19" y="65"/>
                  </a:cubicBezTo>
                  <a:cubicBezTo>
                    <a:pt x="26" y="69"/>
                    <a:pt x="45" y="70"/>
                    <a:pt x="48" y="63"/>
                  </a:cubicBezTo>
                  <a:cubicBezTo>
                    <a:pt x="51" y="56"/>
                    <a:pt x="35" y="0"/>
                    <a:pt x="13" y="4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300" name="Freeform 86">
              <a:extLst>
                <a:ext uri="{FF2B5EF4-FFF2-40B4-BE49-F238E27FC236}">
                  <a16:creationId xmlns:a16="http://schemas.microsoft.com/office/drawing/2014/main" id="{351948DF-6DB8-4A2A-BF8E-2728F035B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1252" y="3199895"/>
              <a:ext cx="552292" cy="573134"/>
            </a:xfrm>
            <a:custGeom>
              <a:avLst/>
              <a:gdLst>
                <a:gd name="T0" fmla="*/ 77 w 78"/>
                <a:gd name="T1" fmla="*/ 37 h 82"/>
                <a:gd name="T2" fmla="*/ 22 w 78"/>
                <a:gd name="T3" fmla="*/ 82 h 82"/>
                <a:gd name="T4" fmla="*/ 0 w 78"/>
                <a:gd name="T5" fmla="*/ 20 h 82"/>
                <a:gd name="T6" fmla="*/ 37 w 78"/>
                <a:gd name="T7" fmla="*/ 0 h 82"/>
                <a:gd name="T8" fmla="*/ 76 w 78"/>
                <a:gd name="T9" fmla="*/ 25 h 82"/>
                <a:gd name="T10" fmla="*/ 77 w 78"/>
                <a:gd name="T11" fmla="*/ 3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82">
                  <a:moveTo>
                    <a:pt x="77" y="37"/>
                  </a:moveTo>
                  <a:cubicBezTo>
                    <a:pt x="78" y="75"/>
                    <a:pt x="43" y="82"/>
                    <a:pt x="22" y="82"/>
                  </a:cubicBezTo>
                  <a:cubicBezTo>
                    <a:pt x="1" y="82"/>
                    <a:pt x="0" y="36"/>
                    <a:pt x="0" y="20"/>
                  </a:cubicBezTo>
                  <a:cubicBezTo>
                    <a:pt x="0" y="3"/>
                    <a:pt x="16" y="0"/>
                    <a:pt x="37" y="0"/>
                  </a:cubicBezTo>
                  <a:cubicBezTo>
                    <a:pt x="54" y="0"/>
                    <a:pt x="69" y="13"/>
                    <a:pt x="76" y="25"/>
                  </a:cubicBezTo>
                  <a:cubicBezTo>
                    <a:pt x="77" y="29"/>
                    <a:pt x="77" y="33"/>
                    <a:pt x="77" y="3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301" name="Freeform 87">
              <a:extLst>
                <a:ext uri="{FF2B5EF4-FFF2-40B4-BE49-F238E27FC236}">
                  <a16:creationId xmlns:a16="http://schemas.microsoft.com/office/drawing/2014/main" id="{15869919-DDEB-4DC9-B793-FF7AECEE28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5458" y="3304101"/>
              <a:ext cx="427245" cy="833647"/>
            </a:xfrm>
            <a:custGeom>
              <a:avLst/>
              <a:gdLst>
                <a:gd name="T0" fmla="*/ 23 w 60"/>
                <a:gd name="T1" fmla="*/ 0 h 119"/>
                <a:gd name="T2" fmla="*/ 0 w 60"/>
                <a:gd name="T3" fmla="*/ 36 h 119"/>
                <a:gd name="T4" fmla="*/ 5 w 60"/>
                <a:gd name="T5" fmla="*/ 56 h 119"/>
                <a:gd name="T6" fmla="*/ 7 w 60"/>
                <a:gd name="T7" fmla="*/ 71 h 119"/>
                <a:gd name="T8" fmla="*/ 4 w 60"/>
                <a:gd name="T9" fmla="*/ 84 h 119"/>
                <a:gd name="T10" fmla="*/ 15 w 60"/>
                <a:gd name="T11" fmla="*/ 105 h 119"/>
                <a:gd name="T12" fmla="*/ 25 w 60"/>
                <a:gd name="T13" fmla="*/ 119 h 119"/>
                <a:gd name="T14" fmla="*/ 29 w 60"/>
                <a:gd name="T15" fmla="*/ 103 h 119"/>
                <a:gd name="T16" fmla="*/ 32 w 60"/>
                <a:gd name="T17" fmla="*/ 89 h 119"/>
                <a:gd name="T18" fmla="*/ 31 w 60"/>
                <a:gd name="T19" fmla="*/ 86 h 119"/>
                <a:gd name="T20" fmla="*/ 37 w 60"/>
                <a:gd name="T21" fmla="*/ 74 h 119"/>
                <a:gd name="T22" fmla="*/ 56 w 60"/>
                <a:gd name="T23" fmla="*/ 36 h 119"/>
                <a:gd name="T24" fmla="*/ 23 w 60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119">
                  <a:moveTo>
                    <a:pt x="23" y="0"/>
                  </a:moveTo>
                  <a:cubicBezTo>
                    <a:pt x="6" y="0"/>
                    <a:pt x="1" y="13"/>
                    <a:pt x="0" y="36"/>
                  </a:cubicBezTo>
                  <a:cubicBezTo>
                    <a:pt x="0" y="44"/>
                    <a:pt x="2" y="50"/>
                    <a:pt x="5" y="56"/>
                  </a:cubicBezTo>
                  <a:cubicBezTo>
                    <a:pt x="8" y="60"/>
                    <a:pt x="9" y="67"/>
                    <a:pt x="7" y="71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1" y="96"/>
                    <a:pt x="7" y="103"/>
                    <a:pt x="15" y="105"/>
                  </a:cubicBezTo>
                  <a:cubicBezTo>
                    <a:pt x="18" y="106"/>
                    <a:pt x="25" y="119"/>
                    <a:pt x="25" y="119"/>
                  </a:cubicBezTo>
                  <a:cubicBezTo>
                    <a:pt x="25" y="119"/>
                    <a:pt x="28" y="104"/>
                    <a:pt x="29" y="103"/>
                  </a:cubicBezTo>
                  <a:cubicBezTo>
                    <a:pt x="34" y="100"/>
                    <a:pt x="33" y="94"/>
                    <a:pt x="32" y="89"/>
                  </a:cubicBezTo>
                  <a:cubicBezTo>
                    <a:pt x="31" y="86"/>
                    <a:pt x="31" y="86"/>
                    <a:pt x="31" y="86"/>
                  </a:cubicBezTo>
                  <a:cubicBezTo>
                    <a:pt x="30" y="81"/>
                    <a:pt x="32" y="75"/>
                    <a:pt x="37" y="74"/>
                  </a:cubicBezTo>
                  <a:cubicBezTo>
                    <a:pt x="51" y="71"/>
                    <a:pt x="53" y="57"/>
                    <a:pt x="56" y="36"/>
                  </a:cubicBezTo>
                  <a:cubicBezTo>
                    <a:pt x="60" y="13"/>
                    <a:pt x="41" y="0"/>
                    <a:pt x="23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302" name="Freeform 88">
              <a:extLst>
                <a:ext uri="{FF2B5EF4-FFF2-40B4-BE49-F238E27FC236}">
                  <a16:creationId xmlns:a16="http://schemas.microsoft.com/office/drawing/2014/main" id="{7EA0D382-E358-4A35-A236-61274705F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2934" y="3213790"/>
              <a:ext cx="590500" cy="343881"/>
            </a:xfrm>
            <a:custGeom>
              <a:avLst/>
              <a:gdLst>
                <a:gd name="T0" fmla="*/ 73 w 83"/>
                <a:gd name="T1" fmla="*/ 3 h 49"/>
                <a:gd name="T2" fmla="*/ 63 w 83"/>
                <a:gd name="T3" fmla="*/ 6 h 49"/>
                <a:gd name="T4" fmla="*/ 52 w 83"/>
                <a:gd name="T5" fmla="*/ 6 h 49"/>
                <a:gd name="T6" fmla="*/ 32 w 83"/>
                <a:gd name="T7" fmla="*/ 0 h 49"/>
                <a:gd name="T8" fmla="*/ 2 w 83"/>
                <a:gd name="T9" fmla="*/ 25 h 49"/>
                <a:gd name="T10" fmla="*/ 4 w 83"/>
                <a:gd name="T11" fmla="*/ 37 h 49"/>
                <a:gd name="T12" fmla="*/ 14 w 83"/>
                <a:gd name="T13" fmla="*/ 46 h 49"/>
                <a:gd name="T14" fmla="*/ 14 w 83"/>
                <a:gd name="T15" fmla="*/ 46 h 49"/>
                <a:gd name="T16" fmla="*/ 18 w 83"/>
                <a:gd name="T17" fmla="*/ 49 h 49"/>
                <a:gd name="T18" fmla="*/ 22 w 83"/>
                <a:gd name="T19" fmla="*/ 45 h 49"/>
                <a:gd name="T20" fmla="*/ 22 w 83"/>
                <a:gd name="T21" fmla="*/ 45 h 49"/>
                <a:gd name="T22" fmla="*/ 31 w 83"/>
                <a:gd name="T23" fmla="*/ 34 h 49"/>
                <a:gd name="T24" fmla="*/ 53 w 83"/>
                <a:gd name="T25" fmla="*/ 38 h 49"/>
                <a:gd name="T26" fmla="*/ 82 w 83"/>
                <a:gd name="T27" fmla="*/ 15 h 49"/>
                <a:gd name="T28" fmla="*/ 83 w 83"/>
                <a:gd name="T29" fmla="*/ 12 h 49"/>
                <a:gd name="T30" fmla="*/ 73 w 83"/>
                <a:gd name="T31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3" h="49">
                  <a:moveTo>
                    <a:pt x="73" y="3"/>
                  </a:moveTo>
                  <a:cubicBezTo>
                    <a:pt x="63" y="6"/>
                    <a:pt x="63" y="6"/>
                    <a:pt x="63" y="6"/>
                  </a:cubicBezTo>
                  <a:cubicBezTo>
                    <a:pt x="59" y="7"/>
                    <a:pt x="55" y="7"/>
                    <a:pt x="52" y="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0" y="0"/>
                    <a:pt x="0" y="7"/>
                    <a:pt x="2" y="25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5" y="42"/>
                    <a:pt x="9" y="46"/>
                    <a:pt x="14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5" y="48"/>
                    <a:pt x="16" y="49"/>
                    <a:pt x="18" y="49"/>
                  </a:cubicBezTo>
                  <a:cubicBezTo>
                    <a:pt x="20" y="49"/>
                    <a:pt x="22" y="47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40"/>
                    <a:pt x="26" y="35"/>
                    <a:pt x="31" y="34"/>
                  </a:cubicBezTo>
                  <a:cubicBezTo>
                    <a:pt x="38" y="32"/>
                    <a:pt x="46" y="36"/>
                    <a:pt x="53" y="38"/>
                  </a:cubicBezTo>
                  <a:cubicBezTo>
                    <a:pt x="73" y="44"/>
                    <a:pt x="81" y="29"/>
                    <a:pt x="82" y="15"/>
                  </a:cubicBezTo>
                  <a:cubicBezTo>
                    <a:pt x="83" y="14"/>
                    <a:pt x="83" y="13"/>
                    <a:pt x="83" y="12"/>
                  </a:cubicBezTo>
                  <a:cubicBezTo>
                    <a:pt x="83" y="6"/>
                    <a:pt x="78" y="2"/>
                    <a:pt x="73" y="3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303" name="Freeform 89">
              <a:extLst>
                <a:ext uri="{FF2B5EF4-FFF2-40B4-BE49-F238E27FC236}">
                  <a16:creationId xmlns:a16="http://schemas.microsoft.com/office/drawing/2014/main" id="{283231E5-60D7-4812-9675-398CF019A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6829" y="3484725"/>
              <a:ext cx="114628" cy="142416"/>
            </a:xfrm>
            <a:custGeom>
              <a:avLst/>
              <a:gdLst>
                <a:gd name="T0" fmla="*/ 16 w 16"/>
                <a:gd name="T1" fmla="*/ 10 h 20"/>
                <a:gd name="T2" fmla="*/ 9 w 16"/>
                <a:gd name="T3" fmla="*/ 20 h 20"/>
                <a:gd name="T4" fmla="*/ 0 w 16"/>
                <a:gd name="T5" fmla="*/ 7 h 20"/>
                <a:gd name="T6" fmla="*/ 9 w 16"/>
                <a:gd name="T7" fmla="*/ 0 h 20"/>
                <a:gd name="T8" fmla="*/ 16 w 1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0">
                  <a:moveTo>
                    <a:pt x="16" y="10"/>
                  </a:moveTo>
                  <a:cubicBezTo>
                    <a:pt x="16" y="15"/>
                    <a:pt x="14" y="20"/>
                    <a:pt x="9" y="20"/>
                  </a:cubicBezTo>
                  <a:cubicBezTo>
                    <a:pt x="3" y="20"/>
                    <a:pt x="0" y="12"/>
                    <a:pt x="0" y="7"/>
                  </a:cubicBezTo>
                  <a:cubicBezTo>
                    <a:pt x="0" y="2"/>
                    <a:pt x="3" y="0"/>
                    <a:pt x="9" y="0"/>
                  </a:cubicBezTo>
                  <a:cubicBezTo>
                    <a:pt x="14" y="0"/>
                    <a:pt x="16" y="5"/>
                    <a:pt x="16" y="1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304" name="Freeform 90">
              <a:extLst>
                <a:ext uri="{FF2B5EF4-FFF2-40B4-BE49-F238E27FC236}">
                  <a16:creationId xmlns:a16="http://schemas.microsoft.com/office/drawing/2014/main" id="{7ECFD4CA-B889-4BEF-8A87-6277B3BE17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34711" y="3682715"/>
              <a:ext cx="156310" cy="131994"/>
            </a:xfrm>
            <a:custGeom>
              <a:avLst/>
              <a:gdLst>
                <a:gd name="T0" fmla="*/ 14 w 22"/>
                <a:gd name="T1" fmla="*/ 19 h 19"/>
                <a:gd name="T2" fmla="*/ 14 w 22"/>
                <a:gd name="T3" fmla="*/ 19 h 19"/>
                <a:gd name="T4" fmla="*/ 0 w 22"/>
                <a:gd name="T5" fmla="*/ 10 h 19"/>
                <a:gd name="T6" fmla="*/ 14 w 22"/>
                <a:gd name="T7" fmla="*/ 0 h 19"/>
                <a:gd name="T8" fmla="*/ 21 w 22"/>
                <a:gd name="T9" fmla="*/ 3 h 19"/>
                <a:gd name="T10" fmla="*/ 22 w 22"/>
                <a:gd name="T11" fmla="*/ 9 h 19"/>
                <a:gd name="T12" fmla="*/ 14 w 22"/>
                <a:gd name="T13" fmla="*/ 19 h 19"/>
                <a:gd name="T14" fmla="*/ 14 w 22"/>
                <a:gd name="T15" fmla="*/ 4 h 19"/>
                <a:gd name="T16" fmla="*/ 4 w 22"/>
                <a:gd name="T17" fmla="*/ 10 h 19"/>
                <a:gd name="T18" fmla="*/ 14 w 22"/>
                <a:gd name="T19" fmla="*/ 15 h 19"/>
                <a:gd name="T20" fmla="*/ 14 w 22"/>
                <a:gd name="T21" fmla="*/ 15 h 19"/>
                <a:gd name="T22" fmla="*/ 18 w 22"/>
                <a:gd name="T23" fmla="*/ 8 h 19"/>
                <a:gd name="T24" fmla="*/ 18 w 22"/>
                <a:gd name="T25" fmla="*/ 8 h 19"/>
                <a:gd name="T26" fmla="*/ 18 w 22"/>
                <a:gd name="T27" fmla="*/ 5 h 19"/>
                <a:gd name="T28" fmla="*/ 14 w 22"/>
                <a:gd name="T29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" h="19">
                  <a:moveTo>
                    <a:pt x="14" y="19"/>
                  </a:moveTo>
                  <a:cubicBezTo>
                    <a:pt x="14" y="19"/>
                    <a:pt x="14" y="19"/>
                    <a:pt x="14" y="19"/>
                  </a:cubicBezTo>
                  <a:cubicBezTo>
                    <a:pt x="9" y="19"/>
                    <a:pt x="0" y="17"/>
                    <a:pt x="0" y="10"/>
                  </a:cubicBezTo>
                  <a:cubicBezTo>
                    <a:pt x="0" y="4"/>
                    <a:pt x="9" y="0"/>
                    <a:pt x="14" y="0"/>
                  </a:cubicBezTo>
                  <a:cubicBezTo>
                    <a:pt x="18" y="0"/>
                    <a:pt x="20" y="2"/>
                    <a:pt x="21" y="3"/>
                  </a:cubicBezTo>
                  <a:cubicBezTo>
                    <a:pt x="22" y="5"/>
                    <a:pt x="22" y="7"/>
                    <a:pt x="22" y="9"/>
                  </a:cubicBezTo>
                  <a:cubicBezTo>
                    <a:pt x="20" y="18"/>
                    <a:pt x="17" y="19"/>
                    <a:pt x="14" y="19"/>
                  </a:cubicBezTo>
                  <a:close/>
                  <a:moveTo>
                    <a:pt x="14" y="4"/>
                  </a:moveTo>
                  <a:cubicBezTo>
                    <a:pt x="11" y="4"/>
                    <a:pt x="4" y="7"/>
                    <a:pt x="4" y="10"/>
                  </a:cubicBezTo>
                  <a:cubicBezTo>
                    <a:pt x="4" y="13"/>
                    <a:pt x="10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5"/>
                    <a:pt x="17" y="13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8" y="5"/>
                  </a:cubicBezTo>
                  <a:cubicBezTo>
                    <a:pt x="17" y="5"/>
                    <a:pt x="16" y="4"/>
                    <a:pt x="14" y="4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305" name="Freeform 91">
              <a:extLst>
                <a:ext uri="{FF2B5EF4-FFF2-40B4-BE49-F238E27FC236}">
                  <a16:creationId xmlns:a16="http://schemas.microsoft.com/office/drawing/2014/main" id="{A392A10D-DC8B-49DB-969C-BA45FAEE1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1129" y="3543774"/>
              <a:ext cx="65998" cy="159782"/>
            </a:xfrm>
            <a:custGeom>
              <a:avLst/>
              <a:gdLst>
                <a:gd name="T0" fmla="*/ 8 w 9"/>
                <a:gd name="T1" fmla="*/ 18 h 23"/>
                <a:gd name="T2" fmla="*/ 4 w 9"/>
                <a:gd name="T3" fmla="*/ 23 h 23"/>
                <a:gd name="T4" fmla="*/ 4 w 9"/>
                <a:gd name="T5" fmla="*/ 23 h 23"/>
                <a:gd name="T6" fmla="*/ 0 w 9"/>
                <a:gd name="T7" fmla="*/ 19 h 23"/>
                <a:gd name="T8" fmla="*/ 0 w 9"/>
                <a:gd name="T9" fmla="*/ 2 h 23"/>
                <a:gd name="T10" fmla="*/ 1 w 9"/>
                <a:gd name="T11" fmla="*/ 0 h 23"/>
                <a:gd name="T12" fmla="*/ 3 w 9"/>
                <a:gd name="T13" fmla="*/ 0 h 23"/>
                <a:gd name="T14" fmla="*/ 5 w 9"/>
                <a:gd name="T15" fmla="*/ 1 h 23"/>
                <a:gd name="T16" fmla="*/ 8 w 9"/>
                <a:gd name="T17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3">
                  <a:moveTo>
                    <a:pt x="8" y="18"/>
                  </a:moveTo>
                  <a:cubicBezTo>
                    <a:pt x="9" y="20"/>
                    <a:pt x="7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1" y="21"/>
                    <a:pt x="0" y="1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4" y="0"/>
                    <a:pt x="4" y="0"/>
                    <a:pt x="5" y="1"/>
                  </a:cubicBezTo>
                  <a:lnTo>
                    <a:pt x="8" y="18"/>
                  </a:ln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306" name="Freeform 92">
              <a:extLst>
                <a:ext uri="{FF2B5EF4-FFF2-40B4-BE49-F238E27FC236}">
                  <a16:creationId xmlns:a16="http://schemas.microsoft.com/office/drawing/2014/main" id="{6CA20D02-56DA-47EC-BB41-EB61EE084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2297" y="3613244"/>
              <a:ext cx="305671" cy="288304"/>
            </a:xfrm>
            <a:custGeom>
              <a:avLst/>
              <a:gdLst>
                <a:gd name="T0" fmla="*/ 42 w 43"/>
                <a:gd name="T1" fmla="*/ 17 h 41"/>
                <a:gd name="T2" fmla="*/ 41 w 43"/>
                <a:gd name="T3" fmla="*/ 15 h 41"/>
                <a:gd name="T4" fmla="*/ 41 w 43"/>
                <a:gd name="T5" fmla="*/ 14 h 41"/>
                <a:gd name="T6" fmla="*/ 40 w 43"/>
                <a:gd name="T7" fmla="*/ 14 h 41"/>
                <a:gd name="T8" fmla="*/ 39 w 43"/>
                <a:gd name="T9" fmla="*/ 14 h 41"/>
                <a:gd name="T10" fmla="*/ 34 w 43"/>
                <a:gd name="T11" fmla="*/ 23 h 41"/>
                <a:gd name="T12" fmla="*/ 17 w 43"/>
                <a:gd name="T13" fmla="*/ 15 h 41"/>
                <a:gd name="T14" fmla="*/ 13 w 43"/>
                <a:gd name="T15" fmla="*/ 11 h 41"/>
                <a:gd name="T16" fmla="*/ 8 w 43"/>
                <a:gd name="T17" fmla="*/ 6 h 41"/>
                <a:gd name="T18" fmla="*/ 8 w 43"/>
                <a:gd name="T19" fmla="*/ 6 h 41"/>
                <a:gd name="T20" fmla="*/ 3 w 43"/>
                <a:gd name="T21" fmla="*/ 1 h 41"/>
                <a:gd name="T22" fmla="*/ 2 w 43"/>
                <a:gd name="T23" fmla="*/ 1 h 41"/>
                <a:gd name="T24" fmla="*/ 0 w 43"/>
                <a:gd name="T25" fmla="*/ 3 h 41"/>
                <a:gd name="T26" fmla="*/ 1 w 43"/>
                <a:gd name="T27" fmla="*/ 14 h 41"/>
                <a:gd name="T28" fmla="*/ 3 w 43"/>
                <a:gd name="T29" fmla="*/ 24 h 41"/>
                <a:gd name="T30" fmla="*/ 9 w 43"/>
                <a:gd name="T31" fmla="*/ 28 h 41"/>
                <a:gd name="T32" fmla="*/ 14 w 43"/>
                <a:gd name="T33" fmla="*/ 34 h 41"/>
                <a:gd name="T34" fmla="*/ 21 w 43"/>
                <a:gd name="T35" fmla="*/ 40 h 41"/>
                <a:gd name="T36" fmla="*/ 29 w 43"/>
                <a:gd name="T37" fmla="*/ 36 h 41"/>
                <a:gd name="T38" fmla="*/ 32 w 43"/>
                <a:gd name="T39" fmla="*/ 34 h 41"/>
                <a:gd name="T40" fmla="*/ 37 w 43"/>
                <a:gd name="T41" fmla="*/ 28 h 41"/>
                <a:gd name="T42" fmla="*/ 37 w 43"/>
                <a:gd name="T43" fmla="*/ 28 h 41"/>
                <a:gd name="T44" fmla="*/ 42 w 43"/>
                <a:gd name="T45" fmla="*/ 23 h 41"/>
                <a:gd name="T46" fmla="*/ 42 w 43"/>
                <a:gd name="T47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" h="41">
                  <a:moveTo>
                    <a:pt x="42" y="17"/>
                  </a:moveTo>
                  <a:cubicBezTo>
                    <a:pt x="41" y="16"/>
                    <a:pt x="41" y="16"/>
                    <a:pt x="41" y="15"/>
                  </a:cubicBezTo>
                  <a:cubicBezTo>
                    <a:pt x="41" y="15"/>
                    <a:pt x="41" y="14"/>
                    <a:pt x="41" y="14"/>
                  </a:cubicBezTo>
                  <a:cubicBezTo>
                    <a:pt x="41" y="14"/>
                    <a:pt x="40" y="14"/>
                    <a:pt x="40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18"/>
                    <a:pt x="39" y="22"/>
                    <a:pt x="34" y="23"/>
                  </a:cubicBezTo>
                  <a:cubicBezTo>
                    <a:pt x="27" y="23"/>
                    <a:pt x="19" y="18"/>
                    <a:pt x="17" y="15"/>
                  </a:cubicBezTo>
                  <a:cubicBezTo>
                    <a:pt x="16" y="13"/>
                    <a:pt x="15" y="12"/>
                    <a:pt x="13" y="11"/>
                  </a:cubicBezTo>
                  <a:cubicBezTo>
                    <a:pt x="11" y="11"/>
                    <a:pt x="9" y="9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4"/>
                    <a:pt x="6" y="2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1" y="6"/>
                    <a:pt x="2" y="11"/>
                    <a:pt x="1" y="14"/>
                  </a:cubicBezTo>
                  <a:cubicBezTo>
                    <a:pt x="0" y="18"/>
                    <a:pt x="1" y="22"/>
                    <a:pt x="3" y="24"/>
                  </a:cubicBezTo>
                  <a:cubicBezTo>
                    <a:pt x="3" y="25"/>
                    <a:pt x="6" y="27"/>
                    <a:pt x="9" y="28"/>
                  </a:cubicBezTo>
                  <a:cubicBezTo>
                    <a:pt x="11" y="30"/>
                    <a:pt x="13" y="32"/>
                    <a:pt x="14" y="34"/>
                  </a:cubicBezTo>
                  <a:cubicBezTo>
                    <a:pt x="16" y="36"/>
                    <a:pt x="17" y="39"/>
                    <a:pt x="21" y="40"/>
                  </a:cubicBezTo>
                  <a:cubicBezTo>
                    <a:pt x="24" y="41"/>
                    <a:pt x="28" y="39"/>
                    <a:pt x="29" y="36"/>
                  </a:cubicBezTo>
                  <a:cubicBezTo>
                    <a:pt x="30" y="35"/>
                    <a:pt x="31" y="34"/>
                    <a:pt x="32" y="34"/>
                  </a:cubicBezTo>
                  <a:cubicBezTo>
                    <a:pt x="34" y="33"/>
                    <a:pt x="36" y="31"/>
                    <a:pt x="37" y="28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7" y="28"/>
                    <a:pt x="40" y="29"/>
                    <a:pt x="42" y="23"/>
                  </a:cubicBezTo>
                  <a:cubicBezTo>
                    <a:pt x="43" y="21"/>
                    <a:pt x="43" y="18"/>
                    <a:pt x="42" y="1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307" name="Freeform 94">
              <a:extLst>
                <a:ext uri="{FF2B5EF4-FFF2-40B4-BE49-F238E27FC236}">
                  <a16:creationId xmlns:a16="http://schemas.microsoft.com/office/drawing/2014/main" id="{5885AF0E-05D2-4529-8940-053CC0F6A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7264" y="5627892"/>
              <a:ext cx="270935" cy="236200"/>
            </a:xfrm>
            <a:custGeom>
              <a:avLst/>
              <a:gdLst>
                <a:gd name="T0" fmla="*/ 36 w 38"/>
                <a:gd name="T1" fmla="*/ 12 h 34"/>
                <a:gd name="T2" fmla="*/ 11 w 38"/>
                <a:gd name="T3" fmla="*/ 32 h 34"/>
                <a:gd name="T4" fmla="*/ 3 w 38"/>
                <a:gd name="T5" fmla="*/ 32 h 34"/>
                <a:gd name="T6" fmla="*/ 1 w 38"/>
                <a:gd name="T7" fmla="*/ 29 h 34"/>
                <a:gd name="T8" fmla="*/ 2 w 38"/>
                <a:gd name="T9" fmla="*/ 22 h 34"/>
                <a:gd name="T10" fmla="*/ 27 w 38"/>
                <a:gd name="T11" fmla="*/ 2 h 34"/>
                <a:gd name="T12" fmla="*/ 34 w 38"/>
                <a:gd name="T13" fmla="*/ 3 h 34"/>
                <a:gd name="T14" fmla="*/ 37 w 38"/>
                <a:gd name="T15" fmla="*/ 5 h 34"/>
                <a:gd name="T16" fmla="*/ 36 w 38"/>
                <a:gd name="T1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34">
                  <a:moveTo>
                    <a:pt x="36" y="12"/>
                  </a:moveTo>
                  <a:cubicBezTo>
                    <a:pt x="11" y="32"/>
                    <a:pt x="11" y="32"/>
                    <a:pt x="11" y="32"/>
                  </a:cubicBezTo>
                  <a:cubicBezTo>
                    <a:pt x="8" y="34"/>
                    <a:pt x="5" y="34"/>
                    <a:pt x="3" y="32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7"/>
                    <a:pt x="0" y="23"/>
                    <a:pt x="2" y="2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9" y="0"/>
                    <a:pt x="33" y="0"/>
                    <a:pt x="34" y="3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8" y="7"/>
                    <a:pt x="38" y="11"/>
                    <a:pt x="36" y="1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308" name="Freeform 95">
              <a:extLst>
                <a:ext uri="{FF2B5EF4-FFF2-40B4-BE49-F238E27FC236}">
                  <a16:creationId xmlns:a16="http://schemas.microsoft.com/office/drawing/2014/main" id="{A4D5C905-9F62-43AD-B0D8-DB1E16A30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040" y="3863339"/>
              <a:ext cx="257041" cy="274410"/>
            </a:xfrm>
            <a:custGeom>
              <a:avLst/>
              <a:gdLst>
                <a:gd name="T0" fmla="*/ 15 w 36"/>
                <a:gd name="T1" fmla="*/ 3 h 39"/>
                <a:gd name="T2" fmla="*/ 31 w 36"/>
                <a:gd name="T3" fmla="*/ 26 h 39"/>
                <a:gd name="T4" fmla="*/ 36 w 36"/>
                <a:gd name="T5" fmla="*/ 39 h 39"/>
                <a:gd name="T6" fmla="*/ 20 w 36"/>
                <a:gd name="T7" fmla="*/ 27 h 39"/>
                <a:gd name="T8" fmla="*/ 13 w 36"/>
                <a:gd name="T9" fmla="*/ 31 h 39"/>
                <a:gd name="T10" fmla="*/ 8 w 36"/>
                <a:gd name="T11" fmla="*/ 30 h 39"/>
                <a:gd name="T12" fmla="*/ 0 w 36"/>
                <a:gd name="T13" fmla="*/ 6 h 39"/>
                <a:gd name="T14" fmla="*/ 3 w 36"/>
                <a:gd name="T15" fmla="*/ 3 h 39"/>
                <a:gd name="T16" fmla="*/ 15 w 36"/>
                <a:gd name="T17" fmla="*/ 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39">
                  <a:moveTo>
                    <a:pt x="15" y="3"/>
                  </a:moveTo>
                  <a:cubicBezTo>
                    <a:pt x="15" y="3"/>
                    <a:pt x="16" y="19"/>
                    <a:pt x="31" y="26"/>
                  </a:cubicBezTo>
                  <a:cubicBezTo>
                    <a:pt x="33" y="27"/>
                    <a:pt x="36" y="39"/>
                    <a:pt x="36" y="39"/>
                  </a:cubicBezTo>
                  <a:cubicBezTo>
                    <a:pt x="36" y="39"/>
                    <a:pt x="23" y="26"/>
                    <a:pt x="20" y="27"/>
                  </a:cubicBezTo>
                  <a:cubicBezTo>
                    <a:pt x="18" y="28"/>
                    <a:pt x="15" y="30"/>
                    <a:pt x="13" y="31"/>
                  </a:cubicBezTo>
                  <a:cubicBezTo>
                    <a:pt x="11" y="33"/>
                    <a:pt x="9" y="32"/>
                    <a:pt x="8" y="30"/>
                  </a:cubicBezTo>
                  <a:cubicBezTo>
                    <a:pt x="5" y="24"/>
                    <a:pt x="1" y="14"/>
                    <a:pt x="0" y="6"/>
                  </a:cubicBezTo>
                  <a:cubicBezTo>
                    <a:pt x="0" y="5"/>
                    <a:pt x="1" y="3"/>
                    <a:pt x="3" y="3"/>
                  </a:cubicBezTo>
                  <a:cubicBezTo>
                    <a:pt x="6" y="1"/>
                    <a:pt x="13" y="0"/>
                    <a:pt x="15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309" name="Freeform 96">
              <a:extLst>
                <a:ext uri="{FF2B5EF4-FFF2-40B4-BE49-F238E27FC236}">
                  <a16:creationId xmlns:a16="http://schemas.microsoft.com/office/drawing/2014/main" id="{DA6644A7-2FD6-4D78-855C-46EE5CF1E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6082" y="3908496"/>
              <a:ext cx="131994" cy="229253"/>
            </a:xfrm>
            <a:custGeom>
              <a:avLst/>
              <a:gdLst>
                <a:gd name="T0" fmla="*/ 6 w 19"/>
                <a:gd name="T1" fmla="*/ 0 h 33"/>
                <a:gd name="T2" fmla="*/ 15 w 19"/>
                <a:gd name="T3" fmla="*/ 2 h 33"/>
                <a:gd name="T4" fmla="*/ 18 w 19"/>
                <a:gd name="T5" fmla="*/ 5 h 33"/>
                <a:gd name="T6" fmla="*/ 19 w 19"/>
                <a:gd name="T7" fmla="*/ 8 h 33"/>
                <a:gd name="T8" fmla="*/ 14 w 19"/>
                <a:gd name="T9" fmla="*/ 24 h 33"/>
                <a:gd name="T10" fmla="*/ 6 w 19"/>
                <a:gd name="T11" fmla="*/ 19 h 33"/>
                <a:gd name="T12" fmla="*/ 0 w 19"/>
                <a:gd name="T13" fmla="*/ 33 h 33"/>
                <a:gd name="T14" fmla="*/ 3 w 19"/>
                <a:gd name="T15" fmla="*/ 17 h 33"/>
                <a:gd name="T16" fmla="*/ 6 w 19"/>
                <a:gd name="T17" fmla="*/ 12 h 33"/>
                <a:gd name="T18" fmla="*/ 6 w 19"/>
                <a:gd name="T1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33">
                  <a:moveTo>
                    <a:pt x="6" y="0"/>
                  </a:moveTo>
                  <a:cubicBezTo>
                    <a:pt x="6" y="0"/>
                    <a:pt x="11" y="0"/>
                    <a:pt x="15" y="2"/>
                  </a:cubicBezTo>
                  <a:cubicBezTo>
                    <a:pt x="16" y="3"/>
                    <a:pt x="17" y="4"/>
                    <a:pt x="18" y="5"/>
                  </a:cubicBezTo>
                  <a:cubicBezTo>
                    <a:pt x="19" y="5"/>
                    <a:pt x="19" y="7"/>
                    <a:pt x="19" y="8"/>
                  </a:cubicBezTo>
                  <a:cubicBezTo>
                    <a:pt x="19" y="11"/>
                    <a:pt x="18" y="20"/>
                    <a:pt x="14" y="24"/>
                  </a:cubicBezTo>
                  <a:cubicBezTo>
                    <a:pt x="14" y="24"/>
                    <a:pt x="7" y="19"/>
                    <a:pt x="6" y="19"/>
                  </a:cubicBezTo>
                  <a:cubicBezTo>
                    <a:pt x="6" y="19"/>
                    <a:pt x="0" y="33"/>
                    <a:pt x="0" y="33"/>
                  </a:cubicBezTo>
                  <a:cubicBezTo>
                    <a:pt x="0" y="33"/>
                    <a:pt x="2" y="18"/>
                    <a:pt x="3" y="17"/>
                  </a:cubicBezTo>
                  <a:cubicBezTo>
                    <a:pt x="5" y="16"/>
                    <a:pt x="6" y="14"/>
                    <a:pt x="6" y="12"/>
                  </a:cubicBezTo>
                  <a:cubicBezTo>
                    <a:pt x="8" y="7"/>
                    <a:pt x="6" y="0"/>
                    <a:pt x="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619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7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7" dur="15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8" dur="15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73333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1" dur="15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2" dur="15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73333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5" dur="1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6" dur="1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73333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9" dur="1500" fill="hold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20" dur="1500" fill="hold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 p14:presetBounceEnd="73333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23" dur="1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24" dur="1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 p14:presetBounceEnd="73333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27" dur="1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28" dur="1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73333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31" dur="1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32" dur="1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 p14:presetBounceEnd="73333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35" dur="1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36" dur="1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7" grpId="0" animBg="1"/>
          <p:bldP spid="2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7" grpId="0" animBg="1"/>
          <p:bldP spid="281" grpId="0" animBg="1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07000" y="0"/>
            <a:ext cx="1778000" cy="17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38750" y="268317"/>
            <a:ext cx="1714500" cy="1272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6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Thin" pitchFamily="2" charset="0"/>
                <a:ea typeface="Roboto Thin" pitchFamily="2" charset="0"/>
                <a:cs typeface="+mn-cs"/>
              </a:rPr>
              <a:t>q5</a:t>
            </a:r>
            <a:endParaRPr kumimoji="0" lang="uk-UA" sz="766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Thin" pitchFamily="2" charset="0"/>
              <a:ea typeface="Roboto Thin" pitchFamily="2" charset="0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006A685-9339-47E0-982D-89EBFF375E0C}"/>
              </a:ext>
            </a:extLst>
          </p:cNvPr>
          <p:cNvGrpSpPr/>
          <p:nvPr/>
        </p:nvGrpSpPr>
        <p:grpSpPr>
          <a:xfrm>
            <a:off x="612804" y="1658323"/>
            <a:ext cx="10966395" cy="3017721"/>
            <a:chOff x="5228189" y="3844913"/>
            <a:chExt cx="7831625" cy="2240314"/>
          </a:xfrm>
        </p:grpSpPr>
        <p:sp>
          <p:nvSpPr>
            <p:cNvPr id="10" name="Rectangle 9"/>
            <p:cNvSpPr/>
            <p:nvPr/>
          </p:nvSpPr>
          <p:spPr>
            <a:xfrm>
              <a:off x="6257077" y="4950160"/>
              <a:ext cx="5773846" cy="11350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marR="0" lvl="0" indent="-342900" algn="ctr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en-US" sz="1867" dirty="0">
                  <a:solidFill>
                    <a:srgbClr val="C0C0C8"/>
                  </a:solidFill>
                  <a:latin typeface="Roboto"/>
                  <a:ea typeface="Roboto Light" panose="02000000000000000000" pitchFamily="2" charset="0"/>
                </a:rPr>
                <a:t>For Q5, I made some simplifications due to the denormalized state of the dataset</a:t>
              </a:r>
            </a:p>
            <a:p>
              <a:pPr marL="342900" marR="0" lvl="0" indent="-342900" algn="ctr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sz="1867" b="0" i="0" u="none" strike="noStrike" kern="1200" cap="none" spc="0" normalizeH="0" baseline="0" noProof="0" dirty="0">
                  <a:ln>
                    <a:noFill/>
                  </a:ln>
                  <a:solidFill>
                    <a:srgbClr val="C0C0C8"/>
                  </a:solidFill>
                  <a:effectLst/>
                  <a:uLnTx/>
                  <a:uFillTx/>
                  <a:latin typeface="Roboto"/>
                  <a:ea typeface="Roboto Light" panose="02000000000000000000" pitchFamily="2" charset="0"/>
                  <a:cs typeface="+mn-cs"/>
                </a:rPr>
                <a:t>For Q5, I found the worst-case</a:t>
              </a:r>
              <a:r>
                <a:rPr lang="en-US" sz="1867" dirty="0">
                  <a:solidFill>
                    <a:srgbClr val="C0C0C8"/>
                  </a:solidFill>
                  <a:latin typeface="Roboto"/>
                  <a:ea typeface="Roboto Light" panose="02000000000000000000" pitchFamily="2" charset="0"/>
                </a:rPr>
                <a:t> scenario of vandalism to an article and took a sample of pageviews to represent the worst-case amount of views a page could receive</a:t>
              </a:r>
              <a:endPara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C0C0C8"/>
                </a:solidFill>
                <a:effectLst/>
                <a:uLnTx/>
                <a:uFillTx/>
                <a:latin typeface="Roboto"/>
                <a:ea typeface="Roboto Light" panose="02000000000000000000" pitchFamily="2" charset="0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28189" y="3844913"/>
              <a:ext cx="7831625" cy="822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 Condensed"/>
                  <a:ea typeface="Roboto Thin" pitchFamily="2" charset="0"/>
                  <a:cs typeface="+mn-cs"/>
                </a:rPr>
                <a:t>PROCESS</a:t>
              </a:r>
              <a:endParaRPr kumimoji="0" lang="uk-UA" sz="6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Thin" pitchFamily="2" charset="0"/>
                <a:cs typeface="+mn-cs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836382E-46F6-4F7D-BD9A-38D87914D60F}"/>
              </a:ext>
            </a:extLst>
          </p:cNvPr>
          <p:cNvSpPr/>
          <p:nvPr/>
        </p:nvSpPr>
        <p:spPr>
          <a:xfrm>
            <a:off x="5207000" y="6070600"/>
            <a:ext cx="1778000" cy="787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008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07000" y="0"/>
            <a:ext cx="1778000" cy="177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38750" y="268317"/>
            <a:ext cx="1714500" cy="1272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6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Thin" pitchFamily="2" charset="0"/>
                <a:ea typeface="Roboto Thin" pitchFamily="2" charset="0"/>
                <a:cs typeface="+mn-cs"/>
              </a:rPr>
              <a:t>q5</a:t>
            </a:r>
            <a:endParaRPr kumimoji="0" lang="uk-UA" sz="766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Thin" pitchFamily="2" charset="0"/>
              <a:ea typeface="Roboto Thin" pitchFamily="2" charset="0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53032" y="1669512"/>
            <a:ext cx="66859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QUERIES</a:t>
            </a:r>
            <a:endParaRPr kumimoji="0" lang="uk-UA" sz="6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36382E-46F6-4F7D-BD9A-38D87914D60F}"/>
              </a:ext>
            </a:extLst>
          </p:cNvPr>
          <p:cNvSpPr/>
          <p:nvPr/>
        </p:nvSpPr>
        <p:spPr>
          <a:xfrm>
            <a:off x="5207000" y="6070600"/>
            <a:ext cx="1778000" cy="78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7DC08B-8F9A-46DE-B5E0-7C20715D6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032" y="2861667"/>
            <a:ext cx="7725853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6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07000" y="0"/>
            <a:ext cx="1778000" cy="177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38750" y="268317"/>
            <a:ext cx="1714500" cy="2452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6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Thin" pitchFamily="2" charset="0"/>
                <a:ea typeface="Roboto Thin" pitchFamily="2" charset="0"/>
                <a:cs typeface="+mn-cs"/>
              </a:rPr>
              <a:t>q5</a:t>
            </a:r>
          </a:p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uk-UA" sz="766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Thin" pitchFamily="2" charset="0"/>
              <a:ea typeface="Roboto Thin" pitchFamily="2" charset="0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53032" y="1669512"/>
            <a:ext cx="66859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RESULTS</a:t>
            </a:r>
            <a:endParaRPr kumimoji="0" lang="uk-UA" sz="6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36382E-46F6-4F7D-BD9A-38D87914D60F}"/>
              </a:ext>
            </a:extLst>
          </p:cNvPr>
          <p:cNvSpPr/>
          <p:nvPr/>
        </p:nvSpPr>
        <p:spPr>
          <a:xfrm>
            <a:off x="5207000" y="6070600"/>
            <a:ext cx="1778000" cy="78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818BB48-7D96-46A4-BFDC-D5D7D7451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48" y="2777508"/>
            <a:ext cx="6685936" cy="2909669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4A12716B-57B3-48C6-82A1-53BC9969C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091" y="2756798"/>
            <a:ext cx="3516395" cy="333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8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Rectangle 239">
            <a:extLst>
              <a:ext uri="{FF2B5EF4-FFF2-40B4-BE49-F238E27FC236}">
                <a16:creationId xmlns:a16="http://schemas.microsoft.com/office/drawing/2014/main" id="{5FFAAB01-B52F-47A3-925E-FA199DFF3E89}"/>
              </a:ext>
            </a:extLst>
          </p:cNvPr>
          <p:cNvSpPr/>
          <p:nvPr/>
        </p:nvSpPr>
        <p:spPr>
          <a:xfrm rot="5400000">
            <a:off x="-381000" y="381000"/>
            <a:ext cx="6858000" cy="6096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5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AF328ECA-5360-4999-BC4B-18D6B3B0D8FC}"/>
              </a:ext>
            </a:extLst>
          </p:cNvPr>
          <p:cNvGrpSpPr/>
          <p:nvPr/>
        </p:nvGrpSpPr>
        <p:grpSpPr>
          <a:xfrm>
            <a:off x="1101088" y="1165350"/>
            <a:ext cx="3962400" cy="5615452"/>
            <a:chOff x="1578491" y="1776682"/>
            <a:chExt cx="5943600" cy="4174702"/>
          </a:xfrm>
        </p:grpSpPr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388B71BD-6057-4033-A081-5DDAE877BF49}"/>
                </a:ext>
              </a:extLst>
            </p:cNvPr>
            <p:cNvSpPr txBox="1"/>
            <p:nvPr/>
          </p:nvSpPr>
          <p:spPr>
            <a:xfrm>
              <a:off x="1578491" y="1776682"/>
              <a:ext cx="5943600" cy="327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rPr>
                <a:t>what does the mobile vs. desktop pageviews show us? possible explanations?</a:t>
              </a:r>
            </a:p>
          </p:txBody>
        </p: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174A0F08-0327-460E-9D6A-FACF8ADAE780}"/>
                </a:ext>
              </a:extLst>
            </p:cNvPr>
            <p:cNvCxnSpPr/>
            <p:nvPr/>
          </p:nvCxnSpPr>
          <p:spPr>
            <a:xfrm>
              <a:off x="1870528" y="5951384"/>
              <a:ext cx="1905000" cy="0"/>
            </a:xfrm>
            <a:prstGeom prst="line">
              <a:avLst/>
            </a:prstGeom>
            <a:ln w="63500" cap="sq">
              <a:solidFill>
                <a:schemeClr val="accent5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Freeform 5">
            <a:extLst>
              <a:ext uri="{FF2B5EF4-FFF2-40B4-BE49-F238E27FC236}">
                <a16:creationId xmlns:a16="http://schemas.microsoft.com/office/drawing/2014/main" id="{451A58E3-F073-4141-87FF-86CD32C21A81}"/>
              </a:ext>
            </a:extLst>
          </p:cNvPr>
          <p:cNvSpPr>
            <a:spLocks/>
          </p:cNvSpPr>
          <p:nvPr/>
        </p:nvSpPr>
        <p:spPr bwMode="auto">
          <a:xfrm>
            <a:off x="6807201" y="1102782"/>
            <a:ext cx="4837471" cy="3274382"/>
          </a:xfrm>
          <a:custGeom>
            <a:avLst/>
            <a:gdLst>
              <a:gd name="T0" fmla="*/ 550 w 1019"/>
              <a:gd name="T1" fmla="*/ 57 h 700"/>
              <a:gd name="T2" fmla="*/ 530 w 1019"/>
              <a:gd name="T3" fmla="*/ 58 h 700"/>
              <a:gd name="T4" fmla="*/ 323 w 1019"/>
              <a:gd name="T5" fmla="*/ 24 h 700"/>
              <a:gd name="T6" fmla="*/ 158 w 1019"/>
              <a:gd name="T7" fmla="*/ 13 h 700"/>
              <a:gd name="T8" fmla="*/ 26 w 1019"/>
              <a:gd name="T9" fmla="*/ 223 h 700"/>
              <a:gd name="T10" fmla="*/ 33 w 1019"/>
              <a:gd name="T11" fmla="*/ 240 h 700"/>
              <a:gd name="T12" fmla="*/ 59 w 1019"/>
              <a:gd name="T13" fmla="*/ 350 h 700"/>
              <a:gd name="T14" fmla="*/ 520 w 1019"/>
              <a:gd name="T15" fmla="*/ 687 h 700"/>
              <a:gd name="T16" fmla="*/ 1011 w 1019"/>
              <a:gd name="T17" fmla="*/ 395 h 700"/>
              <a:gd name="T18" fmla="*/ 550 w 1019"/>
              <a:gd name="T19" fmla="*/ 57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9" h="700">
                <a:moveTo>
                  <a:pt x="550" y="57"/>
                </a:moveTo>
                <a:cubicBezTo>
                  <a:pt x="547" y="57"/>
                  <a:pt x="540" y="57"/>
                  <a:pt x="530" y="58"/>
                </a:cubicBezTo>
                <a:cubicBezTo>
                  <a:pt x="459" y="59"/>
                  <a:pt x="389" y="48"/>
                  <a:pt x="323" y="24"/>
                </a:cubicBezTo>
                <a:cubicBezTo>
                  <a:pt x="267" y="4"/>
                  <a:pt x="195" y="0"/>
                  <a:pt x="158" y="13"/>
                </a:cubicBezTo>
                <a:cubicBezTo>
                  <a:pt x="54" y="49"/>
                  <a:pt x="0" y="150"/>
                  <a:pt x="26" y="223"/>
                </a:cubicBezTo>
                <a:cubicBezTo>
                  <a:pt x="28" y="229"/>
                  <a:pt x="30" y="235"/>
                  <a:pt x="33" y="240"/>
                </a:cubicBezTo>
                <a:cubicBezTo>
                  <a:pt x="52" y="273"/>
                  <a:pt x="61" y="311"/>
                  <a:pt x="59" y="350"/>
                </a:cubicBezTo>
                <a:cubicBezTo>
                  <a:pt x="51" y="524"/>
                  <a:pt x="257" y="675"/>
                  <a:pt x="520" y="687"/>
                </a:cubicBezTo>
                <a:cubicBezTo>
                  <a:pt x="783" y="700"/>
                  <a:pt x="1002" y="569"/>
                  <a:pt x="1011" y="395"/>
                </a:cubicBezTo>
                <a:cubicBezTo>
                  <a:pt x="1019" y="220"/>
                  <a:pt x="952" y="26"/>
                  <a:pt x="550" y="5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71C3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2B53492-0A80-4FDE-B2DB-8B4B91843C67}"/>
              </a:ext>
            </a:extLst>
          </p:cNvPr>
          <p:cNvGrpSpPr/>
          <p:nvPr/>
        </p:nvGrpSpPr>
        <p:grpSpPr>
          <a:xfrm>
            <a:off x="8467549" y="1684020"/>
            <a:ext cx="1581615" cy="2058645"/>
            <a:chOff x="7652457" y="2526030"/>
            <a:chExt cx="2372423" cy="3087968"/>
          </a:xfrm>
        </p:grpSpPr>
        <p:sp>
          <p:nvSpPr>
            <p:cNvPr id="109" name="Oval 6">
              <a:extLst>
                <a:ext uri="{FF2B5EF4-FFF2-40B4-BE49-F238E27FC236}">
                  <a16:creationId xmlns:a16="http://schemas.microsoft.com/office/drawing/2014/main" id="{57D989ED-5E86-47F6-8841-C4082A788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7040" y="2588554"/>
              <a:ext cx="163257" cy="159782"/>
            </a:xfrm>
            <a:prstGeom prst="ellipse">
              <a:avLst/>
            </a:prstGeom>
            <a:solidFill>
              <a:srgbClr val="B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10" name="Freeform 7">
              <a:extLst>
                <a:ext uri="{FF2B5EF4-FFF2-40B4-BE49-F238E27FC236}">
                  <a16:creationId xmlns:a16="http://schemas.microsoft.com/office/drawing/2014/main" id="{D488E02A-2E2B-4AA2-B462-4F168963C0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22116" y="2526030"/>
              <a:ext cx="1233105" cy="1163634"/>
            </a:xfrm>
            <a:custGeom>
              <a:avLst/>
              <a:gdLst>
                <a:gd name="T0" fmla="*/ 87 w 173"/>
                <a:gd name="T1" fmla="*/ 166 h 166"/>
                <a:gd name="T2" fmla="*/ 0 w 173"/>
                <a:gd name="T3" fmla="*/ 79 h 166"/>
                <a:gd name="T4" fmla="*/ 70 w 173"/>
                <a:gd name="T5" fmla="*/ 9 h 166"/>
                <a:gd name="T6" fmla="*/ 103 w 173"/>
                <a:gd name="T7" fmla="*/ 9 h 166"/>
                <a:gd name="T8" fmla="*/ 173 w 173"/>
                <a:gd name="T9" fmla="*/ 79 h 166"/>
                <a:gd name="T10" fmla="*/ 87 w 173"/>
                <a:gd name="T11" fmla="*/ 166 h 166"/>
                <a:gd name="T12" fmla="*/ 9 w 173"/>
                <a:gd name="T13" fmla="*/ 79 h 166"/>
                <a:gd name="T14" fmla="*/ 87 w 173"/>
                <a:gd name="T15" fmla="*/ 156 h 166"/>
                <a:gd name="T16" fmla="*/ 164 w 173"/>
                <a:gd name="T17" fmla="*/ 79 h 166"/>
                <a:gd name="T18" fmla="*/ 99 w 173"/>
                <a:gd name="T19" fmla="*/ 14 h 166"/>
                <a:gd name="T20" fmla="*/ 74 w 173"/>
                <a:gd name="T21" fmla="*/ 14 h 166"/>
                <a:gd name="T22" fmla="*/ 9 w 173"/>
                <a:gd name="T23" fmla="*/ 79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3" h="166">
                  <a:moveTo>
                    <a:pt x="87" y="166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9" y="0"/>
                    <a:pt x="94" y="0"/>
                    <a:pt x="103" y="9"/>
                  </a:cubicBezTo>
                  <a:cubicBezTo>
                    <a:pt x="173" y="79"/>
                    <a:pt x="173" y="79"/>
                    <a:pt x="173" y="79"/>
                  </a:cubicBezTo>
                  <a:lnTo>
                    <a:pt x="87" y="166"/>
                  </a:lnTo>
                  <a:close/>
                  <a:moveTo>
                    <a:pt x="9" y="79"/>
                  </a:moveTo>
                  <a:cubicBezTo>
                    <a:pt x="87" y="156"/>
                    <a:pt x="87" y="156"/>
                    <a:pt x="87" y="156"/>
                  </a:cubicBezTo>
                  <a:cubicBezTo>
                    <a:pt x="164" y="79"/>
                    <a:pt x="164" y="79"/>
                    <a:pt x="164" y="79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2" y="7"/>
                    <a:pt x="81" y="7"/>
                    <a:pt x="74" y="14"/>
                  </a:cubicBezTo>
                  <a:lnTo>
                    <a:pt x="9" y="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11" name="Freeform 8">
              <a:extLst>
                <a:ext uri="{FF2B5EF4-FFF2-40B4-BE49-F238E27FC236}">
                  <a16:creationId xmlns:a16="http://schemas.microsoft.com/office/drawing/2014/main" id="{D39797E0-B928-45E8-9A2E-EDC7E3C32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2457" y="2988009"/>
              <a:ext cx="2372423" cy="2625989"/>
            </a:xfrm>
            <a:custGeom>
              <a:avLst/>
              <a:gdLst>
                <a:gd name="T0" fmla="*/ 313 w 333"/>
                <a:gd name="T1" fmla="*/ 374 h 374"/>
                <a:gd name="T2" fmla="*/ 20 w 333"/>
                <a:gd name="T3" fmla="*/ 374 h 374"/>
                <a:gd name="T4" fmla="*/ 0 w 333"/>
                <a:gd name="T5" fmla="*/ 353 h 374"/>
                <a:gd name="T6" fmla="*/ 0 w 333"/>
                <a:gd name="T7" fmla="*/ 21 h 374"/>
                <a:gd name="T8" fmla="*/ 20 w 333"/>
                <a:gd name="T9" fmla="*/ 0 h 374"/>
                <a:gd name="T10" fmla="*/ 313 w 333"/>
                <a:gd name="T11" fmla="*/ 0 h 374"/>
                <a:gd name="T12" fmla="*/ 333 w 333"/>
                <a:gd name="T13" fmla="*/ 21 h 374"/>
                <a:gd name="T14" fmla="*/ 333 w 333"/>
                <a:gd name="T15" fmla="*/ 353 h 374"/>
                <a:gd name="T16" fmla="*/ 313 w 333"/>
                <a:gd name="T17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3" h="374">
                  <a:moveTo>
                    <a:pt x="313" y="374"/>
                  </a:moveTo>
                  <a:cubicBezTo>
                    <a:pt x="20" y="374"/>
                    <a:pt x="20" y="374"/>
                    <a:pt x="20" y="374"/>
                  </a:cubicBezTo>
                  <a:cubicBezTo>
                    <a:pt x="9" y="374"/>
                    <a:pt x="0" y="364"/>
                    <a:pt x="0" y="353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24" y="0"/>
                    <a:pt x="333" y="9"/>
                    <a:pt x="333" y="21"/>
                  </a:cubicBezTo>
                  <a:cubicBezTo>
                    <a:pt x="333" y="353"/>
                    <a:pt x="333" y="353"/>
                    <a:pt x="333" y="353"/>
                  </a:cubicBezTo>
                  <a:cubicBezTo>
                    <a:pt x="333" y="364"/>
                    <a:pt x="324" y="374"/>
                    <a:pt x="313" y="3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12" name="Rectangle 9">
              <a:extLst>
                <a:ext uri="{FF2B5EF4-FFF2-40B4-BE49-F238E27FC236}">
                  <a16:creationId xmlns:a16="http://schemas.microsoft.com/office/drawing/2014/main" id="{7EC77CFB-2E30-4095-B89F-CCC4EBBEC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4029" y="3199895"/>
              <a:ext cx="2129275" cy="22022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13" name="Oval 10">
              <a:extLst>
                <a:ext uri="{FF2B5EF4-FFF2-40B4-BE49-F238E27FC236}">
                  <a16:creationId xmlns:a16="http://schemas.microsoft.com/office/drawing/2014/main" id="{72DD4F75-153D-4BF2-818C-1D19D70AB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7040" y="2532977"/>
              <a:ext cx="163257" cy="1597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14" name="Rectangle 11">
              <a:extLst>
                <a:ext uri="{FF2B5EF4-FFF2-40B4-BE49-F238E27FC236}">
                  <a16:creationId xmlns:a16="http://schemas.microsoft.com/office/drawing/2014/main" id="{F2BE8C87-4F42-4F01-BD6D-A8AF08655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2022" y="4314898"/>
              <a:ext cx="336934" cy="83364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15" name="Rectangle 12">
              <a:extLst>
                <a:ext uri="{FF2B5EF4-FFF2-40B4-BE49-F238E27FC236}">
                  <a16:creationId xmlns:a16="http://schemas.microsoft.com/office/drawing/2014/main" id="{F394EC75-A8BE-4D33-A6AB-66272AD19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4422" y="4075225"/>
              <a:ext cx="326512" cy="10733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16" name="Rectangle 13">
              <a:extLst>
                <a:ext uri="{FF2B5EF4-FFF2-40B4-BE49-F238E27FC236}">
                  <a16:creationId xmlns:a16="http://schemas.microsoft.com/office/drawing/2014/main" id="{76AFA061-D2D4-4CBB-9C91-6816D1CDF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6400" y="3957125"/>
              <a:ext cx="326512" cy="11914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17" name="Rectangle 14">
              <a:extLst>
                <a:ext uri="{FF2B5EF4-FFF2-40B4-BE49-F238E27FC236}">
                  <a16:creationId xmlns:a16="http://schemas.microsoft.com/office/drawing/2014/main" id="{74E0FB9F-8C1E-4DB9-8F72-1C03302BB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8381" y="3800815"/>
              <a:ext cx="336934" cy="13477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18" name="Freeform 15">
              <a:extLst>
                <a:ext uri="{FF2B5EF4-FFF2-40B4-BE49-F238E27FC236}">
                  <a16:creationId xmlns:a16="http://schemas.microsoft.com/office/drawing/2014/main" id="{A46C74FA-26A5-4D96-A015-C325936334E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7647" y="3338837"/>
              <a:ext cx="229253" cy="302198"/>
            </a:xfrm>
            <a:custGeom>
              <a:avLst/>
              <a:gdLst>
                <a:gd name="T0" fmla="*/ 16 w 32"/>
                <a:gd name="T1" fmla="*/ 43 h 43"/>
                <a:gd name="T2" fmla="*/ 14 w 32"/>
                <a:gd name="T3" fmla="*/ 43 h 43"/>
                <a:gd name="T4" fmla="*/ 11 w 32"/>
                <a:gd name="T5" fmla="*/ 36 h 43"/>
                <a:gd name="T6" fmla="*/ 21 w 32"/>
                <a:gd name="T7" fmla="*/ 19 h 43"/>
                <a:gd name="T8" fmla="*/ 3 w 32"/>
                <a:gd name="T9" fmla="*/ 10 h 43"/>
                <a:gd name="T10" fmla="*/ 1 w 32"/>
                <a:gd name="T11" fmla="*/ 3 h 43"/>
                <a:gd name="T12" fmla="*/ 7 w 32"/>
                <a:gd name="T13" fmla="*/ 1 h 43"/>
                <a:gd name="T14" fmla="*/ 29 w 32"/>
                <a:gd name="T15" fmla="*/ 12 h 43"/>
                <a:gd name="T16" fmla="*/ 32 w 32"/>
                <a:gd name="T17" fmla="*/ 15 h 43"/>
                <a:gd name="T18" fmla="*/ 32 w 32"/>
                <a:gd name="T19" fmla="*/ 19 h 43"/>
                <a:gd name="T20" fmla="*/ 20 w 32"/>
                <a:gd name="T21" fmla="*/ 41 h 43"/>
                <a:gd name="T22" fmla="*/ 16 w 32"/>
                <a:gd name="T2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43">
                  <a:moveTo>
                    <a:pt x="16" y="43"/>
                  </a:moveTo>
                  <a:cubicBezTo>
                    <a:pt x="15" y="43"/>
                    <a:pt x="14" y="43"/>
                    <a:pt x="14" y="43"/>
                  </a:cubicBezTo>
                  <a:cubicBezTo>
                    <a:pt x="11" y="42"/>
                    <a:pt x="10" y="39"/>
                    <a:pt x="11" y="36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1" y="13"/>
                    <a:pt x="31" y="14"/>
                    <a:pt x="32" y="15"/>
                  </a:cubicBezTo>
                  <a:cubicBezTo>
                    <a:pt x="32" y="16"/>
                    <a:pt x="32" y="18"/>
                    <a:pt x="32" y="19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2"/>
                    <a:pt x="18" y="43"/>
                    <a:pt x="16" y="43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19" name="Freeform 16">
              <a:extLst>
                <a:ext uri="{FF2B5EF4-FFF2-40B4-BE49-F238E27FC236}">
                  <a16:creationId xmlns:a16="http://schemas.microsoft.com/office/drawing/2014/main" id="{DFBBEA70-A1FA-41E2-B18C-392F9CC400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0541" y="3415254"/>
              <a:ext cx="1403306" cy="486294"/>
            </a:xfrm>
            <a:custGeom>
              <a:avLst/>
              <a:gdLst>
                <a:gd name="T0" fmla="*/ 5 w 197"/>
                <a:gd name="T1" fmla="*/ 69 h 69"/>
                <a:gd name="T2" fmla="*/ 1 w 197"/>
                <a:gd name="T3" fmla="*/ 66 h 69"/>
                <a:gd name="T4" fmla="*/ 4 w 197"/>
                <a:gd name="T5" fmla="*/ 60 h 69"/>
                <a:gd name="T6" fmla="*/ 190 w 197"/>
                <a:gd name="T7" fmla="*/ 1 h 69"/>
                <a:gd name="T8" fmla="*/ 196 w 197"/>
                <a:gd name="T9" fmla="*/ 4 h 69"/>
                <a:gd name="T10" fmla="*/ 193 w 197"/>
                <a:gd name="T11" fmla="*/ 10 h 69"/>
                <a:gd name="T12" fmla="*/ 7 w 197"/>
                <a:gd name="T13" fmla="*/ 69 h 69"/>
                <a:gd name="T14" fmla="*/ 5 w 197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7" h="69">
                  <a:moveTo>
                    <a:pt x="5" y="69"/>
                  </a:moveTo>
                  <a:cubicBezTo>
                    <a:pt x="3" y="69"/>
                    <a:pt x="1" y="68"/>
                    <a:pt x="1" y="66"/>
                  </a:cubicBezTo>
                  <a:cubicBezTo>
                    <a:pt x="0" y="63"/>
                    <a:pt x="1" y="61"/>
                    <a:pt x="4" y="60"/>
                  </a:cubicBezTo>
                  <a:cubicBezTo>
                    <a:pt x="190" y="1"/>
                    <a:pt x="190" y="1"/>
                    <a:pt x="190" y="1"/>
                  </a:cubicBezTo>
                  <a:cubicBezTo>
                    <a:pt x="192" y="0"/>
                    <a:pt x="195" y="2"/>
                    <a:pt x="196" y="4"/>
                  </a:cubicBezTo>
                  <a:cubicBezTo>
                    <a:pt x="197" y="7"/>
                    <a:pt x="195" y="9"/>
                    <a:pt x="193" y="10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6" y="69"/>
                    <a:pt x="6" y="69"/>
                    <a:pt x="5" y="69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26F79515-E79B-44C9-953C-71C2C3000EE7}"/>
              </a:ext>
            </a:extLst>
          </p:cNvPr>
          <p:cNvGrpSpPr/>
          <p:nvPr/>
        </p:nvGrpSpPr>
        <p:grpSpPr>
          <a:xfrm>
            <a:off x="10248311" y="2061477"/>
            <a:ext cx="900803" cy="3265121"/>
            <a:chOff x="10323601" y="3092215"/>
            <a:chExt cx="1351204" cy="4897681"/>
          </a:xfrm>
        </p:grpSpPr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D5244BE6-3848-43D6-9B6A-EB6C230B5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6423" y="3182527"/>
              <a:ext cx="621763" cy="673865"/>
            </a:xfrm>
            <a:custGeom>
              <a:avLst/>
              <a:gdLst>
                <a:gd name="T0" fmla="*/ 24 w 87"/>
                <a:gd name="T1" fmla="*/ 70 h 96"/>
                <a:gd name="T2" fmla="*/ 25 w 87"/>
                <a:gd name="T3" fmla="*/ 72 h 96"/>
                <a:gd name="T4" fmla="*/ 28 w 87"/>
                <a:gd name="T5" fmla="*/ 80 h 96"/>
                <a:gd name="T6" fmla="*/ 40 w 87"/>
                <a:gd name="T7" fmla="*/ 85 h 96"/>
                <a:gd name="T8" fmla="*/ 45 w 87"/>
                <a:gd name="T9" fmla="*/ 89 h 96"/>
                <a:gd name="T10" fmla="*/ 49 w 87"/>
                <a:gd name="T11" fmla="*/ 93 h 96"/>
                <a:gd name="T12" fmla="*/ 62 w 87"/>
                <a:gd name="T13" fmla="*/ 94 h 96"/>
                <a:gd name="T14" fmla="*/ 66 w 87"/>
                <a:gd name="T15" fmla="*/ 91 h 96"/>
                <a:gd name="T16" fmla="*/ 74 w 87"/>
                <a:gd name="T17" fmla="*/ 87 h 96"/>
                <a:gd name="T18" fmla="*/ 83 w 87"/>
                <a:gd name="T19" fmla="*/ 84 h 96"/>
                <a:gd name="T20" fmla="*/ 87 w 87"/>
                <a:gd name="T21" fmla="*/ 73 h 96"/>
                <a:gd name="T22" fmla="*/ 85 w 87"/>
                <a:gd name="T23" fmla="*/ 66 h 96"/>
                <a:gd name="T24" fmla="*/ 83 w 87"/>
                <a:gd name="T25" fmla="*/ 59 h 96"/>
                <a:gd name="T26" fmla="*/ 80 w 87"/>
                <a:gd name="T27" fmla="*/ 51 h 96"/>
                <a:gd name="T28" fmla="*/ 76 w 87"/>
                <a:gd name="T29" fmla="*/ 48 h 96"/>
                <a:gd name="T30" fmla="*/ 72 w 87"/>
                <a:gd name="T31" fmla="*/ 40 h 96"/>
                <a:gd name="T32" fmla="*/ 73 w 87"/>
                <a:gd name="T33" fmla="*/ 35 h 96"/>
                <a:gd name="T34" fmla="*/ 62 w 87"/>
                <a:gd name="T35" fmla="*/ 9 h 96"/>
                <a:gd name="T36" fmla="*/ 62 w 87"/>
                <a:gd name="T37" fmla="*/ 9 h 96"/>
                <a:gd name="T38" fmla="*/ 51 w 87"/>
                <a:gd name="T39" fmla="*/ 7 h 96"/>
                <a:gd name="T40" fmla="*/ 46 w 87"/>
                <a:gd name="T41" fmla="*/ 0 h 96"/>
                <a:gd name="T42" fmla="*/ 44 w 87"/>
                <a:gd name="T43" fmla="*/ 0 h 96"/>
                <a:gd name="T44" fmla="*/ 44 w 87"/>
                <a:gd name="T45" fmla="*/ 2 h 96"/>
                <a:gd name="T46" fmla="*/ 47 w 87"/>
                <a:gd name="T47" fmla="*/ 6 h 96"/>
                <a:gd name="T48" fmla="*/ 47 w 87"/>
                <a:gd name="T49" fmla="*/ 22 h 96"/>
                <a:gd name="T50" fmla="*/ 43 w 87"/>
                <a:gd name="T51" fmla="*/ 31 h 96"/>
                <a:gd name="T52" fmla="*/ 43 w 87"/>
                <a:gd name="T53" fmla="*/ 41 h 96"/>
                <a:gd name="T54" fmla="*/ 36 w 87"/>
                <a:gd name="T55" fmla="*/ 52 h 96"/>
                <a:gd name="T56" fmla="*/ 20 w 87"/>
                <a:gd name="T57" fmla="*/ 50 h 96"/>
                <a:gd name="T58" fmla="*/ 10 w 87"/>
                <a:gd name="T59" fmla="*/ 43 h 96"/>
                <a:gd name="T60" fmla="*/ 3 w 87"/>
                <a:gd name="T61" fmla="*/ 35 h 96"/>
                <a:gd name="T62" fmla="*/ 1 w 87"/>
                <a:gd name="T63" fmla="*/ 35 h 96"/>
                <a:gd name="T64" fmla="*/ 1 w 87"/>
                <a:gd name="T65" fmla="*/ 37 h 96"/>
                <a:gd name="T66" fmla="*/ 4 w 87"/>
                <a:gd name="T67" fmla="*/ 41 h 96"/>
                <a:gd name="T68" fmla="*/ 6 w 87"/>
                <a:gd name="T69" fmla="*/ 46 h 96"/>
                <a:gd name="T70" fmla="*/ 24 w 87"/>
                <a:gd name="T71" fmla="*/ 7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7" h="96">
                  <a:moveTo>
                    <a:pt x="24" y="70"/>
                  </a:moveTo>
                  <a:cubicBezTo>
                    <a:pt x="25" y="70"/>
                    <a:pt x="25" y="71"/>
                    <a:pt x="25" y="72"/>
                  </a:cubicBezTo>
                  <a:cubicBezTo>
                    <a:pt x="25" y="75"/>
                    <a:pt x="26" y="78"/>
                    <a:pt x="28" y="80"/>
                  </a:cubicBezTo>
                  <a:cubicBezTo>
                    <a:pt x="31" y="84"/>
                    <a:pt x="35" y="85"/>
                    <a:pt x="40" y="85"/>
                  </a:cubicBezTo>
                  <a:cubicBezTo>
                    <a:pt x="42" y="85"/>
                    <a:pt x="44" y="87"/>
                    <a:pt x="45" y="89"/>
                  </a:cubicBezTo>
                  <a:cubicBezTo>
                    <a:pt x="46" y="91"/>
                    <a:pt x="47" y="92"/>
                    <a:pt x="49" y="93"/>
                  </a:cubicBezTo>
                  <a:cubicBezTo>
                    <a:pt x="53" y="96"/>
                    <a:pt x="58" y="96"/>
                    <a:pt x="62" y="94"/>
                  </a:cubicBezTo>
                  <a:cubicBezTo>
                    <a:pt x="63" y="93"/>
                    <a:pt x="65" y="92"/>
                    <a:pt x="66" y="91"/>
                  </a:cubicBezTo>
                  <a:cubicBezTo>
                    <a:pt x="68" y="88"/>
                    <a:pt x="71" y="87"/>
                    <a:pt x="74" y="87"/>
                  </a:cubicBezTo>
                  <a:cubicBezTo>
                    <a:pt x="77" y="87"/>
                    <a:pt x="80" y="86"/>
                    <a:pt x="83" y="84"/>
                  </a:cubicBezTo>
                  <a:cubicBezTo>
                    <a:pt x="86" y="81"/>
                    <a:pt x="87" y="77"/>
                    <a:pt x="87" y="73"/>
                  </a:cubicBezTo>
                  <a:cubicBezTo>
                    <a:pt x="87" y="70"/>
                    <a:pt x="86" y="67"/>
                    <a:pt x="85" y="66"/>
                  </a:cubicBezTo>
                  <a:cubicBezTo>
                    <a:pt x="83" y="64"/>
                    <a:pt x="82" y="62"/>
                    <a:pt x="83" y="59"/>
                  </a:cubicBezTo>
                  <a:cubicBezTo>
                    <a:pt x="83" y="57"/>
                    <a:pt x="82" y="54"/>
                    <a:pt x="80" y="51"/>
                  </a:cubicBezTo>
                  <a:cubicBezTo>
                    <a:pt x="79" y="50"/>
                    <a:pt x="78" y="49"/>
                    <a:pt x="76" y="48"/>
                  </a:cubicBezTo>
                  <a:cubicBezTo>
                    <a:pt x="73" y="47"/>
                    <a:pt x="71" y="43"/>
                    <a:pt x="72" y="40"/>
                  </a:cubicBezTo>
                  <a:cubicBezTo>
                    <a:pt x="72" y="38"/>
                    <a:pt x="73" y="37"/>
                    <a:pt x="73" y="35"/>
                  </a:cubicBezTo>
                  <a:cubicBezTo>
                    <a:pt x="75" y="22"/>
                    <a:pt x="62" y="9"/>
                    <a:pt x="62" y="9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58" y="11"/>
                    <a:pt x="54" y="10"/>
                    <a:pt x="51" y="7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5" y="0"/>
                    <a:pt x="44" y="0"/>
                  </a:cubicBezTo>
                  <a:cubicBezTo>
                    <a:pt x="44" y="1"/>
                    <a:pt x="43" y="2"/>
                    <a:pt x="44" y="2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50" y="11"/>
                    <a:pt x="50" y="17"/>
                    <a:pt x="47" y="22"/>
                  </a:cubicBezTo>
                  <a:cubicBezTo>
                    <a:pt x="45" y="24"/>
                    <a:pt x="44" y="28"/>
                    <a:pt x="43" y="31"/>
                  </a:cubicBezTo>
                  <a:cubicBezTo>
                    <a:pt x="43" y="35"/>
                    <a:pt x="43" y="38"/>
                    <a:pt x="43" y="41"/>
                  </a:cubicBezTo>
                  <a:cubicBezTo>
                    <a:pt x="44" y="45"/>
                    <a:pt x="41" y="50"/>
                    <a:pt x="36" y="52"/>
                  </a:cubicBezTo>
                  <a:cubicBezTo>
                    <a:pt x="31" y="53"/>
                    <a:pt x="25" y="52"/>
                    <a:pt x="20" y="50"/>
                  </a:cubicBezTo>
                  <a:cubicBezTo>
                    <a:pt x="16" y="49"/>
                    <a:pt x="12" y="46"/>
                    <a:pt x="10" y="43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5"/>
                    <a:pt x="2" y="34"/>
                    <a:pt x="1" y="35"/>
                  </a:cubicBezTo>
                  <a:cubicBezTo>
                    <a:pt x="0" y="35"/>
                    <a:pt x="0" y="36"/>
                    <a:pt x="1" y="37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5" y="42"/>
                    <a:pt x="6" y="44"/>
                    <a:pt x="6" y="46"/>
                  </a:cubicBezTo>
                  <a:cubicBezTo>
                    <a:pt x="6" y="55"/>
                    <a:pt x="12" y="68"/>
                    <a:pt x="24" y="7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DC47761B-30D9-4743-A207-0387DA08E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01483" y="5009604"/>
              <a:ext cx="854489" cy="2980290"/>
            </a:xfrm>
            <a:custGeom>
              <a:avLst/>
              <a:gdLst>
                <a:gd name="T0" fmla="*/ 71 w 120"/>
                <a:gd name="T1" fmla="*/ 342 h 425"/>
                <a:gd name="T2" fmla="*/ 50 w 120"/>
                <a:gd name="T3" fmla="*/ 201 h 425"/>
                <a:gd name="T4" fmla="*/ 114 w 120"/>
                <a:gd name="T5" fmla="*/ 40 h 425"/>
                <a:gd name="T6" fmla="*/ 70 w 120"/>
                <a:gd name="T7" fmla="*/ 0 h 425"/>
                <a:gd name="T8" fmla="*/ 39 w 120"/>
                <a:gd name="T9" fmla="*/ 25 h 425"/>
                <a:gd name="T10" fmla="*/ 5 w 120"/>
                <a:gd name="T11" fmla="*/ 201 h 425"/>
                <a:gd name="T12" fmla="*/ 62 w 120"/>
                <a:gd name="T13" fmla="*/ 371 h 425"/>
                <a:gd name="T14" fmla="*/ 63 w 120"/>
                <a:gd name="T15" fmla="*/ 378 h 425"/>
                <a:gd name="T16" fmla="*/ 63 w 120"/>
                <a:gd name="T17" fmla="*/ 378 h 425"/>
                <a:gd name="T18" fmla="*/ 61 w 120"/>
                <a:gd name="T19" fmla="*/ 388 h 425"/>
                <a:gd name="T20" fmla="*/ 55 w 120"/>
                <a:gd name="T21" fmla="*/ 399 h 425"/>
                <a:gd name="T22" fmla="*/ 38 w 120"/>
                <a:gd name="T23" fmla="*/ 416 h 425"/>
                <a:gd name="T24" fmla="*/ 35 w 120"/>
                <a:gd name="T25" fmla="*/ 418 h 425"/>
                <a:gd name="T26" fmla="*/ 37 w 120"/>
                <a:gd name="T27" fmla="*/ 425 h 425"/>
                <a:gd name="T28" fmla="*/ 50 w 120"/>
                <a:gd name="T29" fmla="*/ 425 h 425"/>
                <a:gd name="T30" fmla="*/ 63 w 120"/>
                <a:gd name="T31" fmla="*/ 416 h 425"/>
                <a:gd name="T32" fmla="*/ 77 w 120"/>
                <a:gd name="T33" fmla="*/ 401 h 425"/>
                <a:gd name="T34" fmla="*/ 81 w 120"/>
                <a:gd name="T35" fmla="*/ 399 h 425"/>
                <a:gd name="T36" fmla="*/ 86 w 120"/>
                <a:gd name="T37" fmla="*/ 379 h 425"/>
                <a:gd name="T38" fmla="*/ 86 w 120"/>
                <a:gd name="T39" fmla="*/ 379 h 425"/>
                <a:gd name="T40" fmla="*/ 71 w 120"/>
                <a:gd name="T41" fmla="*/ 34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0" h="425">
                  <a:moveTo>
                    <a:pt x="71" y="342"/>
                  </a:moveTo>
                  <a:cubicBezTo>
                    <a:pt x="50" y="201"/>
                    <a:pt x="50" y="201"/>
                    <a:pt x="50" y="201"/>
                  </a:cubicBezTo>
                  <a:cubicBezTo>
                    <a:pt x="50" y="201"/>
                    <a:pt x="120" y="68"/>
                    <a:pt x="114" y="40"/>
                  </a:cubicBezTo>
                  <a:cubicBezTo>
                    <a:pt x="109" y="13"/>
                    <a:pt x="83" y="0"/>
                    <a:pt x="70" y="0"/>
                  </a:cubicBezTo>
                  <a:cubicBezTo>
                    <a:pt x="56" y="0"/>
                    <a:pt x="42" y="14"/>
                    <a:pt x="39" y="25"/>
                  </a:cubicBezTo>
                  <a:cubicBezTo>
                    <a:pt x="39" y="25"/>
                    <a:pt x="0" y="170"/>
                    <a:pt x="5" y="201"/>
                  </a:cubicBezTo>
                  <a:cubicBezTo>
                    <a:pt x="9" y="227"/>
                    <a:pt x="50" y="338"/>
                    <a:pt x="62" y="371"/>
                  </a:cubicBezTo>
                  <a:cubicBezTo>
                    <a:pt x="63" y="373"/>
                    <a:pt x="63" y="375"/>
                    <a:pt x="63" y="378"/>
                  </a:cubicBezTo>
                  <a:cubicBezTo>
                    <a:pt x="63" y="378"/>
                    <a:pt x="63" y="378"/>
                    <a:pt x="63" y="378"/>
                  </a:cubicBezTo>
                  <a:cubicBezTo>
                    <a:pt x="63" y="381"/>
                    <a:pt x="62" y="385"/>
                    <a:pt x="61" y="388"/>
                  </a:cubicBezTo>
                  <a:cubicBezTo>
                    <a:pt x="55" y="399"/>
                    <a:pt x="55" y="399"/>
                    <a:pt x="55" y="399"/>
                  </a:cubicBezTo>
                  <a:cubicBezTo>
                    <a:pt x="52" y="406"/>
                    <a:pt x="46" y="412"/>
                    <a:pt x="38" y="416"/>
                  </a:cubicBezTo>
                  <a:cubicBezTo>
                    <a:pt x="37" y="416"/>
                    <a:pt x="36" y="417"/>
                    <a:pt x="35" y="418"/>
                  </a:cubicBezTo>
                  <a:cubicBezTo>
                    <a:pt x="31" y="420"/>
                    <a:pt x="33" y="425"/>
                    <a:pt x="37" y="425"/>
                  </a:cubicBezTo>
                  <a:cubicBezTo>
                    <a:pt x="50" y="425"/>
                    <a:pt x="50" y="425"/>
                    <a:pt x="50" y="425"/>
                  </a:cubicBezTo>
                  <a:cubicBezTo>
                    <a:pt x="56" y="425"/>
                    <a:pt x="61" y="422"/>
                    <a:pt x="63" y="416"/>
                  </a:cubicBezTo>
                  <a:cubicBezTo>
                    <a:pt x="65" y="410"/>
                    <a:pt x="70" y="404"/>
                    <a:pt x="77" y="401"/>
                  </a:cubicBezTo>
                  <a:cubicBezTo>
                    <a:pt x="81" y="399"/>
                    <a:pt x="81" y="399"/>
                    <a:pt x="81" y="399"/>
                  </a:cubicBezTo>
                  <a:cubicBezTo>
                    <a:pt x="87" y="394"/>
                    <a:pt x="89" y="386"/>
                    <a:pt x="86" y="379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78" y="368"/>
                    <a:pt x="73" y="355"/>
                    <a:pt x="71" y="342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23" name="Freeform 19">
              <a:extLst>
                <a:ext uri="{FF2B5EF4-FFF2-40B4-BE49-F238E27FC236}">
                  <a16:creationId xmlns:a16="http://schemas.microsoft.com/office/drawing/2014/main" id="{BABC89D6-26ED-4308-A834-513E55B53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63464" y="4797720"/>
              <a:ext cx="475875" cy="3192176"/>
            </a:xfrm>
            <a:custGeom>
              <a:avLst/>
              <a:gdLst>
                <a:gd name="T0" fmla="*/ 46 w 67"/>
                <a:gd name="T1" fmla="*/ 427 h 455"/>
                <a:gd name="T2" fmla="*/ 43 w 67"/>
                <a:gd name="T3" fmla="*/ 408 h 455"/>
                <a:gd name="T4" fmla="*/ 42 w 67"/>
                <a:gd name="T5" fmla="*/ 384 h 455"/>
                <a:gd name="T6" fmla="*/ 66 w 67"/>
                <a:gd name="T7" fmla="*/ 72 h 455"/>
                <a:gd name="T8" fmla="*/ 60 w 67"/>
                <a:gd name="T9" fmla="*/ 45 h 455"/>
                <a:gd name="T10" fmla="*/ 2 w 67"/>
                <a:gd name="T11" fmla="*/ 96 h 455"/>
                <a:gd name="T12" fmla="*/ 12 w 67"/>
                <a:gd name="T13" fmla="*/ 289 h 455"/>
                <a:gd name="T14" fmla="*/ 26 w 67"/>
                <a:gd name="T15" fmla="*/ 403 h 455"/>
                <a:gd name="T16" fmla="*/ 26 w 67"/>
                <a:gd name="T17" fmla="*/ 417 h 455"/>
                <a:gd name="T18" fmla="*/ 26 w 67"/>
                <a:gd name="T19" fmla="*/ 417 h 455"/>
                <a:gd name="T20" fmla="*/ 23 w 67"/>
                <a:gd name="T21" fmla="*/ 435 h 455"/>
                <a:gd name="T22" fmla="*/ 21 w 67"/>
                <a:gd name="T23" fmla="*/ 444 h 455"/>
                <a:gd name="T24" fmla="*/ 21 w 67"/>
                <a:gd name="T25" fmla="*/ 446 h 455"/>
                <a:gd name="T26" fmla="*/ 21 w 67"/>
                <a:gd name="T27" fmla="*/ 447 h 455"/>
                <a:gd name="T28" fmla="*/ 28 w 67"/>
                <a:gd name="T29" fmla="*/ 455 h 455"/>
                <a:gd name="T30" fmla="*/ 30 w 67"/>
                <a:gd name="T31" fmla="*/ 455 h 455"/>
                <a:gd name="T32" fmla="*/ 46 w 67"/>
                <a:gd name="T33" fmla="*/ 455 h 455"/>
                <a:gd name="T34" fmla="*/ 46 w 67"/>
                <a:gd name="T35" fmla="*/ 455 h 455"/>
                <a:gd name="T36" fmla="*/ 53 w 67"/>
                <a:gd name="T37" fmla="*/ 451 h 455"/>
                <a:gd name="T38" fmla="*/ 53 w 67"/>
                <a:gd name="T39" fmla="*/ 444 h 455"/>
                <a:gd name="T40" fmla="*/ 46 w 67"/>
                <a:gd name="T41" fmla="*/ 427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7" h="455">
                  <a:moveTo>
                    <a:pt x="46" y="427"/>
                  </a:moveTo>
                  <a:cubicBezTo>
                    <a:pt x="43" y="408"/>
                    <a:pt x="43" y="408"/>
                    <a:pt x="43" y="408"/>
                  </a:cubicBezTo>
                  <a:cubicBezTo>
                    <a:pt x="42" y="400"/>
                    <a:pt x="41" y="392"/>
                    <a:pt x="42" y="384"/>
                  </a:cubicBezTo>
                  <a:cubicBezTo>
                    <a:pt x="54" y="230"/>
                    <a:pt x="67" y="107"/>
                    <a:pt x="66" y="72"/>
                  </a:cubicBezTo>
                  <a:cubicBezTo>
                    <a:pt x="65" y="63"/>
                    <a:pt x="64" y="53"/>
                    <a:pt x="60" y="45"/>
                  </a:cubicBezTo>
                  <a:cubicBezTo>
                    <a:pt x="41" y="0"/>
                    <a:pt x="6" y="12"/>
                    <a:pt x="2" y="96"/>
                  </a:cubicBezTo>
                  <a:cubicBezTo>
                    <a:pt x="0" y="143"/>
                    <a:pt x="6" y="222"/>
                    <a:pt x="12" y="289"/>
                  </a:cubicBezTo>
                  <a:cubicBezTo>
                    <a:pt x="17" y="341"/>
                    <a:pt x="23" y="386"/>
                    <a:pt x="26" y="403"/>
                  </a:cubicBezTo>
                  <a:cubicBezTo>
                    <a:pt x="27" y="407"/>
                    <a:pt x="27" y="412"/>
                    <a:pt x="26" y="417"/>
                  </a:cubicBezTo>
                  <a:cubicBezTo>
                    <a:pt x="26" y="417"/>
                    <a:pt x="26" y="417"/>
                    <a:pt x="26" y="417"/>
                  </a:cubicBezTo>
                  <a:cubicBezTo>
                    <a:pt x="23" y="435"/>
                    <a:pt x="23" y="435"/>
                    <a:pt x="23" y="435"/>
                  </a:cubicBezTo>
                  <a:cubicBezTo>
                    <a:pt x="23" y="438"/>
                    <a:pt x="22" y="442"/>
                    <a:pt x="21" y="444"/>
                  </a:cubicBezTo>
                  <a:cubicBezTo>
                    <a:pt x="21" y="445"/>
                    <a:pt x="21" y="446"/>
                    <a:pt x="21" y="446"/>
                  </a:cubicBezTo>
                  <a:cubicBezTo>
                    <a:pt x="21" y="447"/>
                    <a:pt x="21" y="447"/>
                    <a:pt x="21" y="447"/>
                  </a:cubicBezTo>
                  <a:cubicBezTo>
                    <a:pt x="21" y="451"/>
                    <a:pt x="24" y="455"/>
                    <a:pt x="28" y="455"/>
                  </a:cubicBezTo>
                  <a:cubicBezTo>
                    <a:pt x="30" y="455"/>
                    <a:pt x="30" y="455"/>
                    <a:pt x="30" y="455"/>
                  </a:cubicBezTo>
                  <a:cubicBezTo>
                    <a:pt x="46" y="455"/>
                    <a:pt x="46" y="455"/>
                    <a:pt x="46" y="455"/>
                  </a:cubicBezTo>
                  <a:cubicBezTo>
                    <a:pt x="46" y="455"/>
                    <a:pt x="46" y="455"/>
                    <a:pt x="46" y="455"/>
                  </a:cubicBezTo>
                  <a:cubicBezTo>
                    <a:pt x="49" y="455"/>
                    <a:pt x="52" y="453"/>
                    <a:pt x="53" y="451"/>
                  </a:cubicBezTo>
                  <a:cubicBezTo>
                    <a:pt x="55" y="448"/>
                    <a:pt x="54" y="446"/>
                    <a:pt x="53" y="444"/>
                  </a:cubicBezTo>
                  <a:cubicBezTo>
                    <a:pt x="50" y="438"/>
                    <a:pt x="47" y="433"/>
                    <a:pt x="46" y="427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24" name="Freeform 20">
              <a:extLst>
                <a:ext uri="{FF2B5EF4-FFF2-40B4-BE49-F238E27FC236}">
                  <a16:creationId xmlns:a16="http://schemas.microsoft.com/office/drawing/2014/main" id="{BA13D91D-F025-477E-ACBF-449DCC7AC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5487" y="4756037"/>
              <a:ext cx="1139318" cy="1663822"/>
            </a:xfrm>
            <a:custGeom>
              <a:avLst/>
              <a:gdLst>
                <a:gd name="T0" fmla="*/ 146 w 160"/>
                <a:gd name="T1" fmla="*/ 219 h 237"/>
                <a:gd name="T2" fmla="*/ 126 w 160"/>
                <a:gd name="T3" fmla="*/ 237 h 237"/>
                <a:gd name="T4" fmla="*/ 22 w 160"/>
                <a:gd name="T5" fmla="*/ 237 h 237"/>
                <a:gd name="T6" fmla="*/ 2 w 160"/>
                <a:gd name="T7" fmla="*/ 214 h 237"/>
                <a:gd name="T8" fmla="*/ 32 w 160"/>
                <a:gd name="T9" fmla="*/ 19 h 237"/>
                <a:gd name="T10" fmla="*/ 115 w 160"/>
                <a:gd name="T11" fmla="*/ 15 h 237"/>
                <a:gd name="T12" fmla="*/ 146 w 160"/>
                <a:gd name="T13" fmla="*/ 219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37">
                  <a:moveTo>
                    <a:pt x="146" y="219"/>
                  </a:moveTo>
                  <a:cubicBezTo>
                    <a:pt x="145" y="229"/>
                    <a:pt x="136" y="237"/>
                    <a:pt x="126" y="237"/>
                  </a:cubicBezTo>
                  <a:cubicBezTo>
                    <a:pt x="22" y="237"/>
                    <a:pt x="22" y="237"/>
                    <a:pt x="22" y="237"/>
                  </a:cubicBezTo>
                  <a:cubicBezTo>
                    <a:pt x="10" y="237"/>
                    <a:pt x="0" y="226"/>
                    <a:pt x="2" y="214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9"/>
                    <a:pt x="101" y="0"/>
                    <a:pt x="115" y="15"/>
                  </a:cubicBezTo>
                  <a:cubicBezTo>
                    <a:pt x="160" y="65"/>
                    <a:pt x="152" y="176"/>
                    <a:pt x="146" y="21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25" name="Freeform 21">
              <a:extLst>
                <a:ext uri="{FF2B5EF4-FFF2-40B4-BE49-F238E27FC236}">
                  <a16:creationId xmlns:a16="http://schemas.microsoft.com/office/drawing/2014/main" id="{196E99FA-07E9-4917-B886-463D49677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6952" y="4756037"/>
              <a:ext cx="937853" cy="1663822"/>
            </a:xfrm>
            <a:custGeom>
              <a:avLst/>
              <a:gdLst>
                <a:gd name="T0" fmla="*/ 87 w 132"/>
                <a:gd name="T1" fmla="*/ 15 h 237"/>
                <a:gd name="T2" fmla="*/ 4 w 132"/>
                <a:gd name="T3" fmla="*/ 19 h 237"/>
                <a:gd name="T4" fmla="*/ 0 w 132"/>
                <a:gd name="T5" fmla="*/ 46 h 237"/>
                <a:gd name="T6" fmla="*/ 69 w 132"/>
                <a:gd name="T7" fmla="*/ 237 h 237"/>
                <a:gd name="T8" fmla="*/ 98 w 132"/>
                <a:gd name="T9" fmla="*/ 237 h 237"/>
                <a:gd name="T10" fmla="*/ 118 w 132"/>
                <a:gd name="T11" fmla="*/ 219 h 237"/>
                <a:gd name="T12" fmla="*/ 87 w 132"/>
                <a:gd name="T13" fmla="*/ 15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237">
                  <a:moveTo>
                    <a:pt x="87" y="15"/>
                  </a:moveTo>
                  <a:cubicBezTo>
                    <a:pt x="73" y="0"/>
                    <a:pt x="4" y="19"/>
                    <a:pt x="4" y="19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23" y="46"/>
                    <a:pt x="88" y="203"/>
                    <a:pt x="69" y="237"/>
                  </a:cubicBezTo>
                  <a:cubicBezTo>
                    <a:pt x="98" y="237"/>
                    <a:pt x="98" y="237"/>
                    <a:pt x="98" y="237"/>
                  </a:cubicBezTo>
                  <a:cubicBezTo>
                    <a:pt x="108" y="237"/>
                    <a:pt x="117" y="229"/>
                    <a:pt x="118" y="219"/>
                  </a:cubicBezTo>
                  <a:cubicBezTo>
                    <a:pt x="124" y="176"/>
                    <a:pt x="132" y="65"/>
                    <a:pt x="87" y="1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26" name="Oval 22">
              <a:extLst>
                <a:ext uri="{FF2B5EF4-FFF2-40B4-BE49-F238E27FC236}">
                  <a16:creationId xmlns:a16="http://schemas.microsoft.com/office/drawing/2014/main" id="{1337078D-F9BD-4694-845C-D024ED76D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8634" y="3192948"/>
              <a:ext cx="541871" cy="46892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27" name="Freeform 23">
              <a:extLst>
                <a:ext uri="{FF2B5EF4-FFF2-40B4-BE49-F238E27FC236}">
                  <a16:creationId xmlns:a16="http://schemas.microsoft.com/office/drawing/2014/main" id="{5D5119D8-2DC9-4270-9189-40DD328575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3695" y="3766080"/>
              <a:ext cx="875330" cy="1208789"/>
            </a:xfrm>
            <a:custGeom>
              <a:avLst/>
              <a:gdLst>
                <a:gd name="T0" fmla="*/ 80 w 123"/>
                <a:gd name="T1" fmla="*/ 171 h 172"/>
                <a:gd name="T2" fmla="*/ 56 w 123"/>
                <a:gd name="T3" fmla="*/ 172 h 172"/>
                <a:gd name="T4" fmla="*/ 24 w 123"/>
                <a:gd name="T5" fmla="*/ 153 h 172"/>
                <a:gd name="T6" fmla="*/ 1 w 123"/>
                <a:gd name="T7" fmla="*/ 33 h 172"/>
                <a:gd name="T8" fmla="*/ 15 w 123"/>
                <a:gd name="T9" fmla="*/ 12 h 172"/>
                <a:gd name="T10" fmla="*/ 108 w 123"/>
                <a:gd name="T11" fmla="*/ 14 h 172"/>
                <a:gd name="T12" fmla="*/ 110 w 123"/>
                <a:gd name="T13" fmla="*/ 15 h 172"/>
                <a:gd name="T14" fmla="*/ 123 w 123"/>
                <a:gd name="T15" fmla="*/ 35 h 172"/>
                <a:gd name="T16" fmla="*/ 110 w 123"/>
                <a:gd name="T17" fmla="*/ 151 h 172"/>
                <a:gd name="T18" fmla="*/ 80 w 123"/>
                <a:gd name="T19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172">
                  <a:moveTo>
                    <a:pt x="80" y="171"/>
                  </a:moveTo>
                  <a:cubicBezTo>
                    <a:pt x="56" y="172"/>
                    <a:pt x="56" y="172"/>
                    <a:pt x="56" y="172"/>
                  </a:cubicBezTo>
                  <a:cubicBezTo>
                    <a:pt x="40" y="172"/>
                    <a:pt x="26" y="169"/>
                    <a:pt x="24" y="15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25"/>
                    <a:pt x="7" y="16"/>
                    <a:pt x="15" y="12"/>
                  </a:cubicBezTo>
                  <a:cubicBezTo>
                    <a:pt x="15" y="12"/>
                    <a:pt x="82" y="0"/>
                    <a:pt x="108" y="14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7" y="19"/>
                    <a:pt x="123" y="27"/>
                    <a:pt x="123" y="35"/>
                  </a:cubicBezTo>
                  <a:cubicBezTo>
                    <a:pt x="110" y="151"/>
                    <a:pt x="110" y="151"/>
                    <a:pt x="110" y="151"/>
                  </a:cubicBezTo>
                  <a:cubicBezTo>
                    <a:pt x="109" y="167"/>
                    <a:pt x="96" y="171"/>
                    <a:pt x="80" y="1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28" name="Freeform 24">
              <a:extLst>
                <a:ext uri="{FF2B5EF4-FFF2-40B4-BE49-F238E27FC236}">
                  <a16:creationId xmlns:a16="http://schemas.microsoft.com/office/drawing/2014/main" id="{71F83F6F-02D6-4A73-BD69-FF5C6245B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954" y="3929337"/>
              <a:ext cx="778071" cy="1045534"/>
            </a:xfrm>
            <a:custGeom>
              <a:avLst/>
              <a:gdLst>
                <a:gd name="T0" fmla="*/ 105 w 109"/>
                <a:gd name="T1" fmla="*/ 0 h 149"/>
                <a:gd name="T2" fmla="*/ 102 w 109"/>
                <a:gd name="T3" fmla="*/ 4 h 149"/>
                <a:gd name="T4" fmla="*/ 88 w 109"/>
                <a:gd name="T5" fmla="*/ 45 h 149"/>
                <a:gd name="T6" fmla="*/ 85 w 109"/>
                <a:gd name="T7" fmla="*/ 79 h 149"/>
                <a:gd name="T8" fmla="*/ 55 w 109"/>
                <a:gd name="T9" fmla="*/ 81 h 149"/>
                <a:gd name="T10" fmla="*/ 55 w 109"/>
                <a:gd name="T11" fmla="*/ 81 h 149"/>
                <a:gd name="T12" fmla="*/ 38 w 109"/>
                <a:gd name="T13" fmla="*/ 80 h 149"/>
                <a:gd name="T14" fmla="*/ 20 w 109"/>
                <a:gd name="T15" fmla="*/ 87 h 149"/>
                <a:gd name="T16" fmla="*/ 0 w 109"/>
                <a:gd name="T17" fmla="*/ 78 h 149"/>
                <a:gd name="T18" fmla="*/ 10 w 109"/>
                <a:gd name="T19" fmla="*/ 130 h 149"/>
                <a:gd name="T20" fmla="*/ 42 w 109"/>
                <a:gd name="T21" fmla="*/ 149 h 149"/>
                <a:gd name="T22" fmla="*/ 66 w 109"/>
                <a:gd name="T23" fmla="*/ 148 h 149"/>
                <a:gd name="T24" fmla="*/ 96 w 109"/>
                <a:gd name="T25" fmla="*/ 128 h 149"/>
                <a:gd name="T26" fmla="*/ 109 w 109"/>
                <a:gd name="T27" fmla="*/ 12 h 149"/>
                <a:gd name="T28" fmla="*/ 105 w 109"/>
                <a:gd name="T2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149">
                  <a:moveTo>
                    <a:pt x="105" y="0"/>
                  </a:moveTo>
                  <a:cubicBezTo>
                    <a:pt x="104" y="1"/>
                    <a:pt x="103" y="3"/>
                    <a:pt x="102" y="4"/>
                  </a:cubicBezTo>
                  <a:cubicBezTo>
                    <a:pt x="93" y="16"/>
                    <a:pt x="89" y="30"/>
                    <a:pt x="88" y="45"/>
                  </a:cubicBezTo>
                  <a:cubicBezTo>
                    <a:pt x="88" y="57"/>
                    <a:pt x="89" y="70"/>
                    <a:pt x="85" y="79"/>
                  </a:cubicBezTo>
                  <a:cubicBezTo>
                    <a:pt x="81" y="89"/>
                    <a:pt x="64" y="89"/>
                    <a:pt x="55" y="81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50" y="77"/>
                    <a:pt x="43" y="76"/>
                    <a:pt x="38" y="80"/>
                  </a:cubicBezTo>
                  <a:cubicBezTo>
                    <a:pt x="34" y="84"/>
                    <a:pt x="28" y="87"/>
                    <a:pt x="20" y="87"/>
                  </a:cubicBezTo>
                  <a:cubicBezTo>
                    <a:pt x="11" y="87"/>
                    <a:pt x="4" y="83"/>
                    <a:pt x="0" y="78"/>
                  </a:cubicBezTo>
                  <a:cubicBezTo>
                    <a:pt x="10" y="130"/>
                    <a:pt x="10" y="130"/>
                    <a:pt x="10" y="130"/>
                  </a:cubicBezTo>
                  <a:cubicBezTo>
                    <a:pt x="12" y="146"/>
                    <a:pt x="26" y="149"/>
                    <a:pt x="42" y="149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82" y="148"/>
                    <a:pt x="95" y="144"/>
                    <a:pt x="96" y="128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9" y="8"/>
                    <a:pt x="107" y="3"/>
                    <a:pt x="10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29" name="Freeform 25">
              <a:extLst>
                <a:ext uri="{FF2B5EF4-FFF2-40B4-BE49-F238E27FC236}">
                  <a16:creationId xmlns:a16="http://schemas.microsoft.com/office/drawing/2014/main" id="{CFD09BF6-E7B1-480D-9038-9A798A33C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3601" y="3821656"/>
              <a:ext cx="548818" cy="1017746"/>
            </a:xfrm>
            <a:custGeom>
              <a:avLst/>
              <a:gdLst>
                <a:gd name="T0" fmla="*/ 70 w 77"/>
                <a:gd name="T1" fmla="*/ 42 h 145"/>
                <a:gd name="T2" fmla="*/ 12 w 77"/>
                <a:gd name="T3" fmla="*/ 141 h 145"/>
                <a:gd name="T4" fmla="*/ 28 w 77"/>
                <a:gd name="T5" fmla="*/ 35 h 145"/>
                <a:gd name="T6" fmla="*/ 58 w 77"/>
                <a:gd name="T7" fmla="*/ 4 h 145"/>
                <a:gd name="T8" fmla="*/ 70 w 77"/>
                <a:gd name="T9" fmla="*/ 4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45">
                  <a:moveTo>
                    <a:pt x="70" y="42"/>
                  </a:moveTo>
                  <a:cubicBezTo>
                    <a:pt x="63" y="63"/>
                    <a:pt x="24" y="145"/>
                    <a:pt x="12" y="141"/>
                  </a:cubicBezTo>
                  <a:cubicBezTo>
                    <a:pt x="0" y="137"/>
                    <a:pt x="21" y="56"/>
                    <a:pt x="28" y="35"/>
                  </a:cubicBezTo>
                  <a:cubicBezTo>
                    <a:pt x="35" y="14"/>
                    <a:pt x="46" y="0"/>
                    <a:pt x="58" y="4"/>
                  </a:cubicBezTo>
                  <a:cubicBezTo>
                    <a:pt x="70" y="8"/>
                    <a:pt x="77" y="21"/>
                    <a:pt x="70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30" name="Freeform 26">
              <a:extLst>
                <a:ext uri="{FF2B5EF4-FFF2-40B4-BE49-F238E27FC236}">
                  <a16:creationId xmlns:a16="http://schemas.microsoft.com/office/drawing/2014/main" id="{22D2193E-6AAA-4B5A-9D23-E203FAEEB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7248" y="3849445"/>
              <a:ext cx="448087" cy="1010799"/>
            </a:xfrm>
            <a:custGeom>
              <a:avLst/>
              <a:gdLst>
                <a:gd name="T0" fmla="*/ 4 w 63"/>
                <a:gd name="T1" fmla="*/ 38 h 144"/>
                <a:gd name="T2" fmla="*/ 50 w 63"/>
                <a:gd name="T3" fmla="*/ 142 h 144"/>
                <a:gd name="T4" fmla="*/ 46 w 63"/>
                <a:gd name="T5" fmla="*/ 37 h 144"/>
                <a:gd name="T6" fmla="*/ 20 w 63"/>
                <a:gd name="T7" fmla="*/ 2 h 144"/>
                <a:gd name="T8" fmla="*/ 4 w 63"/>
                <a:gd name="T9" fmla="*/ 3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44">
                  <a:moveTo>
                    <a:pt x="4" y="38"/>
                  </a:moveTo>
                  <a:cubicBezTo>
                    <a:pt x="7" y="60"/>
                    <a:pt x="37" y="144"/>
                    <a:pt x="50" y="142"/>
                  </a:cubicBezTo>
                  <a:cubicBezTo>
                    <a:pt x="63" y="140"/>
                    <a:pt x="50" y="59"/>
                    <a:pt x="46" y="37"/>
                  </a:cubicBezTo>
                  <a:cubicBezTo>
                    <a:pt x="42" y="15"/>
                    <a:pt x="33" y="0"/>
                    <a:pt x="20" y="2"/>
                  </a:cubicBezTo>
                  <a:cubicBezTo>
                    <a:pt x="8" y="4"/>
                    <a:pt x="0" y="16"/>
                    <a:pt x="4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31" name="Freeform 27">
              <a:extLst>
                <a:ext uri="{FF2B5EF4-FFF2-40B4-BE49-F238E27FC236}">
                  <a16:creationId xmlns:a16="http://schemas.microsoft.com/office/drawing/2014/main" id="{4C276403-0367-4485-A71D-0C815D8E0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50113" y="4575414"/>
              <a:ext cx="906593" cy="326512"/>
            </a:xfrm>
            <a:custGeom>
              <a:avLst/>
              <a:gdLst>
                <a:gd name="T0" fmla="*/ 107 w 127"/>
                <a:gd name="T1" fmla="*/ 16 h 47"/>
                <a:gd name="T2" fmla="*/ 2 w 127"/>
                <a:gd name="T3" fmla="*/ 8 h 47"/>
                <a:gd name="T4" fmla="*/ 102 w 127"/>
                <a:gd name="T5" fmla="*/ 44 h 47"/>
                <a:gd name="T6" fmla="*/ 125 w 127"/>
                <a:gd name="T7" fmla="*/ 34 h 47"/>
                <a:gd name="T8" fmla="*/ 107 w 127"/>
                <a:gd name="T9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47">
                  <a:moveTo>
                    <a:pt x="107" y="16"/>
                  </a:moveTo>
                  <a:cubicBezTo>
                    <a:pt x="93" y="13"/>
                    <a:pt x="3" y="0"/>
                    <a:pt x="2" y="8"/>
                  </a:cubicBezTo>
                  <a:cubicBezTo>
                    <a:pt x="0" y="16"/>
                    <a:pt x="88" y="41"/>
                    <a:pt x="102" y="44"/>
                  </a:cubicBezTo>
                  <a:cubicBezTo>
                    <a:pt x="116" y="47"/>
                    <a:pt x="124" y="42"/>
                    <a:pt x="125" y="34"/>
                  </a:cubicBezTo>
                  <a:cubicBezTo>
                    <a:pt x="127" y="26"/>
                    <a:pt x="122" y="19"/>
                    <a:pt x="107" y="16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32" name="Freeform 28">
              <a:extLst>
                <a:ext uri="{FF2B5EF4-FFF2-40B4-BE49-F238E27FC236}">
                  <a16:creationId xmlns:a16="http://schemas.microsoft.com/office/drawing/2014/main" id="{199C94A5-5787-452E-8A32-9D83EDC27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0207" y="3592403"/>
              <a:ext cx="250094" cy="392510"/>
            </a:xfrm>
            <a:custGeom>
              <a:avLst/>
              <a:gdLst>
                <a:gd name="T0" fmla="*/ 35 w 35"/>
                <a:gd name="T1" fmla="*/ 0 h 56"/>
                <a:gd name="T2" fmla="*/ 3 w 35"/>
                <a:gd name="T3" fmla="*/ 0 h 56"/>
                <a:gd name="T4" fmla="*/ 5 w 35"/>
                <a:gd name="T5" fmla="*/ 14 h 56"/>
                <a:gd name="T6" fmla="*/ 2 w 35"/>
                <a:gd name="T7" fmla="*/ 30 h 56"/>
                <a:gd name="T8" fmla="*/ 15 w 35"/>
                <a:gd name="T9" fmla="*/ 55 h 56"/>
                <a:gd name="T10" fmla="*/ 27 w 35"/>
                <a:gd name="T11" fmla="*/ 51 h 56"/>
                <a:gd name="T12" fmla="*/ 30 w 35"/>
                <a:gd name="T13" fmla="*/ 34 h 56"/>
                <a:gd name="T14" fmla="*/ 29 w 35"/>
                <a:gd name="T15" fmla="*/ 29 h 56"/>
                <a:gd name="T16" fmla="*/ 35 w 35"/>
                <a:gd name="T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56">
                  <a:moveTo>
                    <a:pt x="3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5" y="4"/>
                    <a:pt x="6" y="9"/>
                    <a:pt x="5" y="14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45"/>
                    <a:pt x="6" y="53"/>
                    <a:pt x="15" y="55"/>
                  </a:cubicBezTo>
                  <a:cubicBezTo>
                    <a:pt x="19" y="56"/>
                    <a:pt x="24" y="54"/>
                    <a:pt x="27" y="51"/>
                  </a:cubicBezTo>
                  <a:cubicBezTo>
                    <a:pt x="32" y="48"/>
                    <a:pt x="32" y="40"/>
                    <a:pt x="30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8" y="23"/>
                    <a:pt x="35" y="0"/>
                    <a:pt x="35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33" name="Freeform 29">
              <a:extLst>
                <a:ext uri="{FF2B5EF4-FFF2-40B4-BE49-F238E27FC236}">
                  <a16:creationId xmlns:a16="http://schemas.microsoft.com/office/drawing/2014/main" id="{43B21456-8A45-4484-A605-92988EDB0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1048" y="3592403"/>
              <a:ext cx="229253" cy="222306"/>
            </a:xfrm>
            <a:custGeom>
              <a:avLst/>
              <a:gdLst>
                <a:gd name="T0" fmla="*/ 32 w 32"/>
                <a:gd name="T1" fmla="*/ 0 h 32"/>
                <a:gd name="T2" fmla="*/ 0 w 32"/>
                <a:gd name="T3" fmla="*/ 0 h 32"/>
                <a:gd name="T4" fmla="*/ 2 w 32"/>
                <a:gd name="T5" fmla="*/ 14 h 32"/>
                <a:gd name="T6" fmla="*/ 1 w 32"/>
                <a:gd name="T7" fmla="*/ 20 h 32"/>
                <a:gd name="T8" fmla="*/ 11 w 32"/>
                <a:gd name="T9" fmla="*/ 30 h 32"/>
                <a:gd name="T10" fmla="*/ 23 w 32"/>
                <a:gd name="T11" fmla="*/ 29 h 32"/>
                <a:gd name="T12" fmla="*/ 26 w 32"/>
                <a:gd name="T13" fmla="*/ 27 h 32"/>
                <a:gd name="T14" fmla="*/ 32 w 32"/>
                <a:gd name="T1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32">
                  <a:moveTo>
                    <a:pt x="3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4"/>
                    <a:pt x="3" y="9"/>
                    <a:pt x="2" y="14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4" y="24"/>
                    <a:pt x="8" y="27"/>
                    <a:pt x="11" y="30"/>
                  </a:cubicBezTo>
                  <a:cubicBezTo>
                    <a:pt x="15" y="32"/>
                    <a:pt x="20" y="32"/>
                    <a:pt x="23" y="29"/>
                  </a:cubicBezTo>
                  <a:cubicBezTo>
                    <a:pt x="24" y="29"/>
                    <a:pt x="25" y="28"/>
                    <a:pt x="26" y="27"/>
                  </a:cubicBezTo>
                  <a:cubicBezTo>
                    <a:pt x="26" y="19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35" name="Freeform 30">
              <a:extLst>
                <a:ext uri="{FF2B5EF4-FFF2-40B4-BE49-F238E27FC236}">
                  <a16:creationId xmlns:a16="http://schemas.microsoft.com/office/drawing/2014/main" id="{464D1D45-EE63-49AB-B598-3E04FFC18D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2529" y="3373572"/>
              <a:ext cx="100733" cy="145888"/>
            </a:xfrm>
            <a:custGeom>
              <a:avLst/>
              <a:gdLst>
                <a:gd name="T0" fmla="*/ 13 w 14"/>
                <a:gd name="T1" fmla="*/ 9 h 21"/>
                <a:gd name="T2" fmla="*/ 9 w 14"/>
                <a:gd name="T3" fmla="*/ 21 h 21"/>
                <a:gd name="T4" fmla="*/ 0 w 14"/>
                <a:gd name="T5" fmla="*/ 7 h 21"/>
                <a:gd name="T6" fmla="*/ 7 w 14"/>
                <a:gd name="T7" fmla="*/ 1 h 21"/>
                <a:gd name="T8" fmla="*/ 13 w 14"/>
                <a:gd name="T9" fmla="*/ 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1">
                  <a:moveTo>
                    <a:pt x="13" y="9"/>
                  </a:moveTo>
                  <a:cubicBezTo>
                    <a:pt x="13" y="14"/>
                    <a:pt x="14" y="20"/>
                    <a:pt x="9" y="21"/>
                  </a:cubicBezTo>
                  <a:cubicBezTo>
                    <a:pt x="5" y="21"/>
                    <a:pt x="0" y="12"/>
                    <a:pt x="0" y="7"/>
                  </a:cubicBezTo>
                  <a:cubicBezTo>
                    <a:pt x="0" y="2"/>
                    <a:pt x="2" y="1"/>
                    <a:pt x="7" y="1"/>
                  </a:cubicBezTo>
                  <a:cubicBezTo>
                    <a:pt x="11" y="0"/>
                    <a:pt x="13" y="4"/>
                    <a:pt x="13" y="9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38" name="Freeform 31">
              <a:extLst>
                <a:ext uri="{FF2B5EF4-FFF2-40B4-BE49-F238E27FC236}">
                  <a16:creationId xmlns:a16="http://schemas.microsoft.com/office/drawing/2014/main" id="{24DEA2E4-5DE3-44D5-AD29-14C94A54C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98931" y="3373572"/>
              <a:ext cx="100733" cy="145888"/>
            </a:xfrm>
            <a:custGeom>
              <a:avLst/>
              <a:gdLst>
                <a:gd name="T0" fmla="*/ 0 w 14"/>
                <a:gd name="T1" fmla="*/ 9 h 21"/>
                <a:gd name="T2" fmla="*/ 4 w 14"/>
                <a:gd name="T3" fmla="*/ 21 h 21"/>
                <a:gd name="T4" fmla="*/ 13 w 14"/>
                <a:gd name="T5" fmla="*/ 7 h 21"/>
                <a:gd name="T6" fmla="*/ 7 w 14"/>
                <a:gd name="T7" fmla="*/ 1 h 21"/>
                <a:gd name="T8" fmla="*/ 0 w 14"/>
                <a:gd name="T9" fmla="*/ 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1">
                  <a:moveTo>
                    <a:pt x="0" y="9"/>
                  </a:moveTo>
                  <a:cubicBezTo>
                    <a:pt x="0" y="14"/>
                    <a:pt x="0" y="20"/>
                    <a:pt x="4" y="21"/>
                  </a:cubicBezTo>
                  <a:cubicBezTo>
                    <a:pt x="8" y="21"/>
                    <a:pt x="13" y="12"/>
                    <a:pt x="13" y="7"/>
                  </a:cubicBezTo>
                  <a:cubicBezTo>
                    <a:pt x="14" y="2"/>
                    <a:pt x="11" y="1"/>
                    <a:pt x="7" y="1"/>
                  </a:cubicBezTo>
                  <a:cubicBezTo>
                    <a:pt x="2" y="0"/>
                    <a:pt x="0" y="4"/>
                    <a:pt x="0" y="9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41" name="Freeform 32">
              <a:extLst>
                <a:ext uri="{FF2B5EF4-FFF2-40B4-BE49-F238E27FC236}">
                  <a16:creationId xmlns:a16="http://schemas.microsoft.com/office/drawing/2014/main" id="{85DE4052-B76E-4CFA-AF94-C39DEFF4E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4630" y="3192948"/>
              <a:ext cx="402930" cy="573134"/>
            </a:xfrm>
            <a:custGeom>
              <a:avLst/>
              <a:gdLst>
                <a:gd name="T0" fmla="*/ 57 w 57"/>
                <a:gd name="T1" fmla="*/ 35 h 82"/>
                <a:gd name="T2" fmla="*/ 34 w 57"/>
                <a:gd name="T3" fmla="*/ 79 h 82"/>
                <a:gd name="T4" fmla="*/ 22 w 57"/>
                <a:gd name="T5" fmla="*/ 79 h 82"/>
                <a:gd name="T6" fmla="*/ 0 w 57"/>
                <a:gd name="T7" fmla="*/ 36 h 82"/>
                <a:gd name="T8" fmla="*/ 29 w 57"/>
                <a:gd name="T9" fmla="*/ 0 h 82"/>
                <a:gd name="T10" fmla="*/ 57 w 57"/>
                <a:gd name="T11" fmla="*/ 3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82">
                  <a:moveTo>
                    <a:pt x="57" y="35"/>
                  </a:moveTo>
                  <a:cubicBezTo>
                    <a:pt x="57" y="57"/>
                    <a:pt x="43" y="72"/>
                    <a:pt x="34" y="79"/>
                  </a:cubicBezTo>
                  <a:cubicBezTo>
                    <a:pt x="31" y="82"/>
                    <a:pt x="26" y="82"/>
                    <a:pt x="22" y="79"/>
                  </a:cubicBezTo>
                  <a:cubicBezTo>
                    <a:pt x="14" y="73"/>
                    <a:pt x="0" y="59"/>
                    <a:pt x="0" y="36"/>
                  </a:cubicBezTo>
                  <a:cubicBezTo>
                    <a:pt x="0" y="10"/>
                    <a:pt x="13" y="0"/>
                    <a:pt x="29" y="0"/>
                  </a:cubicBezTo>
                  <a:cubicBezTo>
                    <a:pt x="44" y="0"/>
                    <a:pt x="57" y="10"/>
                    <a:pt x="57" y="35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42" name="Freeform 33">
              <a:extLst>
                <a:ext uri="{FF2B5EF4-FFF2-40B4-BE49-F238E27FC236}">
                  <a16:creationId xmlns:a16="http://schemas.microsoft.com/office/drawing/2014/main" id="{608BF2A3-26AE-44AE-B70E-70FA40288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4835" y="3401360"/>
              <a:ext cx="62524" cy="191045"/>
            </a:xfrm>
            <a:custGeom>
              <a:avLst/>
              <a:gdLst>
                <a:gd name="T0" fmla="*/ 9 w 9"/>
                <a:gd name="T1" fmla="*/ 22 h 27"/>
                <a:gd name="T2" fmla="*/ 4 w 9"/>
                <a:gd name="T3" fmla="*/ 27 h 27"/>
                <a:gd name="T4" fmla="*/ 4 w 9"/>
                <a:gd name="T5" fmla="*/ 27 h 27"/>
                <a:gd name="T6" fmla="*/ 0 w 9"/>
                <a:gd name="T7" fmla="*/ 22 h 27"/>
                <a:gd name="T8" fmla="*/ 2 w 9"/>
                <a:gd name="T9" fmla="*/ 3 h 27"/>
                <a:gd name="T10" fmla="*/ 3 w 9"/>
                <a:gd name="T11" fmla="*/ 1 h 27"/>
                <a:gd name="T12" fmla="*/ 5 w 9"/>
                <a:gd name="T13" fmla="*/ 0 h 27"/>
                <a:gd name="T14" fmla="*/ 7 w 9"/>
                <a:gd name="T15" fmla="*/ 2 h 27"/>
                <a:gd name="T16" fmla="*/ 9 w 9"/>
                <a:gd name="T17" fmla="*/ 2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7">
                  <a:moveTo>
                    <a:pt x="9" y="22"/>
                  </a:moveTo>
                  <a:cubicBezTo>
                    <a:pt x="9" y="25"/>
                    <a:pt x="7" y="27"/>
                    <a:pt x="4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1" y="27"/>
                    <a:pt x="0" y="25"/>
                    <a:pt x="0" y="2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6" y="0"/>
                    <a:pt x="7" y="1"/>
                    <a:pt x="7" y="2"/>
                  </a:cubicBezTo>
                  <a:lnTo>
                    <a:pt x="9" y="22"/>
                  </a:ln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43" name="Freeform 34">
              <a:extLst>
                <a:ext uri="{FF2B5EF4-FFF2-40B4-BE49-F238E27FC236}">
                  <a16:creationId xmlns:a16="http://schemas.microsoft.com/office/drawing/2014/main" id="{B1EAE41A-6469-4502-8306-CE183742B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78634" y="3092215"/>
              <a:ext cx="555765" cy="406404"/>
            </a:xfrm>
            <a:custGeom>
              <a:avLst/>
              <a:gdLst>
                <a:gd name="T0" fmla="*/ 70 w 78"/>
                <a:gd name="T1" fmla="*/ 15 h 58"/>
                <a:gd name="T2" fmla="*/ 70 w 78"/>
                <a:gd name="T3" fmla="*/ 15 h 58"/>
                <a:gd name="T4" fmla="*/ 53 w 78"/>
                <a:gd name="T5" fmla="*/ 3 h 58"/>
                <a:gd name="T6" fmla="*/ 53 w 78"/>
                <a:gd name="T7" fmla="*/ 3 h 58"/>
                <a:gd name="T8" fmla="*/ 40 w 78"/>
                <a:gd name="T9" fmla="*/ 2 h 58"/>
                <a:gd name="T10" fmla="*/ 28 w 78"/>
                <a:gd name="T11" fmla="*/ 1 h 58"/>
                <a:gd name="T12" fmla="*/ 14 w 78"/>
                <a:gd name="T13" fmla="*/ 9 h 58"/>
                <a:gd name="T14" fmla="*/ 10 w 78"/>
                <a:gd name="T15" fmla="*/ 12 h 58"/>
                <a:gd name="T16" fmla="*/ 2 w 78"/>
                <a:gd name="T17" fmla="*/ 40 h 58"/>
                <a:gd name="T18" fmla="*/ 2 w 78"/>
                <a:gd name="T19" fmla="*/ 40 h 58"/>
                <a:gd name="T20" fmla="*/ 9 w 78"/>
                <a:gd name="T21" fmla="*/ 48 h 58"/>
                <a:gd name="T22" fmla="*/ 9 w 78"/>
                <a:gd name="T23" fmla="*/ 56 h 58"/>
                <a:gd name="T24" fmla="*/ 10 w 78"/>
                <a:gd name="T25" fmla="*/ 58 h 58"/>
                <a:gd name="T26" fmla="*/ 11 w 78"/>
                <a:gd name="T27" fmla="*/ 56 h 58"/>
                <a:gd name="T28" fmla="*/ 12 w 78"/>
                <a:gd name="T29" fmla="*/ 51 h 58"/>
                <a:gd name="T30" fmla="*/ 21 w 78"/>
                <a:gd name="T31" fmla="*/ 39 h 58"/>
                <a:gd name="T32" fmla="*/ 30 w 78"/>
                <a:gd name="T33" fmla="*/ 34 h 58"/>
                <a:gd name="T34" fmla="*/ 37 w 78"/>
                <a:gd name="T35" fmla="*/ 27 h 58"/>
                <a:gd name="T36" fmla="*/ 49 w 78"/>
                <a:gd name="T37" fmla="*/ 23 h 58"/>
                <a:gd name="T38" fmla="*/ 61 w 78"/>
                <a:gd name="T39" fmla="*/ 34 h 58"/>
                <a:gd name="T40" fmla="*/ 64 w 78"/>
                <a:gd name="T41" fmla="*/ 47 h 58"/>
                <a:gd name="T42" fmla="*/ 64 w 78"/>
                <a:gd name="T43" fmla="*/ 57 h 58"/>
                <a:gd name="T44" fmla="*/ 65 w 78"/>
                <a:gd name="T45" fmla="*/ 58 h 58"/>
                <a:gd name="T46" fmla="*/ 67 w 78"/>
                <a:gd name="T47" fmla="*/ 57 h 58"/>
                <a:gd name="T48" fmla="*/ 67 w 78"/>
                <a:gd name="T49" fmla="*/ 52 h 58"/>
                <a:gd name="T50" fmla="*/ 68 w 78"/>
                <a:gd name="T51" fmla="*/ 47 h 58"/>
                <a:gd name="T52" fmla="*/ 70 w 78"/>
                <a:gd name="T53" fmla="*/ 17 h 58"/>
                <a:gd name="T54" fmla="*/ 70 w 78"/>
                <a:gd name="T55" fmla="*/ 1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8" h="58">
                  <a:moveTo>
                    <a:pt x="70" y="15"/>
                  </a:moveTo>
                  <a:cubicBezTo>
                    <a:pt x="70" y="15"/>
                    <a:pt x="70" y="15"/>
                    <a:pt x="70" y="15"/>
                  </a:cubicBezTo>
                  <a:cubicBezTo>
                    <a:pt x="73" y="11"/>
                    <a:pt x="66" y="0"/>
                    <a:pt x="53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49" y="4"/>
                    <a:pt x="44" y="4"/>
                    <a:pt x="40" y="2"/>
                  </a:cubicBezTo>
                  <a:cubicBezTo>
                    <a:pt x="37" y="1"/>
                    <a:pt x="33" y="0"/>
                    <a:pt x="28" y="1"/>
                  </a:cubicBezTo>
                  <a:cubicBezTo>
                    <a:pt x="18" y="2"/>
                    <a:pt x="14" y="9"/>
                    <a:pt x="14" y="9"/>
                  </a:cubicBezTo>
                  <a:cubicBezTo>
                    <a:pt x="13" y="10"/>
                    <a:pt x="12" y="11"/>
                    <a:pt x="10" y="12"/>
                  </a:cubicBezTo>
                  <a:cubicBezTo>
                    <a:pt x="0" y="22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6" y="41"/>
                    <a:pt x="9" y="44"/>
                    <a:pt x="9" y="48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9" y="58"/>
                    <a:pt x="10" y="58"/>
                  </a:cubicBezTo>
                  <a:cubicBezTo>
                    <a:pt x="11" y="58"/>
                    <a:pt x="11" y="57"/>
                    <a:pt x="11" y="56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2" y="46"/>
                    <a:pt x="16" y="41"/>
                    <a:pt x="21" y="39"/>
                  </a:cubicBezTo>
                  <a:cubicBezTo>
                    <a:pt x="25" y="38"/>
                    <a:pt x="28" y="37"/>
                    <a:pt x="30" y="34"/>
                  </a:cubicBezTo>
                  <a:cubicBezTo>
                    <a:pt x="33" y="32"/>
                    <a:pt x="35" y="30"/>
                    <a:pt x="37" y="27"/>
                  </a:cubicBezTo>
                  <a:cubicBezTo>
                    <a:pt x="39" y="23"/>
                    <a:pt x="45" y="21"/>
                    <a:pt x="49" y="23"/>
                  </a:cubicBezTo>
                  <a:cubicBezTo>
                    <a:pt x="54" y="25"/>
                    <a:pt x="58" y="30"/>
                    <a:pt x="61" y="34"/>
                  </a:cubicBezTo>
                  <a:cubicBezTo>
                    <a:pt x="63" y="38"/>
                    <a:pt x="64" y="42"/>
                    <a:pt x="64" y="47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58"/>
                    <a:pt x="65" y="58"/>
                    <a:pt x="65" y="58"/>
                  </a:cubicBezTo>
                  <a:cubicBezTo>
                    <a:pt x="66" y="58"/>
                    <a:pt x="67" y="58"/>
                    <a:pt x="67" y="57"/>
                  </a:cubicBezTo>
                  <a:cubicBezTo>
                    <a:pt x="67" y="52"/>
                    <a:pt x="67" y="52"/>
                    <a:pt x="67" y="52"/>
                  </a:cubicBezTo>
                  <a:cubicBezTo>
                    <a:pt x="67" y="50"/>
                    <a:pt x="67" y="48"/>
                    <a:pt x="68" y="47"/>
                  </a:cubicBezTo>
                  <a:cubicBezTo>
                    <a:pt x="74" y="40"/>
                    <a:pt x="78" y="26"/>
                    <a:pt x="70" y="17"/>
                  </a:cubicBezTo>
                  <a:cubicBezTo>
                    <a:pt x="70" y="16"/>
                    <a:pt x="70" y="15"/>
                    <a:pt x="70" y="1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44" name="Freeform 35">
              <a:extLst>
                <a:ext uri="{FF2B5EF4-FFF2-40B4-BE49-F238E27FC236}">
                  <a16:creationId xmlns:a16="http://schemas.microsoft.com/office/drawing/2014/main" id="{4DD02E91-DA2A-443E-961F-E8AFE8E7F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5283" y="4568467"/>
              <a:ext cx="969116" cy="305671"/>
            </a:xfrm>
            <a:custGeom>
              <a:avLst/>
              <a:gdLst>
                <a:gd name="T0" fmla="*/ 136 w 136"/>
                <a:gd name="T1" fmla="*/ 15 h 44"/>
                <a:gd name="T2" fmla="*/ 130 w 136"/>
                <a:gd name="T3" fmla="*/ 3 h 44"/>
                <a:gd name="T4" fmla="*/ 110 w 136"/>
                <a:gd name="T5" fmla="*/ 4 h 44"/>
                <a:gd name="T6" fmla="*/ 101 w 136"/>
                <a:gd name="T7" fmla="*/ 5 h 44"/>
                <a:gd name="T8" fmla="*/ 21 w 136"/>
                <a:gd name="T9" fmla="*/ 7 h 44"/>
                <a:gd name="T10" fmla="*/ 2 w 136"/>
                <a:gd name="T11" fmla="*/ 28 h 44"/>
                <a:gd name="T12" fmla="*/ 26 w 136"/>
                <a:gd name="T13" fmla="*/ 41 h 44"/>
                <a:gd name="T14" fmla="*/ 101 w 136"/>
                <a:gd name="T15" fmla="*/ 15 h 44"/>
                <a:gd name="T16" fmla="*/ 120 w 136"/>
                <a:gd name="T17" fmla="*/ 13 h 44"/>
                <a:gd name="T18" fmla="*/ 136 w 136"/>
                <a:gd name="T19" fmla="*/ 1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44">
                  <a:moveTo>
                    <a:pt x="136" y="15"/>
                  </a:moveTo>
                  <a:cubicBezTo>
                    <a:pt x="136" y="15"/>
                    <a:pt x="133" y="7"/>
                    <a:pt x="130" y="3"/>
                  </a:cubicBezTo>
                  <a:cubicBezTo>
                    <a:pt x="127" y="0"/>
                    <a:pt x="116" y="2"/>
                    <a:pt x="110" y="4"/>
                  </a:cubicBezTo>
                  <a:cubicBezTo>
                    <a:pt x="107" y="5"/>
                    <a:pt x="104" y="5"/>
                    <a:pt x="101" y="5"/>
                  </a:cubicBezTo>
                  <a:cubicBezTo>
                    <a:pt x="77" y="4"/>
                    <a:pt x="32" y="5"/>
                    <a:pt x="21" y="7"/>
                  </a:cubicBezTo>
                  <a:cubicBezTo>
                    <a:pt x="7" y="9"/>
                    <a:pt x="0" y="21"/>
                    <a:pt x="2" y="28"/>
                  </a:cubicBezTo>
                  <a:cubicBezTo>
                    <a:pt x="5" y="41"/>
                    <a:pt x="12" y="44"/>
                    <a:pt x="26" y="41"/>
                  </a:cubicBezTo>
                  <a:cubicBezTo>
                    <a:pt x="37" y="39"/>
                    <a:pt x="78" y="26"/>
                    <a:pt x="101" y="15"/>
                  </a:cubicBezTo>
                  <a:cubicBezTo>
                    <a:pt x="107" y="13"/>
                    <a:pt x="113" y="12"/>
                    <a:pt x="120" y="13"/>
                  </a:cubicBezTo>
                  <a:lnTo>
                    <a:pt x="136" y="15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7B647584-7E55-4B9B-9D14-2DB2A324E708}"/>
              </a:ext>
            </a:extLst>
          </p:cNvPr>
          <p:cNvGrpSpPr/>
          <p:nvPr/>
        </p:nvGrpSpPr>
        <p:grpSpPr>
          <a:xfrm>
            <a:off x="9674021" y="3863081"/>
            <a:ext cx="525661" cy="1463516"/>
            <a:chOff x="9462165" y="5794622"/>
            <a:chExt cx="788492" cy="2195274"/>
          </a:xfrm>
        </p:grpSpPr>
        <p:sp>
          <p:nvSpPr>
            <p:cNvPr id="246" name="Oval 36">
              <a:extLst>
                <a:ext uri="{FF2B5EF4-FFF2-40B4-BE49-F238E27FC236}">
                  <a16:creationId xmlns:a16="http://schemas.microsoft.com/office/drawing/2014/main" id="{31C31FAD-0A02-4476-AE33-1BA42B850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0795" y="5794622"/>
              <a:ext cx="684287" cy="66691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47" name="Freeform 37">
              <a:extLst>
                <a:ext uri="{FF2B5EF4-FFF2-40B4-BE49-F238E27FC236}">
                  <a16:creationId xmlns:a16="http://schemas.microsoft.com/office/drawing/2014/main" id="{90DFD0FD-9ED4-44DB-881A-EE963CCBC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0795" y="5794622"/>
              <a:ext cx="343881" cy="329987"/>
            </a:xfrm>
            <a:custGeom>
              <a:avLst/>
              <a:gdLst>
                <a:gd name="T0" fmla="*/ 48 w 48"/>
                <a:gd name="T1" fmla="*/ 0 h 47"/>
                <a:gd name="T2" fmla="*/ 0 w 48"/>
                <a:gd name="T3" fmla="*/ 47 h 47"/>
                <a:gd name="T4" fmla="*/ 48 w 48"/>
                <a:gd name="T5" fmla="*/ 47 h 47"/>
                <a:gd name="T6" fmla="*/ 48 w 48"/>
                <a:gd name="T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7">
                  <a:moveTo>
                    <a:pt x="48" y="0"/>
                  </a:moveTo>
                  <a:cubicBezTo>
                    <a:pt x="22" y="0"/>
                    <a:pt x="0" y="21"/>
                    <a:pt x="0" y="47"/>
                  </a:cubicBezTo>
                  <a:cubicBezTo>
                    <a:pt x="48" y="47"/>
                    <a:pt x="48" y="47"/>
                    <a:pt x="48" y="47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48" name="Oval 38">
              <a:extLst>
                <a:ext uri="{FF2B5EF4-FFF2-40B4-BE49-F238E27FC236}">
                  <a16:creationId xmlns:a16="http://schemas.microsoft.com/office/drawing/2014/main" id="{B45C0C2F-8DEF-4CEC-86E8-4539D6021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1528" y="5884934"/>
              <a:ext cx="489769" cy="48629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49" name="Freeform 39">
              <a:extLst>
                <a:ext uri="{FF2B5EF4-FFF2-40B4-BE49-F238E27FC236}">
                  <a16:creationId xmlns:a16="http://schemas.microsoft.com/office/drawing/2014/main" id="{A8EC6868-210D-43CF-AF3A-35F7473F6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3942" y="5919669"/>
              <a:ext cx="197992" cy="409877"/>
            </a:xfrm>
            <a:custGeom>
              <a:avLst/>
              <a:gdLst>
                <a:gd name="T0" fmla="*/ 25 w 28"/>
                <a:gd name="T1" fmla="*/ 16 h 58"/>
                <a:gd name="T2" fmla="*/ 20 w 28"/>
                <a:gd name="T3" fmla="*/ 16 h 58"/>
                <a:gd name="T4" fmla="*/ 15 w 28"/>
                <a:gd name="T5" fmla="*/ 15 h 58"/>
                <a:gd name="T6" fmla="*/ 10 w 28"/>
                <a:gd name="T7" fmla="*/ 19 h 58"/>
                <a:gd name="T8" fmla="*/ 28 w 28"/>
                <a:gd name="T9" fmla="*/ 38 h 58"/>
                <a:gd name="T10" fmla="*/ 20 w 28"/>
                <a:gd name="T11" fmla="*/ 50 h 58"/>
                <a:gd name="T12" fmla="*/ 18 w 28"/>
                <a:gd name="T13" fmla="*/ 53 h 58"/>
                <a:gd name="T14" fmla="*/ 18 w 28"/>
                <a:gd name="T15" fmla="*/ 55 h 58"/>
                <a:gd name="T16" fmla="*/ 14 w 28"/>
                <a:gd name="T17" fmla="*/ 58 h 58"/>
                <a:gd name="T18" fmla="*/ 14 w 28"/>
                <a:gd name="T19" fmla="*/ 58 h 58"/>
                <a:gd name="T20" fmla="*/ 11 w 28"/>
                <a:gd name="T21" fmla="*/ 55 h 58"/>
                <a:gd name="T22" fmla="*/ 11 w 28"/>
                <a:gd name="T23" fmla="*/ 54 h 58"/>
                <a:gd name="T24" fmla="*/ 8 w 28"/>
                <a:gd name="T25" fmla="*/ 51 h 58"/>
                <a:gd name="T26" fmla="*/ 2 w 28"/>
                <a:gd name="T27" fmla="*/ 48 h 58"/>
                <a:gd name="T28" fmla="*/ 1 w 28"/>
                <a:gd name="T29" fmla="*/ 43 h 58"/>
                <a:gd name="T30" fmla="*/ 2 w 28"/>
                <a:gd name="T31" fmla="*/ 42 h 58"/>
                <a:gd name="T32" fmla="*/ 6 w 28"/>
                <a:gd name="T33" fmla="*/ 41 h 58"/>
                <a:gd name="T34" fmla="*/ 13 w 28"/>
                <a:gd name="T35" fmla="*/ 43 h 58"/>
                <a:gd name="T36" fmla="*/ 19 w 28"/>
                <a:gd name="T37" fmla="*/ 38 h 58"/>
                <a:gd name="T38" fmla="*/ 1 w 28"/>
                <a:gd name="T39" fmla="*/ 19 h 58"/>
                <a:gd name="T40" fmla="*/ 9 w 28"/>
                <a:gd name="T41" fmla="*/ 7 h 58"/>
                <a:gd name="T42" fmla="*/ 11 w 28"/>
                <a:gd name="T43" fmla="*/ 4 h 58"/>
                <a:gd name="T44" fmla="*/ 11 w 28"/>
                <a:gd name="T45" fmla="*/ 3 h 58"/>
                <a:gd name="T46" fmla="*/ 14 w 28"/>
                <a:gd name="T47" fmla="*/ 0 h 58"/>
                <a:gd name="T48" fmla="*/ 14 w 28"/>
                <a:gd name="T49" fmla="*/ 0 h 58"/>
                <a:gd name="T50" fmla="*/ 18 w 28"/>
                <a:gd name="T51" fmla="*/ 3 h 58"/>
                <a:gd name="T52" fmla="*/ 18 w 28"/>
                <a:gd name="T53" fmla="*/ 4 h 58"/>
                <a:gd name="T54" fmla="*/ 20 w 28"/>
                <a:gd name="T55" fmla="*/ 7 h 58"/>
                <a:gd name="T56" fmla="*/ 25 w 28"/>
                <a:gd name="T57" fmla="*/ 10 h 58"/>
                <a:gd name="T58" fmla="*/ 26 w 28"/>
                <a:gd name="T59" fmla="*/ 15 h 58"/>
                <a:gd name="T60" fmla="*/ 25 w 28"/>
                <a:gd name="T61" fmla="*/ 1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" h="58">
                  <a:moveTo>
                    <a:pt x="25" y="16"/>
                  </a:moveTo>
                  <a:cubicBezTo>
                    <a:pt x="24" y="17"/>
                    <a:pt x="22" y="17"/>
                    <a:pt x="20" y="16"/>
                  </a:cubicBezTo>
                  <a:cubicBezTo>
                    <a:pt x="19" y="15"/>
                    <a:pt x="17" y="15"/>
                    <a:pt x="15" y="15"/>
                  </a:cubicBezTo>
                  <a:cubicBezTo>
                    <a:pt x="12" y="15"/>
                    <a:pt x="10" y="16"/>
                    <a:pt x="10" y="19"/>
                  </a:cubicBezTo>
                  <a:cubicBezTo>
                    <a:pt x="10" y="25"/>
                    <a:pt x="28" y="25"/>
                    <a:pt x="28" y="38"/>
                  </a:cubicBezTo>
                  <a:cubicBezTo>
                    <a:pt x="28" y="44"/>
                    <a:pt x="25" y="48"/>
                    <a:pt x="20" y="50"/>
                  </a:cubicBezTo>
                  <a:cubicBezTo>
                    <a:pt x="18" y="51"/>
                    <a:pt x="18" y="52"/>
                    <a:pt x="18" y="53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18" y="56"/>
                    <a:pt x="16" y="58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2" y="58"/>
                    <a:pt x="11" y="56"/>
                    <a:pt x="11" y="55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1" y="52"/>
                    <a:pt x="10" y="51"/>
                    <a:pt x="8" y="51"/>
                  </a:cubicBezTo>
                  <a:cubicBezTo>
                    <a:pt x="6" y="50"/>
                    <a:pt x="4" y="49"/>
                    <a:pt x="2" y="48"/>
                  </a:cubicBezTo>
                  <a:cubicBezTo>
                    <a:pt x="0" y="47"/>
                    <a:pt x="0" y="45"/>
                    <a:pt x="1" y="43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1"/>
                    <a:pt x="4" y="40"/>
                    <a:pt x="6" y="41"/>
                  </a:cubicBezTo>
                  <a:cubicBezTo>
                    <a:pt x="8" y="42"/>
                    <a:pt x="11" y="43"/>
                    <a:pt x="13" y="43"/>
                  </a:cubicBezTo>
                  <a:cubicBezTo>
                    <a:pt x="17" y="43"/>
                    <a:pt x="19" y="42"/>
                    <a:pt x="19" y="38"/>
                  </a:cubicBezTo>
                  <a:cubicBezTo>
                    <a:pt x="19" y="31"/>
                    <a:pt x="1" y="32"/>
                    <a:pt x="1" y="19"/>
                  </a:cubicBezTo>
                  <a:cubicBezTo>
                    <a:pt x="1" y="14"/>
                    <a:pt x="4" y="9"/>
                    <a:pt x="9" y="7"/>
                  </a:cubicBezTo>
                  <a:cubicBezTo>
                    <a:pt x="10" y="7"/>
                    <a:pt x="11" y="6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6" y="0"/>
                    <a:pt x="18" y="1"/>
                    <a:pt x="18" y="3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6"/>
                    <a:pt x="19" y="7"/>
                    <a:pt x="20" y="7"/>
                  </a:cubicBezTo>
                  <a:cubicBezTo>
                    <a:pt x="22" y="8"/>
                    <a:pt x="24" y="9"/>
                    <a:pt x="25" y="10"/>
                  </a:cubicBezTo>
                  <a:cubicBezTo>
                    <a:pt x="27" y="11"/>
                    <a:pt x="27" y="13"/>
                    <a:pt x="26" y="15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50" name="Freeform 40">
              <a:extLst>
                <a:ext uri="{FF2B5EF4-FFF2-40B4-BE49-F238E27FC236}">
                  <a16:creationId xmlns:a16="http://schemas.microsoft.com/office/drawing/2014/main" id="{B9FBE2AF-D444-4530-B931-B992ADD93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5530" y="6461540"/>
              <a:ext cx="309145" cy="302198"/>
            </a:xfrm>
            <a:custGeom>
              <a:avLst/>
              <a:gdLst>
                <a:gd name="T0" fmla="*/ 33 w 43"/>
                <a:gd name="T1" fmla="*/ 11 h 43"/>
                <a:gd name="T2" fmla="*/ 41 w 43"/>
                <a:gd name="T3" fmla="*/ 41 h 43"/>
                <a:gd name="T4" fmla="*/ 11 w 43"/>
                <a:gd name="T5" fmla="*/ 33 h 43"/>
                <a:gd name="T6" fmla="*/ 3 w 43"/>
                <a:gd name="T7" fmla="*/ 3 h 43"/>
                <a:gd name="T8" fmla="*/ 33 w 43"/>
                <a:gd name="T9" fmla="*/ 1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33" y="11"/>
                  </a:moveTo>
                  <a:cubicBezTo>
                    <a:pt x="43" y="21"/>
                    <a:pt x="41" y="41"/>
                    <a:pt x="41" y="41"/>
                  </a:cubicBezTo>
                  <a:cubicBezTo>
                    <a:pt x="41" y="41"/>
                    <a:pt x="22" y="43"/>
                    <a:pt x="11" y="33"/>
                  </a:cubicBezTo>
                  <a:cubicBezTo>
                    <a:pt x="0" y="22"/>
                    <a:pt x="3" y="3"/>
                    <a:pt x="3" y="3"/>
                  </a:cubicBezTo>
                  <a:cubicBezTo>
                    <a:pt x="3" y="3"/>
                    <a:pt x="22" y="0"/>
                    <a:pt x="33" y="1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51" name="Freeform 41">
              <a:extLst>
                <a:ext uri="{FF2B5EF4-FFF2-40B4-BE49-F238E27FC236}">
                  <a16:creationId xmlns:a16="http://schemas.microsoft.com/office/drawing/2014/main" id="{B444F1DE-C7F4-4C05-88EB-45394695A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1622" y="6461540"/>
              <a:ext cx="305671" cy="302198"/>
            </a:xfrm>
            <a:custGeom>
              <a:avLst/>
              <a:gdLst>
                <a:gd name="T0" fmla="*/ 11 w 43"/>
                <a:gd name="T1" fmla="*/ 11 h 43"/>
                <a:gd name="T2" fmla="*/ 3 w 43"/>
                <a:gd name="T3" fmla="*/ 41 h 43"/>
                <a:gd name="T4" fmla="*/ 33 w 43"/>
                <a:gd name="T5" fmla="*/ 33 h 43"/>
                <a:gd name="T6" fmla="*/ 41 w 43"/>
                <a:gd name="T7" fmla="*/ 3 h 43"/>
                <a:gd name="T8" fmla="*/ 11 w 43"/>
                <a:gd name="T9" fmla="*/ 1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11" y="11"/>
                  </a:moveTo>
                  <a:cubicBezTo>
                    <a:pt x="0" y="21"/>
                    <a:pt x="3" y="41"/>
                    <a:pt x="3" y="41"/>
                  </a:cubicBezTo>
                  <a:cubicBezTo>
                    <a:pt x="3" y="41"/>
                    <a:pt x="22" y="43"/>
                    <a:pt x="33" y="33"/>
                  </a:cubicBezTo>
                  <a:cubicBezTo>
                    <a:pt x="43" y="22"/>
                    <a:pt x="41" y="3"/>
                    <a:pt x="41" y="3"/>
                  </a:cubicBezTo>
                  <a:cubicBezTo>
                    <a:pt x="41" y="3"/>
                    <a:pt x="21" y="0"/>
                    <a:pt x="11" y="1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52" name="Freeform 42">
              <a:extLst>
                <a:ext uri="{FF2B5EF4-FFF2-40B4-BE49-F238E27FC236}">
                  <a16:creationId xmlns:a16="http://schemas.microsoft.com/office/drawing/2014/main" id="{70A82D27-CCDC-45AC-9DF1-562F448D5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3848" y="6763738"/>
              <a:ext cx="350828" cy="343881"/>
            </a:xfrm>
            <a:custGeom>
              <a:avLst/>
              <a:gdLst>
                <a:gd name="T0" fmla="*/ 37 w 49"/>
                <a:gd name="T1" fmla="*/ 12 h 49"/>
                <a:gd name="T2" fmla="*/ 47 w 49"/>
                <a:gd name="T3" fmla="*/ 46 h 49"/>
                <a:gd name="T4" fmla="*/ 12 w 49"/>
                <a:gd name="T5" fmla="*/ 37 h 49"/>
                <a:gd name="T6" fmla="*/ 3 w 49"/>
                <a:gd name="T7" fmla="*/ 2 h 49"/>
                <a:gd name="T8" fmla="*/ 37 w 49"/>
                <a:gd name="T9" fmla="*/ 1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9">
                  <a:moveTo>
                    <a:pt x="37" y="12"/>
                  </a:moveTo>
                  <a:cubicBezTo>
                    <a:pt x="49" y="24"/>
                    <a:pt x="47" y="46"/>
                    <a:pt x="47" y="46"/>
                  </a:cubicBezTo>
                  <a:cubicBezTo>
                    <a:pt x="47" y="46"/>
                    <a:pt x="24" y="49"/>
                    <a:pt x="12" y="37"/>
                  </a:cubicBezTo>
                  <a:cubicBezTo>
                    <a:pt x="0" y="25"/>
                    <a:pt x="3" y="2"/>
                    <a:pt x="3" y="2"/>
                  </a:cubicBezTo>
                  <a:cubicBezTo>
                    <a:pt x="3" y="2"/>
                    <a:pt x="25" y="0"/>
                    <a:pt x="37" y="1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53" name="Freeform 43">
              <a:extLst>
                <a:ext uri="{FF2B5EF4-FFF2-40B4-BE49-F238E27FC236}">
                  <a16:creationId xmlns:a16="http://schemas.microsoft.com/office/drawing/2014/main" id="{812F0B94-CDB1-406B-9131-94543BECA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1622" y="6763738"/>
              <a:ext cx="347353" cy="343881"/>
            </a:xfrm>
            <a:custGeom>
              <a:avLst/>
              <a:gdLst>
                <a:gd name="T0" fmla="*/ 12 w 49"/>
                <a:gd name="T1" fmla="*/ 12 h 49"/>
                <a:gd name="T2" fmla="*/ 3 w 49"/>
                <a:gd name="T3" fmla="*/ 46 h 49"/>
                <a:gd name="T4" fmla="*/ 37 w 49"/>
                <a:gd name="T5" fmla="*/ 37 h 49"/>
                <a:gd name="T6" fmla="*/ 47 w 49"/>
                <a:gd name="T7" fmla="*/ 2 h 49"/>
                <a:gd name="T8" fmla="*/ 12 w 49"/>
                <a:gd name="T9" fmla="*/ 1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9">
                  <a:moveTo>
                    <a:pt x="12" y="12"/>
                  </a:moveTo>
                  <a:cubicBezTo>
                    <a:pt x="0" y="24"/>
                    <a:pt x="3" y="46"/>
                    <a:pt x="3" y="46"/>
                  </a:cubicBezTo>
                  <a:cubicBezTo>
                    <a:pt x="3" y="46"/>
                    <a:pt x="25" y="49"/>
                    <a:pt x="37" y="37"/>
                  </a:cubicBezTo>
                  <a:cubicBezTo>
                    <a:pt x="49" y="25"/>
                    <a:pt x="47" y="2"/>
                    <a:pt x="47" y="2"/>
                  </a:cubicBezTo>
                  <a:cubicBezTo>
                    <a:pt x="47" y="2"/>
                    <a:pt x="24" y="0"/>
                    <a:pt x="12" y="1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54" name="Freeform 44">
              <a:extLst>
                <a:ext uri="{FF2B5EF4-FFF2-40B4-BE49-F238E27FC236}">
                  <a16:creationId xmlns:a16="http://schemas.microsoft.com/office/drawing/2014/main" id="{845ED83C-8153-4897-806F-9E9A09087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62165" y="7086776"/>
              <a:ext cx="392510" cy="385563"/>
            </a:xfrm>
            <a:custGeom>
              <a:avLst/>
              <a:gdLst>
                <a:gd name="T0" fmla="*/ 42 w 55"/>
                <a:gd name="T1" fmla="*/ 13 h 55"/>
                <a:gd name="T2" fmla="*/ 52 w 55"/>
                <a:gd name="T3" fmla="*/ 52 h 55"/>
                <a:gd name="T4" fmla="*/ 14 w 55"/>
                <a:gd name="T5" fmla="*/ 41 h 55"/>
                <a:gd name="T6" fmla="*/ 3 w 55"/>
                <a:gd name="T7" fmla="*/ 3 h 55"/>
                <a:gd name="T8" fmla="*/ 42 w 55"/>
                <a:gd name="T9" fmla="*/ 1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42" y="13"/>
                  </a:moveTo>
                  <a:cubicBezTo>
                    <a:pt x="55" y="27"/>
                    <a:pt x="52" y="52"/>
                    <a:pt x="52" y="52"/>
                  </a:cubicBezTo>
                  <a:cubicBezTo>
                    <a:pt x="52" y="52"/>
                    <a:pt x="27" y="55"/>
                    <a:pt x="14" y="41"/>
                  </a:cubicBezTo>
                  <a:cubicBezTo>
                    <a:pt x="0" y="28"/>
                    <a:pt x="3" y="3"/>
                    <a:pt x="3" y="3"/>
                  </a:cubicBezTo>
                  <a:cubicBezTo>
                    <a:pt x="3" y="3"/>
                    <a:pt x="28" y="0"/>
                    <a:pt x="42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55" name="Freeform 45">
              <a:extLst>
                <a:ext uri="{FF2B5EF4-FFF2-40B4-BE49-F238E27FC236}">
                  <a16:creationId xmlns:a16="http://schemas.microsoft.com/office/drawing/2014/main" id="{5E6510B4-17EC-4B51-A7F6-47574D940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1622" y="7086776"/>
              <a:ext cx="389035" cy="385563"/>
            </a:xfrm>
            <a:custGeom>
              <a:avLst/>
              <a:gdLst>
                <a:gd name="T0" fmla="*/ 14 w 55"/>
                <a:gd name="T1" fmla="*/ 13 h 55"/>
                <a:gd name="T2" fmla="*/ 3 w 55"/>
                <a:gd name="T3" fmla="*/ 52 h 55"/>
                <a:gd name="T4" fmla="*/ 42 w 55"/>
                <a:gd name="T5" fmla="*/ 41 h 55"/>
                <a:gd name="T6" fmla="*/ 52 w 55"/>
                <a:gd name="T7" fmla="*/ 3 h 55"/>
                <a:gd name="T8" fmla="*/ 14 w 55"/>
                <a:gd name="T9" fmla="*/ 1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14" y="13"/>
                  </a:moveTo>
                  <a:cubicBezTo>
                    <a:pt x="0" y="27"/>
                    <a:pt x="3" y="52"/>
                    <a:pt x="3" y="52"/>
                  </a:cubicBezTo>
                  <a:cubicBezTo>
                    <a:pt x="3" y="52"/>
                    <a:pt x="28" y="55"/>
                    <a:pt x="42" y="41"/>
                  </a:cubicBezTo>
                  <a:cubicBezTo>
                    <a:pt x="55" y="28"/>
                    <a:pt x="52" y="3"/>
                    <a:pt x="52" y="3"/>
                  </a:cubicBezTo>
                  <a:cubicBezTo>
                    <a:pt x="52" y="3"/>
                    <a:pt x="27" y="0"/>
                    <a:pt x="14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56" name="Freeform 46">
              <a:extLst>
                <a:ext uri="{FF2B5EF4-FFF2-40B4-BE49-F238E27FC236}">
                  <a16:creationId xmlns:a16="http://schemas.microsoft.com/office/drawing/2014/main" id="{8281EF52-687A-4111-A95A-15A9F7D07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0687" y="7548756"/>
              <a:ext cx="524504" cy="441140"/>
            </a:xfrm>
            <a:custGeom>
              <a:avLst/>
              <a:gdLst>
                <a:gd name="T0" fmla="*/ 54 w 74"/>
                <a:gd name="T1" fmla="*/ 63 h 63"/>
                <a:gd name="T2" fmla="*/ 20 w 74"/>
                <a:gd name="T3" fmla="*/ 63 h 63"/>
                <a:gd name="T4" fmla="*/ 9 w 74"/>
                <a:gd name="T5" fmla="*/ 53 h 63"/>
                <a:gd name="T6" fmla="*/ 0 w 74"/>
                <a:gd name="T7" fmla="*/ 0 h 63"/>
                <a:gd name="T8" fmla="*/ 74 w 74"/>
                <a:gd name="T9" fmla="*/ 0 h 63"/>
                <a:gd name="T10" fmla="*/ 65 w 74"/>
                <a:gd name="T11" fmla="*/ 53 h 63"/>
                <a:gd name="T12" fmla="*/ 54 w 74"/>
                <a:gd name="T1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63">
                  <a:moveTo>
                    <a:pt x="54" y="63"/>
                  </a:moveTo>
                  <a:cubicBezTo>
                    <a:pt x="20" y="63"/>
                    <a:pt x="20" y="63"/>
                    <a:pt x="20" y="63"/>
                  </a:cubicBezTo>
                  <a:cubicBezTo>
                    <a:pt x="14" y="63"/>
                    <a:pt x="9" y="59"/>
                    <a:pt x="9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5" y="53"/>
                    <a:pt x="65" y="53"/>
                    <a:pt x="65" y="53"/>
                  </a:cubicBezTo>
                  <a:cubicBezTo>
                    <a:pt x="64" y="59"/>
                    <a:pt x="59" y="63"/>
                    <a:pt x="54" y="6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57" name="Freeform 47">
              <a:extLst>
                <a:ext uri="{FF2B5EF4-FFF2-40B4-BE49-F238E27FC236}">
                  <a16:creationId xmlns:a16="http://schemas.microsoft.com/office/drawing/2014/main" id="{05D37F6B-7A2D-4CA6-B7C7-EDE920AA1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9740048" y="7548756"/>
              <a:ext cx="375141" cy="441140"/>
            </a:xfrm>
            <a:custGeom>
              <a:avLst/>
              <a:gdLst>
                <a:gd name="T0" fmla="*/ 5 w 53"/>
                <a:gd name="T1" fmla="*/ 0 h 63"/>
                <a:gd name="T2" fmla="*/ 0 w 53"/>
                <a:gd name="T3" fmla="*/ 63 h 63"/>
                <a:gd name="T4" fmla="*/ 33 w 53"/>
                <a:gd name="T5" fmla="*/ 63 h 63"/>
                <a:gd name="T6" fmla="*/ 44 w 53"/>
                <a:gd name="T7" fmla="*/ 53 h 63"/>
                <a:gd name="T8" fmla="*/ 53 w 53"/>
                <a:gd name="T9" fmla="*/ 0 h 63"/>
                <a:gd name="T10" fmla="*/ 5 w 53"/>
                <a:gd name="T1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63">
                  <a:moveTo>
                    <a:pt x="5" y="0"/>
                  </a:moveTo>
                  <a:cubicBezTo>
                    <a:pt x="22" y="16"/>
                    <a:pt x="21" y="49"/>
                    <a:pt x="0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8" y="63"/>
                    <a:pt x="43" y="59"/>
                    <a:pt x="44" y="53"/>
                  </a:cubicBezTo>
                  <a:cubicBezTo>
                    <a:pt x="53" y="0"/>
                    <a:pt x="53" y="0"/>
                    <a:pt x="53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58" name="Freeform 48">
              <a:extLst>
                <a:ext uri="{FF2B5EF4-FFF2-40B4-BE49-F238E27FC236}">
                  <a16:creationId xmlns:a16="http://schemas.microsoft.com/office/drawing/2014/main" id="{DA80182B-D4D5-47F7-ABC7-D919D2DFC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8583" y="7548756"/>
              <a:ext cx="628710" cy="111153"/>
            </a:xfrm>
            <a:custGeom>
              <a:avLst/>
              <a:gdLst>
                <a:gd name="T0" fmla="*/ 80 w 88"/>
                <a:gd name="T1" fmla="*/ 16 h 16"/>
                <a:gd name="T2" fmla="*/ 8 w 88"/>
                <a:gd name="T3" fmla="*/ 16 h 16"/>
                <a:gd name="T4" fmla="*/ 0 w 88"/>
                <a:gd name="T5" fmla="*/ 8 h 16"/>
                <a:gd name="T6" fmla="*/ 0 w 88"/>
                <a:gd name="T7" fmla="*/ 8 h 16"/>
                <a:gd name="T8" fmla="*/ 8 w 88"/>
                <a:gd name="T9" fmla="*/ 0 h 16"/>
                <a:gd name="T10" fmla="*/ 80 w 88"/>
                <a:gd name="T11" fmla="*/ 0 h 16"/>
                <a:gd name="T12" fmla="*/ 88 w 88"/>
                <a:gd name="T13" fmla="*/ 8 h 16"/>
                <a:gd name="T14" fmla="*/ 88 w 88"/>
                <a:gd name="T15" fmla="*/ 8 h 16"/>
                <a:gd name="T16" fmla="*/ 80 w 88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6">
                  <a:moveTo>
                    <a:pt x="80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4" y="0"/>
                    <a:pt x="88" y="3"/>
                    <a:pt x="88" y="8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88" y="12"/>
                    <a:pt x="84" y="16"/>
                    <a:pt x="80" y="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CB86C4AD-EC14-41AC-8A17-8AC913D31152}"/>
              </a:ext>
            </a:extLst>
          </p:cNvPr>
          <p:cNvGrpSpPr/>
          <p:nvPr/>
        </p:nvGrpSpPr>
        <p:grpSpPr>
          <a:xfrm>
            <a:off x="9090468" y="4106229"/>
            <a:ext cx="470086" cy="1220368"/>
            <a:chOff x="8586835" y="6159344"/>
            <a:chExt cx="705129" cy="1830552"/>
          </a:xfrm>
        </p:grpSpPr>
        <p:sp>
          <p:nvSpPr>
            <p:cNvPr id="260" name="Oval 49">
              <a:extLst>
                <a:ext uri="{FF2B5EF4-FFF2-40B4-BE49-F238E27FC236}">
                  <a16:creationId xmlns:a16="http://schemas.microsoft.com/office/drawing/2014/main" id="{97E12E13-D9E0-4FE6-8A85-4C08481DB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3782" y="6159344"/>
              <a:ext cx="673865" cy="67386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61" name="Freeform 50">
              <a:extLst>
                <a:ext uri="{FF2B5EF4-FFF2-40B4-BE49-F238E27FC236}">
                  <a16:creationId xmlns:a16="http://schemas.microsoft.com/office/drawing/2014/main" id="{FCF87CE8-F72C-4277-8AFF-E81B2795F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3782" y="6159344"/>
              <a:ext cx="340406" cy="336934"/>
            </a:xfrm>
            <a:custGeom>
              <a:avLst/>
              <a:gdLst>
                <a:gd name="T0" fmla="*/ 48 w 48"/>
                <a:gd name="T1" fmla="*/ 0 h 48"/>
                <a:gd name="T2" fmla="*/ 0 w 48"/>
                <a:gd name="T3" fmla="*/ 48 h 48"/>
                <a:gd name="T4" fmla="*/ 48 w 48"/>
                <a:gd name="T5" fmla="*/ 48 h 48"/>
                <a:gd name="T6" fmla="*/ 48 w 48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48" y="0"/>
                  </a:moveTo>
                  <a:cubicBezTo>
                    <a:pt x="21" y="0"/>
                    <a:pt x="0" y="21"/>
                    <a:pt x="0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62" name="Oval 51">
              <a:extLst>
                <a:ext uri="{FF2B5EF4-FFF2-40B4-BE49-F238E27FC236}">
                  <a16:creationId xmlns:a16="http://schemas.microsoft.com/office/drawing/2014/main" id="{3FD345F1-28B7-4956-8BA5-4D0EBE653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4094" y="6249656"/>
              <a:ext cx="493241" cy="48629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63" name="Freeform 52">
              <a:extLst>
                <a:ext uri="{FF2B5EF4-FFF2-40B4-BE49-F238E27FC236}">
                  <a16:creationId xmlns:a16="http://schemas.microsoft.com/office/drawing/2014/main" id="{25C86C45-20BE-4A62-AF99-DCF466909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6510" y="6284391"/>
              <a:ext cx="208412" cy="409877"/>
            </a:xfrm>
            <a:custGeom>
              <a:avLst/>
              <a:gdLst>
                <a:gd name="T0" fmla="*/ 25 w 29"/>
                <a:gd name="T1" fmla="*/ 16 h 58"/>
                <a:gd name="T2" fmla="*/ 21 w 29"/>
                <a:gd name="T3" fmla="*/ 17 h 58"/>
                <a:gd name="T4" fmla="*/ 16 w 29"/>
                <a:gd name="T5" fmla="*/ 15 h 58"/>
                <a:gd name="T6" fmla="*/ 11 w 29"/>
                <a:gd name="T7" fmla="*/ 19 h 58"/>
                <a:gd name="T8" fmla="*/ 29 w 29"/>
                <a:gd name="T9" fmla="*/ 38 h 58"/>
                <a:gd name="T10" fmla="*/ 20 w 29"/>
                <a:gd name="T11" fmla="*/ 51 h 58"/>
                <a:gd name="T12" fmla="*/ 18 w 29"/>
                <a:gd name="T13" fmla="*/ 54 h 58"/>
                <a:gd name="T14" fmla="*/ 18 w 29"/>
                <a:gd name="T15" fmla="*/ 55 h 58"/>
                <a:gd name="T16" fmla="*/ 15 w 29"/>
                <a:gd name="T17" fmla="*/ 58 h 58"/>
                <a:gd name="T18" fmla="*/ 15 w 29"/>
                <a:gd name="T19" fmla="*/ 58 h 58"/>
                <a:gd name="T20" fmla="*/ 11 w 29"/>
                <a:gd name="T21" fmla="*/ 55 h 58"/>
                <a:gd name="T22" fmla="*/ 11 w 29"/>
                <a:gd name="T23" fmla="*/ 54 h 58"/>
                <a:gd name="T24" fmla="*/ 9 w 29"/>
                <a:gd name="T25" fmla="*/ 51 h 58"/>
                <a:gd name="T26" fmla="*/ 2 w 29"/>
                <a:gd name="T27" fmla="*/ 48 h 58"/>
                <a:gd name="T28" fmla="*/ 1 w 29"/>
                <a:gd name="T29" fmla="*/ 44 h 58"/>
                <a:gd name="T30" fmla="*/ 2 w 29"/>
                <a:gd name="T31" fmla="*/ 43 h 58"/>
                <a:gd name="T32" fmla="*/ 6 w 29"/>
                <a:gd name="T33" fmla="*/ 41 h 58"/>
                <a:gd name="T34" fmla="*/ 14 w 29"/>
                <a:gd name="T35" fmla="*/ 44 h 58"/>
                <a:gd name="T36" fmla="*/ 19 w 29"/>
                <a:gd name="T37" fmla="*/ 39 h 58"/>
                <a:gd name="T38" fmla="*/ 1 w 29"/>
                <a:gd name="T39" fmla="*/ 20 h 58"/>
                <a:gd name="T40" fmla="*/ 9 w 29"/>
                <a:gd name="T41" fmla="*/ 8 h 58"/>
                <a:gd name="T42" fmla="*/ 11 w 29"/>
                <a:gd name="T43" fmla="*/ 5 h 58"/>
                <a:gd name="T44" fmla="*/ 11 w 29"/>
                <a:gd name="T45" fmla="*/ 4 h 58"/>
                <a:gd name="T46" fmla="*/ 15 w 29"/>
                <a:gd name="T47" fmla="*/ 0 h 58"/>
                <a:gd name="T48" fmla="*/ 15 w 29"/>
                <a:gd name="T49" fmla="*/ 0 h 58"/>
                <a:gd name="T50" fmla="*/ 18 w 29"/>
                <a:gd name="T51" fmla="*/ 4 h 58"/>
                <a:gd name="T52" fmla="*/ 18 w 29"/>
                <a:gd name="T53" fmla="*/ 5 h 58"/>
                <a:gd name="T54" fmla="*/ 20 w 29"/>
                <a:gd name="T55" fmla="*/ 8 h 58"/>
                <a:gd name="T56" fmla="*/ 26 w 29"/>
                <a:gd name="T57" fmla="*/ 10 h 58"/>
                <a:gd name="T58" fmla="*/ 26 w 29"/>
                <a:gd name="T59" fmla="*/ 15 h 58"/>
                <a:gd name="T60" fmla="*/ 25 w 29"/>
                <a:gd name="T61" fmla="*/ 1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" h="58">
                  <a:moveTo>
                    <a:pt x="25" y="16"/>
                  </a:moveTo>
                  <a:cubicBezTo>
                    <a:pt x="24" y="17"/>
                    <a:pt x="22" y="18"/>
                    <a:pt x="21" y="17"/>
                  </a:cubicBezTo>
                  <a:cubicBezTo>
                    <a:pt x="19" y="16"/>
                    <a:pt x="18" y="15"/>
                    <a:pt x="16" y="15"/>
                  </a:cubicBezTo>
                  <a:cubicBezTo>
                    <a:pt x="12" y="15"/>
                    <a:pt x="11" y="16"/>
                    <a:pt x="11" y="19"/>
                  </a:cubicBezTo>
                  <a:cubicBezTo>
                    <a:pt x="11" y="26"/>
                    <a:pt x="29" y="25"/>
                    <a:pt x="29" y="38"/>
                  </a:cubicBezTo>
                  <a:cubicBezTo>
                    <a:pt x="29" y="44"/>
                    <a:pt x="26" y="49"/>
                    <a:pt x="20" y="51"/>
                  </a:cubicBezTo>
                  <a:cubicBezTo>
                    <a:pt x="19" y="51"/>
                    <a:pt x="18" y="52"/>
                    <a:pt x="18" y="54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18" y="57"/>
                    <a:pt x="17" y="58"/>
                    <a:pt x="15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3" y="58"/>
                    <a:pt x="11" y="57"/>
                    <a:pt x="11" y="55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1" y="53"/>
                    <a:pt x="10" y="51"/>
                    <a:pt x="9" y="51"/>
                  </a:cubicBezTo>
                  <a:cubicBezTo>
                    <a:pt x="7" y="51"/>
                    <a:pt x="4" y="50"/>
                    <a:pt x="2" y="48"/>
                  </a:cubicBezTo>
                  <a:cubicBezTo>
                    <a:pt x="1" y="48"/>
                    <a:pt x="0" y="45"/>
                    <a:pt x="1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1"/>
                    <a:pt x="5" y="41"/>
                    <a:pt x="6" y="41"/>
                  </a:cubicBezTo>
                  <a:cubicBezTo>
                    <a:pt x="9" y="43"/>
                    <a:pt x="11" y="44"/>
                    <a:pt x="14" y="44"/>
                  </a:cubicBezTo>
                  <a:cubicBezTo>
                    <a:pt x="17" y="44"/>
                    <a:pt x="19" y="42"/>
                    <a:pt x="19" y="39"/>
                  </a:cubicBezTo>
                  <a:cubicBezTo>
                    <a:pt x="19" y="32"/>
                    <a:pt x="1" y="32"/>
                    <a:pt x="1" y="20"/>
                  </a:cubicBezTo>
                  <a:cubicBezTo>
                    <a:pt x="1" y="14"/>
                    <a:pt x="4" y="10"/>
                    <a:pt x="9" y="8"/>
                  </a:cubicBezTo>
                  <a:cubicBezTo>
                    <a:pt x="11" y="7"/>
                    <a:pt x="11" y="6"/>
                    <a:pt x="11" y="5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3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7" y="0"/>
                    <a:pt x="18" y="2"/>
                    <a:pt x="18" y="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6"/>
                    <a:pt x="19" y="7"/>
                    <a:pt x="20" y="8"/>
                  </a:cubicBezTo>
                  <a:cubicBezTo>
                    <a:pt x="22" y="8"/>
                    <a:pt x="24" y="9"/>
                    <a:pt x="26" y="10"/>
                  </a:cubicBezTo>
                  <a:cubicBezTo>
                    <a:pt x="27" y="12"/>
                    <a:pt x="27" y="14"/>
                    <a:pt x="26" y="15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64" name="Freeform 53">
              <a:extLst>
                <a:ext uri="{FF2B5EF4-FFF2-40B4-BE49-F238E27FC236}">
                  <a16:creationId xmlns:a16="http://schemas.microsoft.com/office/drawing/2014/main" id="{F0C7904E-0B48-491F-8064-B40EF202A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8518" y="6833209"/>
              <a:ext cx="305671" cy="302198"/>
            </a:xfrm>
            <a:custGeom>
              <a:avLst/>
              <a:gdLst>
                <a:gd name="T0" fmla="*/ 32 w 43"/>
                <a:gd name="T1" fmla="*/ 10 h 43"/>
                <a:gd name="T2" fmla="*/ 41 w 43"/>
                <a:gd name="T3" fmla="*/ 40 h 43"/>
                <a:gd name="T4" fmla="*/ 11 w 43"/>
                <a:gd name="T5" fmla="*/ 32 h 43"/>
                <a:gd name="T6" fmla="*/ 2 w 43"/>
                <a:gd name="T7" fmla="*/ 2 h 43"/>
                <a:gd name="T8" fmla="*/ 32 w 43"/>
                <a:gd name="T9" fmla="*/ 1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32" y="10"/>
                  </a:moveTo>
                  <a:cubicBezTo>
                    <a:pt x="43" y="21"/>
                    <a:pt x="41" y="40"/>
                    <a:pt x="41" y="40"/>
                  </a:cubicBezTo>
                  <a:cubicBezTo>
                    <a:pt x="41" y="40"/>
                    <a:pt x="21" y="43"/>
                    <a:pt x="11" y="32"/>
                  </a:cubicBezTo>
                  <a:cubicBezTo>
                    <a:pt x="0" y="22"/>
                    <a:pt x="2" y="2"/>
                    <a:pt x="2" y="2"/>
                  </a:cubicBezTo>
                  <a:cubicBezTo>
                    <a:pt x="2" y="2"/>
                    <a:pt x="22" y="0"/>
                    <a:pt x="32" y="1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65" name="Freeform 54">
              <a:extLst>
                <a:ext uri="{FF2B5EF4-FFF2-40B4-BE49-F238E27FC236}">
                  <a16:creationId xmlns:a16="http://schemas.microsoft.com/office/drawing/2014/main" id="{969C6DA2-A186-4EFF-B405-B74B68E60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1136" y="6833209"/>
              <a:ext cx="305671" cy="302198"/>
            </a:xfrm>
            <a:custGeom>
              <a:avLst/>
              <a:gdLst>
                <a:gd name="T0" fmla="*/ 10 w 43"/>
                <a:gd name="T1" fmla="*/ 10 h 43"/>
                <a:gd name="T2" fmla="*/ 2 w 43"/>
                <a:gd name="T3" fmla="*/ 40 h 43"/>
                <a:gd name="T4" fmla="*/ 32 w 43"/>
                <a:gd name="T5" fmla="*/ 32 h 43"/>
                <a:gd name="T6" fmla="*/ 40 w 43"/>
                <a:gd name="T7" fmla="*/ 2 h 43"/>
                <a:gd name="T8" fmla="*/ 10 w 43"/>
                <a:gd name="T9" fmla="*/ 1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10" y="10"/>
                  </a:moveTo>
                  <a:cubicBezTo>
                    <a:pt x="0" y="21"/>
                    <a:pt x="2" y="40"/>
                    <a:pt x="2" y="40"/>
                  </a:cubicBezTo>
                  <a:cubicBezTo>
                    <a:pt x="2" y="40"/>
                    <a:pt x="22" y="43"/>
                    <a:pt x="32" y="32"/>
                  </a:cubicBezTo>
                  <a:cubicBezTo>
                    <a:pt x="43" y="22"/>
                    <a:pt x="40" y="2"/>
                    <a:pt x="40" y="2"/>
                  </a:cubicBezTo>
                  <a:cubicBezTo>
                    <a:pt x="40" y="2"/>
                    <a:pt x="21" y="0"/>
                    <a:pt x="10" y="1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66" name="Freeform 55">
              <a:extLst>
                <a:ext uri="{FF2B5EF4-FFF2-40B4-BE49-F238E27FC236}">
                  <a16:creationId xmlns:a16="http://schemas.microsoft.com/office/drawing/2014/main" id="{DB541500-4A3C-4665-9945-541407F02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6835" y="7128458"/>
              <a:ext cx="347353" cy="343881"/>
            </a:xfrm>
            <a:custGeom>
              <a:avLst/>
              <a:gdLst>
                <a:gd name="T0" fmla="*/ 37 w 49"/>
                <a:gd name="T1" fmla="*/ 12 h 49"/>
                <a:gd name="T2" fmla="*/ 46 w 49"/>
                <a:gd name="T3" fmla="*/ 46 h 49"/>
                <a:gd name="T4" fmla="*/ 12 w 49"/>
                <a:gd name="T5" fmla="*/ 37 h 49"/>
                <a:gd name="T6" fmla="*/ 3 w 49"/>
                <a:gd name="T7" fmla="*/ 3 h 49"/>
                <a:gd name="T8" fmla="*/ 37 w 49"/>
                <a:gd name="T9" fmla="*/ 1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9">
                  <a:moveTo>
                    <a:pt x="37" y="12"/>
                  </a:moveTo>
                  <a:cubicBezTo>
                    <a:pt x="49" y="24"/>
                    <a:pt x="46" y="46"/>
                    <a:pt x="46" y="46"/>
                  </a:cubicBezTo>
                  <a:cubicBezTo>
                    <a:pt x="46" y="46"/>
                    <a:pt x="24" y="49"/>
                    <a:pt x="12" y="37"/>
                  </a:cubicBezTo>
                  <a:cubicBezTo>
                    <a:pt x="0" y="25"/>
                    <a:pt x="3" y="3"/>
                    <a:pt x="3" y="3"/>
                  </a:cubicBezTo>
                  <a:cubicBezTo>
                    <a:pt x="3" y="3"/>
                    <a:pt x="25" y="0"/>
                    <a:pt x="37" y="1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67" name="Freeform 56">
              <a:extLst>
                <a:ext uri="{FF2B5EF4-FFF2-40B4-BE49-F238E27FC236}">
                  <a16:creationId xmlns:a16="http://schemas.microsoft.com/office/drawing/2014/main" id="{54FC15C0-D2B6-40C5-B607-512212F64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1136" y="7128458"/>
              <a:ext cx="350828" cy="343881"/>
            </a:xfrm>
            <a:custGeom>
              <a:avLst/>
              <a:gdLst>
                <a:gd name="T0" fmla="*/ 12 w 49"/>
                <a:gd name="T1" fmla="*/ 12 h 49"/>
                <a:gd name="T2" fmla="*/ 3 w 49"/>
                <a:gd name="T3" fmla="*/ 46 h 49"/>
                <a:gd name="T4" fmla="*/ 37 w 49"/>
                <a:gd name="T5" fmla="*/ 37 h 49"/>
                <a:gd name="T6" fmla="*/ 46 w 49"/>
                <a:gd name="T7" fmla="*/ 3 h 49"/>
                <a:gd name="T8" fmla="*/ 12 w 49"/>
                <a:gd name="T9" fmla="*/ 1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9">
                  <a:moveTo>
                    <a:pt x="12" y="12"/>
                  </a:moveTo>
                  <a:cubicBezTo>
                    <a:pt x="0" y="24"/>
                    <a:pt x="3" y="46"/>
                    <a:pt x="3" y="46"/>
                  </a:cubicBezTo>
                  <a:cubicBezTo>
                    <a:pt x="3" y="46"/>
                    <a:pt x="25" y="49"/>
                    <a:pt x="37" y="37"/>
                  </a:cubicBezTo>
                  <a:cubicBezTo>
                    <a:pt x="49" y="25"/>
                    <a:pt x="46" y="3"/>
                    <a:pt x="46" y="3"/>
                  </a:cubicBezTo>
                  <a:cubicBezTo>
                    <a:pt x="46" y="3"/>
                    <a:pt x="24" y="0"/>
                    <a:pt x="12" y="1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68" name="Freeform 57">
              <a:extLst>
                <a:ext uri="{FF2B5EF4-FFF2-40B4-BE49-F238E27FC236}">
                  <a16:creationId xmlns:a16="http://schemas.microsoft.com/office/drawing/2014/main" id="{6F70773C-42D4-4FE9-B460-07087D132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3253" y="7548756"/>
              <a:ext cx="527977" cy="441140"/>
            </a:xfrm>
            <a:custGeom>
              <a:avLst/>
              <a:gdLst>
                <a:gd name="T0" fmla="*/ 55 w 74"/>
                <a:gd name="T1" fmla="*/ 63 h 63"/>
                <a:gd name="T2" fmla="*/ 20 w 74"/>
                <a:gd name="T3" fmla="*/ 63 h 63"/>
                <a:gd name="T4" fmla="*/ 9 w 74"/>
                <a:gd name="T5" fmla="*/ 53 h 63"/>
                <a:gd name="T6" fmla="*/ 0 w 74"/>
                <a:gd name="T7" fmla="*/ 0 h 63"/>
                <a:gd name="T8" fmla="*/ 74 w 74"/>
                <a:gd name="T9" fmla="*/ 0 h 63"/>
                <a:gd name="T10" fmla="*/ 66 w 74"/>
                <a:gd name="T11" fmla="*/ 53 h 63"/>
                <a:gd name="T12" fmla="*/ 55 w 74"/>
                <a:gd name="T1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63">
                  <a:moveTo>
                    <a:pt x="55" y="63"/>
                  </a:moveTo>
                  <a:cubicBezTo>
                    <a:pt x="20" y="63"/>
                    <a:pt x="20" y="63"/>
                    <a:pt x="20" y="63"/>
                  </a:cubicBezTo>
                  <a:cubicBezTo>
                    <a:pt x="15" y="63"/>
                    <a:pt x="10" y="59"/>
                    <a:pt x="9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6" y="53"/>
                    <a:pt x="66" y="53"/>
                    <a:pt x="66" y="53"/>
                  </a:cubicBezTo>
                  <a:cubicBezTo>
                    <a:pt x="65" y="59"/>
                    <a:pt x="60" y="63"/>
                    <a:pt x="55" y="6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69" name="Freeform 58">
              <a:extLst>
                <a:ext uri="{FF2B5EF4-FFF2-40B4-BE49-F238E27FC236}">
                  <a16:creationId xmlns:a16="http://schemas.microsoft.com/office/drawing/2014/main" id="{D5D41427-149F-4658-A862-F18B0FA17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563" y="7548756"/>
              <a:ext cx="371669" cy="441140"/>
            </a:xfrm>
            <a:custGeom>
              <a:avLst/>
              <a:gdLst>
                <a:gd name="T0" fmla="*/ 4 w 52"/>
                <a:gd name="T1" fmla="*/ 0 h 63"/>
                <a:gd name="T2" fmla="*/ 0 w 52"/>
                <a:gd name="T3" fmla="*/ 63 h 63"/>
                <a:gd name="T4" fmla="*/ 33 w 52"/>
                <a:gd name="T5" fmla="*/ 63 h 63"/>
                <a:gd name="T6" fmla="*/ 44 w 52"/>
                <a:gd name="T7" fmla="*/ 53 h 63"/>
                <a:gd name="T8" fmla="*/ 52 w 52"/>
                <a:gd name="T9" fmla="*/ 0 h 63"/>
                <a:gd name="T10" fmla="*/ 4 w 52"/>
                <a:gd name="T1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63">
                  <a:moveTo>
                    <a:pt x="4" y="0"/>
                  </a:moveTo>
                  <a:cubicBezTo>
                    <a:pt x="22" y="16"/>
                    <a:pt x="20" y="49"/>
                    <a:pt x="0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8" y="63"/>
                    <a:pt x="43" y="59"/>
                    <a:pt x="44" y="53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70" name="Freeform 59">
              <a:extLst>
                <a:ext uri="{FF2B5EF4-FFF2-40B4-BE49-F238E27FC236}">
                  <a16:creationId xmlns:a16="http://schemas.microsoft.com/office/drawing/2014/main" id="{6586A462-6712-4683-98BB-5341525E1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4624" y="7548756"/>
              <a:ext cx="632183" cy="111153"/>
            </a:xfrm>
            <a:custGeom>
              <a:avLst/>
              <a:gdLst>
                <a:gd name="T0" fmla="*/ 80 w 89"/>
                <a:gd name="T1" fmla="*/ 16 h 16"/>
                <a:gd name="T2" fmla="*/ 8 w 89"/>
                <a:gd name="T3" fmla="*/ 16 h 16"/>
                <a:gd name="T4" fmla="*/ 0 w 89"/>
                <a:gd name="T5" fmla="*/ 8 h 16"/>
                <a:gd name="T6" fmla="*/ 0 w 89"/>
                <a:gd name="T7" fmla="*/ 8 h 16"/>
                <a:gd name="T8" fmla="*/ 8 w 89"/>
                <a:gd name="T9" fmla="*/ 0 h 16"/>
                <a:gd name="T10" fmla="*/ 80 w 89"/>
                <a:gd name="T11" fmla="*/ 0 h 16"/>
                <a:gd name="T12" fmla="*/ 89 w 89"/>
                <a:gd name="T13" fmla="*/ 8 h 16"/>
                <a:gd name="T14" fmla="*/ 89 w 89"/>
                <a:gd name="T15" fmla="*/ 8 h 16"/>
                <a:gd name="T16" fmla="*/ 80 w 89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16">
                  <a:moveTo>
                    <a:pt x="80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0"/>
                    <a:pt x="89" y="3"/>
                    <a:pt x="89" y="8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89" y="12"/>
                    <a:pt x="85" y="16"/>
                    <a:pt x="80" y="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A85CA55E-0579-42F8-AA49-E4ADADCC952B}"/>
              </a:ext>
            </a:extLst>
          </p:cNvPr>
          <p:cNvGrpSpPr/>
          <p:nvPr/>
        </p:nvGrpSpPr>
        <p:grpSpPr>
          <a:xfrm>
            <a:off x="8495337" y="4321588"/>
            <a:ext cx="456191" cy="1005010"/>
            <a:chOff x="7694139" y="6482381"/>
            <a:chExt cx="684287" cy="1507515"/>
          </a:xfrm>
        </p:grpSpPr>
        <p:sp>
          <p:nvSpPr>
            <p:cNvPr id="272" name="Oval 60">
              <a:extLst>
                <a:ext uri="{FF2B5EF4-FFF2-40B4-BE49-F238E27FC236}">
                  <a16:creationId xmlns:a16="http://schemas.microsoft.com/office/drawing/2014/main" id="{852D8A69-996E-4843-A7FC-18727347F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4139" y="6482381"/>
              <a:ext cx="684287" cy="66691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73" name="Freeform 61">
              <a:extLst>
                <a:ext uri="{FF2B5EF4-FFF2-40B4-BE49-F238E27FC236}">
                  <a16:creationId xmlns:a16="http://schemas.microsoft.com/office/drawing/2014/main" id="{F1C11A7F-BEED-40EF-AF15-52BF52F53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4139" y="6482381"/>
              <a:ext cx="343881" cy="329987"/>
            </a:xfrm>
            <a:custGeom>
              <a:avLst/>
              <a:gdLst>
                <a:gd name="T0" fmla="*/ 48 w 48"/>
                <a:gd name="T1" fmla="*/ 0 h 47"/>
                <a:gd name="T2" fmla="*/ 0 w 48"/>
                <a:gd name="T3" fmla="*/ 47 h 47"/>
                <a:gd name="T4" fmla="*/ 48 w 48"/>
                <a:gd name="T5" fmla="*/ 47 h 47"/>
                <a:gd name="T6" fmla="*/ 48 w 48"/>
                <a:gd name="T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7">
                  <a:moveTo>
                    <a:pt x="48" y="0"/>
                  </a:moveTo>
                  <a:cubicBezTo>
                    <a:pt x="21" y="0"/>
                    <a:pt x="0" y="21"/>
                    <a:pt x="0" y="47"/>
                  </a:cubicBezTo>
                  <a:cubicBezTo>
                    <a:pt x="48" y="47"/>
                    <a:pt x="48" y="47"/>
                    <a:pt x="48" y="47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74" name="Oval 62">
              <a:extLst>
                <a:ext uri="{FF2B5EF4-FFF2-40B4-BE49-F238E27FC236}">
                  <a16:creationId xmlns:a16="http://schemas.microsoft.com/office/drawing/2014/main" id="{24272F1B-FA03-4955-9DD9-D43DCC5F1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7923" y="6572693"/>
              <a:ext cx="489769" cy="48629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75" name="Freeform 63">
              <a:extLst>
                <a:ext uri="{FF2B5EF4-FFF2-40B4-BE49-F238E27FC236}">
                  <a16:creationId xmlns:a16="http://schemas.microsoft.com/office/drawing/2014/main" id="{8807A909-683D-4E45-97A6-095BB7BA61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0339" y="6607428"/>
              <a:ext cx="204939" cy="409877"/>
            </a:xfrm>
            <a:custGeom>
              <a:avLst/>
              <a:gdLst>
                <a:gd name="T0" fmla="*/ 25 w 29"/>
                <a:gd name="T1" fmla="*/ 16 h 58"/>
                <a:gd name="T2" fmla="*/ 21 w 29"/>
                <a:gd name="T3" fmla="*/ 16 h 58"/>
                <a:gd name="T4" fmla="*/ 16 w 29"/>
                <a:gd name="T5" fmla="*/ 15 h 58"/>
                <a:gd name="T6" fmla="*/ 11 w 29"/>
                <a:gd name="T7" fmla="*/ 19 h 58"/>
                <a:gd name="T8" fmla="*/ 29 w 29"/>
                <a:gd name="T9" fmla="*/ 38 h 58"/>
                <a:gd name="T10" fmla="*/ 20 w 29"/>
                <a:gd name="T11" fmla="*/ 50 h 58"/>
                <a:gd name="T12" fmla="*/ 18 w 29"/>
                <a:gd name="T13" fmla="*/ 53 h 58"/>
                <a:gd name="T14" fmla="*/ 18 w 29"/>
                <a:gd name="T15" fmla="*/ 55 h 58"/>
                <a:gd name="T16" fmla="*/ 15 w 29"/>
                <a:gd name="T17" fmla="*/ 58 h 58"/>
                <a:gd name="T18" fmla="*/ 15 w 29"/>
                <a:gd name="T19" fmla="*/ 58 h 58"/>
                <a:gd name="T20" fmla="*/ 11 w 29"/>
                <a:gd name="T21" fmla="*/ 55 h 58"/>
                <a:gd name="T22" fmla="*/ 11 w 29"/>
                <a:gd name="T23" fmla="*/ 54 h 58"/>
                <a:gd name="T24" fmla="*/ 9 w 29"/>
                <a:gd name="T25" fmla="*/ 51 h 58"/>
                <a:gd name="T26" fmla="*/ 2 w 29"/>
                <a:gd name="T27" fmla="*/ 48 h 58"/>
                <a:gd name="T28" fmla="*/ 1 w 29"/>
                <a:gd name="T29" fmla="*/ 43 h 58"/>
                <a:gd name="T30" fmla="*/ 2 w 29"/>
                <a:gd name="T31" fmla="*/ 42 h 58"/>
                <a:gd name="T32" fmla="*/ 6 w 29"/>
                <a:gd name="T33" fmla="*/ 41 h 58"/>
                <a:gd name="T34" fmla="*/ 14 w 29"/>
                <a:gd name="T35" fmla="*/ 43 h 58"/>
                <a:gd name="T36" fmla="*/ 19 w 29"/>
                <a:gd name="T37" fmla="*/ 38 h 58"/>
                <a:gd name="T38" fmla="*/ 1 w 29"/>
                <a:gd name="T39" fmla="*/ 19 h 58"/>
                <a:gd name="T40" fmla="*/ 9 w 29"/>
                <a:gd name="T41" fmla="*/ 7 h 58"/>
                <a:gd name="T42" fmla="*/ 11 w 29"/>
                <a:gd name="T43" fmla="*/ 4 h 58"/>
                <a:gd name="T44" fmla="*/ 11 w 29"/>
                <a:gd name="T45" fmla="*/ 3 h 58"/>
                <a:gd name="T46" fmla="*/ 15 w 29"/>
                <a:gd name="T47" fmla="*/ 0 h 58"/>
                <a:gd name="T48" fmla="*/ 15 w 29"/>
                <a:gd name="T49" fmla="*/ 0 h 58"/>
                <a:gd name="T50" fmla="*/ 18 w 29"/>
                <a:gd name="T51" fmla="*/ 3 h 58"/>
                <a:gd name="T52" fmla="*/ 18 w 29"/>
                <a:gd name="T53" fmla="*/ 4 h 58"/>
                <a:gd name="T54" fmla="*/ 21 w 29"/>
                <a:gd name="T55" fmla="*/ 7 h 58"/>
                <a:gd name="T56" fmla="*/ 26 w 29"/>
                <a:gd name="T57" fmla="*/ 10 h 58"/>
                <a:gd name="T58" fmla="*/ 26 w 29"/>
                <a:gd name="T59" fmla="*/ 15 h 58"/>
                <a:gd name="T60" fmla="*/ 25 w 29"/>
                <a:gd name="T61" fmla="*/ 1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" h="58">
                  <a:moveTo>
                    <a:pt x="25" y="16"/>
                  </a:moveTo>
                  <a:cubicBezTo>
                    <a:pt x="24" y="17"/>
                    <a:pt x="22" y="17"/>
                    <a:pt x="21" y="16"/>
                  </a:cubicBezTo>
                  <a:cubicBezTo>
                    <a:pt x="19" y="15"/>
                    <a:pt x="18" y="15"/>
                    <a:pt x="16" y="15"/>
                  </a:cubicBezTo>
                  <a:cubicBezTo>
                    <a:pt x="13" y="15"/>
                    <a:pt x="11" y="16"/>
                    <a:pt x="11" y="19"/>
                  </a:cubicBezTo>
                  <a:cubicBezTo>
                    <a:pt x="11" y="25"/>
                    <a:pt x="29" y="25"/>
                    <a:pt x="29" y="38"/>
                  </a:cubicBezTo>
                  <a:cubicBezTo>
                    <a:pt x="29" y="44"/>
                    <a:pt x="26" y="48"/>
                    <a:pt x="20" y="50"/>
                  </a:cubicBezTo>
                  <a:cubicBezTo>
                    <a:pt x="19" y="51"/>
                    <a:pt x="18" y="52"/>
                    <a:pt x="18" y="53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18" y="56"/>
                    <a:pt x="17" y="58"/>
                    <a:pt x="15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3" y="58"/>
                    <a:pt x="11" y="56"/>
                    <a:pt x="11" y="55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1" y="52"/>
                    <a:pt x="10" y="51"/>
                    <a:pt x="9" y="51"/>
                  </a:cubicBezTo>
                  <a:cubicBezTo>
                    <a:pt x="7" y="50"/>
                    <a:pt x="4" y="49"/>
                    <a:pt x="2" y="48"/>
                  </a:cubicBezTo>
                  <a:cubicBezTo>
                    <a:pt x="1" y="47"/>
                    <a:pt x="0" y="45"/>
                    <a:pt x="1" y="43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3" y="41"/>
                    <a:pt x="5" y="40"/>
                    <a:pt x="6" y="41"/>
                  </a:cubicBezTo>
                  <a:cubicBezTo>
                    <a:pt x="9" y="42"/>
                    <a:pt x="11" y="43"/>
                    <a:pt x="14" y="43"/>
                  </a:cubicBezTo>
                  <a:cubicBezTo>
                    <a:pt x="17" y="43"/>
                    <a:pt x="19" y="42"/>
                    <a:pt x="19" y="38"/>
                  </a:cubicBezTo>
                  <a:cubicBezTo>
                    <a:pt x="19" y="31"/>
                    <a:pt x="1" y="32"/>
                    <a:pt x="1" y="19"/>
                  </a:cubicBezTo>
                  <a:cubicBezTo>
                    <a:pt x="1" y="14"/>
                    <a:pt x="4" y="9"/>
                    <a:pt x="9" y="7"/>
                  </a:cubicBezTo>
                  <a:cubicBezTo>
                    <a:pt x="11" y="7"/>
                    <a:pt x="11" y="6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1"/>
                    <a:pt x="13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7" y="0"/>
                    <a:pt x="18" y="1"/>
                    <a:pt x="18" y="3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6"/>
                    <a:pt x="19" y="7"/>
                    <a:pt x="21" y="7"/>
                  </a:cubicBezTo>
                  <a:cubicBezTo>
                    <a:pt x="22" y="8"/>
                    <a:pt x="24" y="9"/>
                    <a:pt x="26" y="10"/>
                  </a:cubicBezTo>
                  <a:cubicBezTo>
                    <a:pt x="27" y="11"/>
                    <a:pt x="27" y="13"/>
                    <a:pt x="26" y="15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76" name="Freeform 64">
              <a:extLst>
                <a:ext uri="{FF2B5EF4-FFF2-40B4-BE49-F238E27FC236}">
                  <a16:creationId xmlns:a16="http://schemas.microsoft.com/office/drawing/2014/main" id="{723318B3-2A4E-45AF-995B-E709B0C79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2347" y="7149299"/>
              <a:ext cx="305671" cy="302198"/>
            </a:xfrm>
            <a:custGeom>
              <a:avLst/>
              <a:gdLst>
                <a:gd name="T0" fmla="*/ 32 w 43"/>
                <a:gd name="T1" fmla="*/ 11 h 43"/>
                <a:gd name="T2" fmla="*/ 41 w 43"/>
                <a:gd name="T3" fmla="*/ 41 h 43"/>
                <a:gd name="T4" fmla="*/ 11 w 43"/>
                <a:gd name="T5" fmla="*/ 33 h 43"/>
                <a:gd name="T6" fmla="*/ 2 w 43"/>
                <a:gd name="T7" fmla="*/ 3 h 43"/>
                <a:gd name="T8" fmla="*/ 32 w 43"/>
                <a:gd name="T9" fmla="*/ 1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32" y="11"/>
                  </a:moveTo>
                  <a:cubicBezTo>
                    <a:pt x="43" y="21"/>
                    <a:pt x="41" y="41"/>
                    <a:pt x="41" y="41"/>
                  </a:cubicBezTo>
                  <a:cubicBezTo>
                    <a:pt x="41" y="41"/>
                    <a:pt x="21" y="43"/>
                    <a:pt x="11" y="33"/>
                  </a:cubicBezTo>
                  <a:cubicBezTo>
                    <a:pt x="0" y="22"/>
                    <a:pt x="2" y="3"/>
                    <a:pt x="2" y="3"/>
                  </a:cubicBezTo>
                  <a:cubicBezTo>
                    <a:pt x="2" y="3"/>
                    <a:pt x="22" y="0"/>
                    <a:pt x="32" y="1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77" name="Freeform 65">
              <a:extLst>
                <a:ext uri="{FF2B5EF4-FFF2-40B4-BE49-F238E27FC236}">
                  <a16:creationId xmlns:a16="http://schemas.microsoft.com/office/drawing/2014/main" id="{D79D3B4B-426B-4B6B-9448-7D1D74D42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4965" y="7149299"/>
              <a:ext cx="305671" cy="302198"/>
            </a:xfrm>
            <a:custGeom>
              <a:avLst/>
              <a:gdLst>
                <a:gd name="T0" fmla="*/ 10 w 43"/>
                <a:gd name="T1" fmla="*/ 11 h 43"/>
                <a:gd name="T2" fmla="*/ 2 w 43"/>
                <a:gd name="T3" fmla="*/ 41 h 43"/>
                <a:gd name="T4" fmla="*/ 32 w 43"/>
                <a:gd name="T5" fmla="*/ 33 h 43"/>
                <a:gd name="T6" fmla="*/ 40 w 43"/>
                <a:gd name="T7" fmla="*/ 3 h 43"/>
                <a:gd name="T8" fmla="*/ 10 w 43"/>
                <a:gd name="T9" fmla="*/ 1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10" y="11"/>
                  </a:moveTo>
                  <a:cubicBezTo>
                    <a:pt x="0" y="21"/>
                    <a:pt x="2" y="41"/>
                    <a:pt x="2" y="41"/>
                  </a:cubicBezTo>
                  <a:cubicBezTo>
                    <a:pt x="2" y="41"/>
                    <a:pt x="22" y="43"/>
                    <a:pt x="32" y="33"/>
                  </a:cubicBezTo>
                  <a:cubicBezTo>
                    <a:pt x="43" y="22"/>
                    <a:pt x="40" y="3"/>
                    <a:pt x="40" y="3"/>
                  </a:cubicBezTo>
                  <a:cubicBezTo>
                    <a:pt x="40" y="3"/>
                    <a:pt x="21" y="0"/>
                    <a:pt x="10" y="1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78" name="Freeform 66">
              <a:extLst>
                <a:ext uri="{FF2B5EF4-FFF2-40B4-BE49-F238E27FC236}">
                  <a16:creationId xmlns:a16="http://schemas.microsoft.com/office/drawing/2014/main" id="{E7E2C954-338F-4523-92D2-9CA851F34C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7082" y="7548756"/>
              <a:ext cx="534924" cy="441140"/>
            </a:xfrm>
            <a:custGeom>
              <a:avLst/>
              <a:gdLst>
                <a:gd name="T0" fmla="*/ 55 w 75"/>
                <a:gd name="T1" fmla="*/ 63 h 63"/>
                <a:gd name="T2" fmla="*/ 20 w 75"/>
                <a:gd name="T3" fmla="*/ 63 h 63"/>
                <a:gd name="T4" fmla="*/ 9 w 75"/>
                <a:gd name="T5" fmla="*/ 53 h 63"/>
                <a:gd name="T6" fmla="*/ 0 w 75"/>
                <a:gd name="T7" fmla="*/ 0 h 63"/>
                <a:gd name="T8" fmla="*/ 75 w 75"/>
                <a:gd name="T9" fmla="*/ 0 h 63"/>
                <a:gd name="T10" fmla="*/ 66 w 75"/>
                <a:gd name="T11" fmla="*/ 53 h 63"/>
                <a:gd name="T12" fmla="*/ 55 w 75"/>
                <a:gd name="T1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63">
                  <a:moveTo>
                    <a:pt x="55" y="63"/>
                  </a:moveTo>
                  <a:cubicBezTo>
                    <a:pt x="20" y="63"/>
                    <a:pt x="20" y="63"/>
                    <a:pt x="20" y="63"/>
                  </a:cubicBezTo>
                  <a:cubicBezTo>
                    <a:pt x="15" y="63"/>
                    <a:pt x="10" y="59"/>
                    <a:pt x="9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66" y="53"/>
                    <a:pt x="66" y="53"/>
                    <a:pt x="66" y="53"/>
                  </a:cubicBezTo>
                  <a:cubicBezTo>
                    <a:pt x="65" y="59"/>
                    <a:pt x="60" y="63"/>
                    <a:pt x="55" y="6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79" name="Freeform 67">
              <a:extLst>
                <a:ext uri="{FF2B5EF4-FFF2-40B4-BE49-F238E27FC236}">
                  <a16:creationId xmlns:a16="http://schemas.microsoft.com/office/drawing/2014/main" id="{F372A172-B59D-4F57-B706-E71A5A6BC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3392" y="7548756"/>
              <a:ext cx="378616" cy="441140"/>
            </a:xfrm>
            <a:custGeom>
              <a:avLst/>
              <a:gdLst>
                <a:gd name="T0" fmla="*/ 4 w 53"/>
                <a:gd name="T1" fmla="*/ 0 h 63"/>
                <a:gd name="T2" fmla="*/ 0 w 53"/>
                <a:gd name="T3" fmla="*/ 63 h 63"/>
                <a:gd name="T4" fmla="*/ 33 w 53"/>
                <a:gd name="T5" fmla="*/ 63 h 63"/>
                <a:gd name="T6" fmla="*/ 44 w 53"/>
                <a:gd name="T7" fmla="*/ 53 h 63"/>
                <a:gd name="T8" fmla="*/ 53 w 53"/>
                <a:gd name="T9" fmla="*/ 0 h 63"/>
                <a:gd name="T10" fmla="*/ 4 w 53"/>
                <a:gd name="T1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63">
                  <a:moveTo>
                    <a:pt x="4" y="0"/>
                  </a:moveTo>
                  <a:cubicBezTo>
                    <a:pt x="22" y="16"/>
                    <a:pt x="20" y="49"/>
                    <a:pt x="0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8" y="63"/>
                    <a:pt x="43" y="59"/>
                    <a:pt x="44" y="53"/>
                  </a:cubicBezTo>
                  <a:cubicBezTo>
                    <a:pt x="53" y="0"/>
                    <a:pt x="53" y="0"/>
                    <a:pt x="53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80" name="Freeform 68">
              <a:extLst>
                <a:ext uri="{FF2B5EF4-FFF2-40B4-BE49-F238E27FC236}">
                  <a16:creationId xmlns:a16="http://schemas.microsoft.com/office/drawing/2014/main" id="{B9BA791D-A754-4921-AE4C-EBA02663D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453" y="7548756"/>
              <a:ext cx="632183" cy="111153"/>
            </a:xfrm>
            <a:custGeom>
              <a:avLst/>
              <a:gdLst>
                <a:gd name="T0" fmla="*/ 80 w 89"/>
                <a:gd name="T1" fmla="*/ 16 h 16"/>
                <a:gd name="T2" fmla="*/ 8 w 89"/>
                <a:gd name="T3" fmla="*/ 16 h 16"/>
                <a:gd name="T4" fmla="*/ 0 w 89"/>
                <a:gd name="T5" fmla="*/ 8 h 16"/>
                <a:gd name="T6" fmla="*/ 0 w 89"/>
                <a:gd name="T7" fmla="*/ 8 h 16"/>
                <a:gd name="T8" fmla="*/ 8 w 89"/>
                <a:gd name="T9" fmla="*/ 0 h 16"/>
                <a:gd name="T10" fmla="*/ 80 w 89"/>
                <a:gd name="T11" fmla="*/ 0 h 16"/>
                <a:gd name="T12" fmla="*/ 89 w 89"/>
                <a:gd name="T13" fmla="*/ 8 h 16"/>
                <a:gd name="T14" fmla="*/ 89 w 89"/>
                <a:gd name="T15" fmla="*/ 8 h 16"/>
                <a:gd name="T16" fmla="*/ 80 w 89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16">
                  <a:moveTo>
                    <a:pt x="80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0"/>
                    <a:pt x="89" y="3"/>
                    <a:pt x="89" y="8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89" y="12"/>
                    <a:pt x="85" y="16"/>
                    <a:pt x="80" y="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</p:grpSp>
      <p:sp>
        <p:nvSpPr>
          <p:cNvPr id="281" name="Freeform 93">
            <a:extLst>
              <a:ext uri="{FF2B5EF4-FFF2-40B4-BE49-F238E27FC236}">
                <a16:creationId xmlns:a16="http://schemas.microsoft.com/office/drawing/2014/main" id="{944F0A01-8FB7-4F69-AE49-2606691FC82C}"/>
              </a:ext>
            </a:extLst>
          </p:cNvPr>
          <p:cNvSpPr>
            <a:spLocks/>
          </p:cNvSpPr>
          <p:nvPr/>
        </p:nvSpPr>
        <p:spPr bwMode="auto">
          <a:xfrm>
            <a:off x="6821094" y="5326596"/>
            <a:ext cx="4422963" cy="62524"/>
          </a:xfrm>
          <a:custGeom>
            <a:avLst/>
            <a:gdLst>
              <a:gd name="T0" fmla="*/ 925 w 932"/>
              <a:gd name="T1" fmla="*/ 13 h 13"/>
              <a:gd name="T2" fmla="*/ 7 w 932"/>
              <a:gd name="T3" fmla="*/ 13 h 13"/>
              <a:gd name="T4" fmla="*/ 0 w 932"/>
              <a:gd name="T5" fmla="*/ 6 h 13"/>
              <a:gd name="T6" fmla="*/ 0 w 932"/>
              <a:gd name="T7" fmla="*/ 6 h 13"/>
              <a:gd name="T8" fmla="*/ 7 w 932"/>
              <a:gd name="T9" fmla="*/ 0 h 13"/>
              <a:gd name="T10" fmla="*/ 925 w 932"/>
              <a:gd name="T11" fmla="*/ 0 h 13"/>
              <a:gd name="T12" fmla="*/ 932 w 932"/>
              <a:gd name="T13" fmla="*/ 6 h 13"/>
              <a:gd name="T14" fmla="*/ 932 w 932"/>
              <a:gd name="T15" fmla="*/ 6 h 13"/>
              <a:gd name="T16" fmla="*/ 925 w 932"/>
              <a:gd name="T17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2" h="13">
                <a:moveTo>
                  <a:pt x="925" y="13"/>
                </a:moveTo>
                <a:cubicBezTo>
                  <a:pt x="7" y="13"/>
                  <a:pt x="7" y="13"/>
                  <a:pt x="7" y="13"/>
                </a:cubicBezTo>
                <a:cubicBezTo>
                  <a:pt x="3" y="13"/>
                  <a:pt x="0" y="10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7" y="0"/>
                </a:cubicBezTo>
                <a:cubicBezTo>
                  <a:pt x="925" y="0"/>
                  <a:pt x="925" y="0"/>
                  <a:pt x="925" y="0"/>
                </a:cubicBezTo>
                <a:cubicBezTo>
                  <a:pt x="929" y="0"/>
                  <a:pt x="932" y="3"/>
                  <a:pt x="932" y="6"/>
                </a:cubicBezTo>
                <a:cubicBezTo>
                  <a:pt x="932" y="6"/>
                  <a:pt x="932" y="6"/>
                  <a:pt x="932" y="6"/>
                </a:cubicBezTo>
                <a:cubicBezTo>
                  <a:pt x="932" y="10"/>
                  <a:pt x="929" y="13"/>
                  <a:pt x="925" y="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71C3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00FD1315-E4D4-4AFE-A575-A717FC62181F}"/>
              </a:ext>
            </a:extLst>
          </p:cNvPr>
          <p:cNvGrpSpPr/>
          <p:nvPr/>
        </p:nvGrpSpPr>
        <p:grpSpPr>
          <a:xfrm>
            <a:off x="7147607" y="2133264"/>
            <a:ext cx="2292531" cy="3202597"/>
            <a:chOff x="5672544" y="3199895"/>
            <a:chExt cx="3438796" cy="4803895"/>
          </a:xfrm>
        </p:grpSpPr>
        <p:sp>
          <p:nvSpPr>
            <p:cNvPr id="283" name="Freeform 71">
              <a:extLst>
                <a:ext uri="{FF2B5EF4-FFF2-40B4-BE49-F238E27FC236}">
                  <a16:creationId xmlns:a16="http://schemas.microsoft.com/office/drawing/2014/main" id="{E8F636DA-2FE5-433F-8FCB-4EBC22FCB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7923" y="5492426"/>
              <a:ext cx="204939" cy="197992"/>
            </a:xfrm>
            <a:custGeom>
              <a:avLst/>
              <a:gdLst>
                <a:gd name="T0" fmla="*/ 20 w 29"/>
                <a:gd name="T1" fmla="*/ 0 h 28"/>
                <a:gd name="T2" fmla="*/ 15 w 29"/>
                <a:gd name="T3" fmla="*/ 3 h 28"/>
                <a:gd name="T4" fmla="*/ 14 w 29"/>
                <a:gd name="T5" fmla="*/ 4 h 28"/>
                <a:gd name="T6" fmla="*/ 10 w 29"/>
                <a:gd name="T7" fmla="*/ 7 h 28"/>
                <a:gd name="T8" fmla="*/ 7 w 29"/>
                <a:gd name="T9" fmla="*/ 9 h 28"/>
                <a:gd name="T10" fmla="*/ 3 w 29"/>
                <a:gd name="T11" fmla="*/ 15 h 28"/>
                <a:gd name="T12" fmla="*/ 1 w 29"/>
                <a:gd name="T13" fmla="*/ 20 h 28"/>
                <a:gd name="T14" fmla="*/ 0 w 29"/>
                <a:gd name="T15" fmla="*/ 23 h 28"/>
                <a:gd name="T16" fmla="*/ 4 w 29"/>
                <a:gd name="T17" fmla="*/ 28 h 28"/>
                <a:gd name="T18" fmla="*/ 9 w 29"/>
                <a:gd name="T19" fmla="*/ 25 h 28"/>
                <a:gd name="T20" fmla="*/ 11 w 29"/>
                <a:gd name="T21" fmla="*/ 23 h 28"/>
                <a:gd name="T22" fmla="*/ 11 w 29"/>
                <a:gd name="T23" fmla="*/ 23 h 28"/>
                <a:gd name="T24" fmla="*/ 14 w 29"/>
                <a:gd name="T25" fmla="*/ 20 h 28"/>
                <a:gd name="T26" fmla="*/ 16 w 29"/>
                <a:gd name="T27" fmla="*/ 18 h 28"/>
                <a:gd name="T28" fmla="*/ 20 w 29"/>
                <a:gd name="T29" fmla="*/ 15 h 28"/>
                <a:gd name="T30" fmla="*/ 22 w 29"/>
                <a:gd name="T31" fmla="*/ 13 h 28"/>
                <a:gd name="T32" fmla="*/ 24 w 29"/>
                <a:gd name="T33" fmla="*/ 11 h 28"/>
                <a:gd name="T34" fmla="*/ 27 w 29"/>
                <a:gd name="T35" fmla="*/ 8 h 28"/>
                <a:gd name="T36" fmla="*/ 20 w 29"/>
                <a:gd name="T3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28">
                  <a:moveTo>
                    <a:pt x="20" y="0"/>
                  </a:moveTo>
                  <a:cubicBezTo>
                    <a:pt x="19" y="0"/>
                    <a:pt x="17" y="0"/>
                    <a:pt x="15" y="3"/>
                  </a:cubicBezTo>
                  <a:cubicBezTo>
                    <a:pt x="14" y="3"/>
                    <a:pt x="14" y="4"/>
                    <a:pt x="14" y="4"/>
                  </a:cubicBezTo>
                  <a:cubicBezTo>
                    <a:pt x="13" y="6"/>
                    <a:pt x="12" y="6"/>
                    <a:pt x="10" y="7"/>
                  </a:cubicBezTo>
                  <a:cubicBezTo>
                    <a:pt x="9" y="7"/>
                    <a:pt x="8" y="8"/>
                    <a:pt x="7" y="9"/>
                  </a:cubicBezTo>
                  <a:cubicBezTo>
                    <a:pt x="6" y="10"/>
                    <a:pt x="4" y="13"/>
                    <a:pt x="3" y="15"/>
                  </a:cubicBezTo>
                  <a:cubicBezTo>
                    <a:pt x="3" y="17"/>
                    <a:pt x="2" y="18"/>
                    <a:pt x="1" y="20"/>
                  </a:cubicBezTo>
                  <a:cubicBezTo>
                    <a:pt x="0" y="21"/>
                    <a:pt x="0" y="22"/>
                    <a:pt x="0" y="23"/>
                  </a:cubicBezTo>
                  <a:cubicBezTo>
                    <a:pt x="0" y="26"/>
                    <a:pt x="2" y="28"/>
                    <a:pt x="4" y="28"/>
                  </a:cubicBezTo>
                  <a:cubicBezTo>
                    <a:pt x="6" y="28"/>
                    <a:pt x="8" y="27"/>
                    <a:pt x="9" y="25"/>
                  </a:cubicBezTo>
                  <a:cubicBezTo>
                    <a:pt x="9" y="24"/>
                    <a:pt x="10" y="24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3" y="22"/>
                    <a:pt x="13" y="21"/>
                    <a:pt x="14" y="20"/>
                  </a:cubicBezTo>
                  <a:cubicBezTo>
                    <a:pt x="14" y="19"/>
                    <a:pt x="15" y="18"/>
                    <a:pt x="16" y="18"/>
                  </a:cubicBezTo>
                  <a:cubicBezTo>
                    <a:pt x="18" y="17"/>
                    <a:pt x="19" y="17"/>
                    <a:pt x="20" y="15"/>
                  </a:cubicBezTo>
                  <a:cubicBezTo>
                    <a:pt x="21" y="15"/>
                    <a:pt x="22" y="14"/>
                    <a:pt x="22" y="13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6" y="10"/>
                    <a:pt x="27" y="10"/>
                    <a:pt x="27" y="8"/>
                  </a:cubicBezTo>
                  <a:cubicBezTo>
                    <a:pt x="29" y="4"/>
                    <a:pt x="23" y="0"/>
                    <a:pt x="20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84" name="Freeform 69">
              <a:extLst>
                <a:ext uri="{FF2B5EF4-FFF2-40B4-BE49-F238E27FC236}">
                  <a16:creationId xmlns:a16="http://schemas.microsoft.com/office/drawing/2014/main" id="{34FE8B9F-4DCB-48B4-8E89-E1DB2329F2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01086" y="5422955"/>
              <a:ext cx="1410254" cy="826700"/>
            </a:xfrm>
            <a:custGeom>
              <a:avLst/>
              <a:gdLst>
                <a:gd name="T0" fmla="*/ 198 w 198"/>
                <a:gd name="T1" fmla="*/ 78 h 118"/>
                <a:gd name="T2" fmla="*/ 197 w 198"/>
                <a:gd name="T3" fmla="*/ 76 h 118"/>
                <a:gd name="T4" fmla="*/ 195 w 198"/>
                <a:gd name="T5" fmla="*/ 74 h 118"/>
                <a:gd name="T6" fmla="*/ 178 w 198"/>
                <a:gd name="T7" fmla="*/ 74 h 118"/>
                <a:gd name="T8" fmla="*/ 125 w 198"/>
                <a:gd name="T9" fmla="*/ 65 h 118"/>
                <a:gd name="T10" fmla="*/ 121 w 198"/>
                <a:gd name="T11" fmla="*/ 54 h 118"/>
                <a:gd name="T12" fmla="*/ 125 w 198"/>
                <a:gd name="T13" fmla="*/ 47 h 118"/>
                <a:gd name="T14" fmla="*/ 124 w 198"/>
                <a:gd name="T15" fmla="*/ 40 h 118"/>
                <a:gd name="T16" fmla="*/ 69 w 198"/>
                <a:gd name="T17" fmla="*/ 3 h 118"/>
                <a:gd name="T18" fmla="*/ 62 w 198"/>
                <a:gd name="T19" fmla="*/ 5 h 118"/>
                <a:gd name="T20" fmla="*/ 62 w 198"/>
                <a:gd name="T21" fmla="*/ 5 h 118"/>
                <a:gd name="T22" fmla="*/ 53 w 198"/>
                <a:gd name="T23" fmla="*/ 7 h 118"/>
                <a:gd name="T24" fmla="*/ 10 w 198"/>
                <a:gd name="T25" fmla="*/ 19 h 118"/>
                <a:gd name="T26" fmla="*/ 15 w 198"/>
                <a:gd name="T27" fmla="*/ 64 h 118"/>
                <a:gd name="T28" fmla="*/ 16 w 198"/>
                <a:gd name="T29" fmla="*/ 73 h 118"/>
                <a:gd name="T30" fmla="*/ 16 w 198"/>
                <a:gd name="T31" fmla="*/ 73 h 118"/>
                <a:gd name="T32" fmla="*/ 15 w 198"/>
                <a:gd name="T33" fmla="*/ 77 h 118"/>
                <a:gd name="T34" fmla="*/ 17 w 198"/>
                <a:gd name="T35" fmla="*/ 80 h 118"/>
                <a:gd name="T36" fmla="*/ 72 w 198"/>
                <a:gd name="T37" fmla="*/ 117 h 118"/>
                <a:gd name="T38" fmla="*/ 79 w 198"/>
                <a:gd name="T39" fmla="*/ 116 h 118"/>
                <a:gd name="T40" fmla="*/ 87 w 198"/>
                <a:gd name="T41" fmla="*/ 104 h 118"/>
                <a:gd name="T42" fmla="*/ 108 w 198"/>
                <a:gd name="T43" fmla="*/ 92 h 118"/>
                <a:gd name="T44" fmla="*/ 170 w 198"/>
                <a:gd name="T45" fmla="*/ 88 h 118"/>
                <a:gd name="T46" fmla="*/ 181 w 198"/>
                <a:gd name="T47" fmla="*/ 94 h 118"/>
                <a:gd name="T48" fmla="*/ 188 w 198"/>
                <a:gd name="T49" fmla="*/ 92 h 118"/>
                <a:gd name="T50" fmla="*/ 198 w 198"/>
                <a:gd name="T51" fmla="*/ 78 h 118"/>
                <a:gd name="T52" fmla="*/ 18 w 198"/>
                <a:gd name="T53" fmla="*/ 25 h 118"/>
                <a:gd name="T54" fmla="*/ 47 w 198"/>
                <a:gd name="T55" fmla="*/ 16 h 118"/>
                <a:gd name="T56" fmla="*/ 50 w 198"/>
                <a:gd name="T57" fmla="*/ 19 h 118"/>
                <a:gd name="T58" fmla="*/ 49 w 198"/>
                <a:gd name="T59" fmla="*/ 23 h 118"/>
                <a:gd name="T60" fmla="*/ 28 w 198"/>
                <a:gd name="T61" fmla="*/ 54 h 118"/>
                <a:gd name="T62" fmla="*/ 24 w 198"/>
                <a:gd name="T63" fmla="*/ 57 h 118"/>
                <a:gd name="T64" fmla="*/ 20 w 198"/>
                <a:gd name="T65" fmla="*/ 55 h 118"/>
                <a:gd name="T66" fmla="*/ 18 w 198"/>
                <a:gd name="T67" fmla="*/ 2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8" h="118">
                  <a:moveTo>
                    <a:pt x="198" y="78"/>
                  </a:moveTo>
                  <a:cubicBezTo>
                    <a:pt x="198" y="78"/>
                    <a:pt x="198" y="76"/>
                    <a:pt x="197" y="76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89" y="75"/>
                    <a:pt x="183" y="75"/>
                    <a:pt x="178" y="74"/>
                  </a:cubicBezTo>
                  <a:cubicBezTo>
                    <a:pt x="125" y="65"/>
                    <a:pt x="125" y="65"/>
                    <a:pt x="125" y="65"/>
                  </a:cubicBezTo>
                  <a:cubicBezTo>
                    <a:pt x="120" y="64"/>
                    <a:pt x="118" y="58"/>
                    <a:pt x="121" y="54"/>
                  </a:cubicBezTo>
                  <a:cubicBezTo>
                    <a:pt x="122" y="51"/>
                    <a:pt x="124" y="49"/>
                    <a:pt x="125" y="47"/>
                  </a:cubicBezTo>
                  <a:cubicBezTo>
                    <a:pt x="126" y="45"/>
                    <a:pt x="126" y="42"/>
                    <a:pt x="124" y="40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6" y="2"/>
                    <a:pt x="63" y="2"/>
                    <a:pt x="62" y="5"/>
                  </a:cubicBezTo>
                  <a:cubicBezTo>
                    <a:pt x="62" y="5"/>
                    <a:pt x="62" y="5"/>
                    <a:pt x="62" y="5"/>
                  </a:cubicBezTo>
                  <a:cubicBezTo>
                    <a:pt x="60" y="7"/>
                    <a:pt x="56" y="8"/>
                    <a:pt x="53" y="7"/>
                  </a:cubicBezTo>
                  <a:cubicBezTo>
                    <a:pt x="38" y="0"/>
                    <a:pt x="19" y="5"/>
                    <a:pt x="10" y="19"/>
                  </a:cubicBezTo>
                  <a:cubicBezTo>
                    <a:pt x="0" y="34"/>
                    <a:pt x="2" y="53"/>
                    <a:pt x="15" y="64"/>
                  </a:cubicBezTo>
                  <a:cubicBezTo>
                    <a:pt x="17" y="67"/>
                    <a:pt x="17" y="70"/>
                    <a:pt x="16" y="73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5" y="74"/>
                    <a:pt x="15" y="75"/>
                    <a:pt x="15" y="77"/>
                  </a:cubicBezTo>
                  <a:cubicBezTo>
                    <a:pt x="15" y="78"/>
                    <a:pt x="16" y="79"/>
                    <a:pt x="17" y="80"/>
                  </a:cubicBezTo>
                  <a:cubicBezTo>
                    <a:pt x="72" y="117"/>
                    <a:pt x="72" y="117"/>
                    <a:pt x="72" y="117"/>
                  </a:cubicBezTo>
                  <a:cubicBezTo>
                    <a:pt x="74" y="118"/>
                    <a:pt x="77" y="118"/>
                    <a:pt x="79" y="116"/>
                  </a:cubicBezTo>
                  <a:cubicBezTo>
                    <a:pt x="87" y="104"/>
                    <a:pt x="87" y="104"/>
                    <a:pt x="87" y="104"/>
                  </a:cubicBezTo>
                  <a:cubicBezTo>
                    <a:pt x="92" y="97"/>
                    <a:pt x="99" y="92"/>
                    <a:pt x="108" y="92"/>
                  </a:cubicBezTo>
                  <a:cubicBezTo>
                    <a:pt x="170" y="88"/>
                    <a:pt x="170" y="88"/>
                    <a:pt x="170" y="88"/>
                  </a:cubicBezTo>
                  <a:cubicBezTo>
                    <a:pt x="174" y="88"/>
                    <a:pt x="179" y="91"/>
                    <a:pt x="181" y="94"/>
                  </a:cubicBezTo>
                  <a:cubicBezTo>
                    <a:pt x="183" y="95"/>
                    <a:pt x="187" y="95"/>
                    <a:pt x="188" y="92"/>
                  </a:cubicBezTo>
                  <a:lnTo>
                    <a:pt x="198" y="78"/>
                  </a:lnTo>
                  <a:close/>
                  <a:moveTo>
                    <a:pt x="18" y="25"/>
                  </a:moveTo>
                  <a:cubicBezTo>
                    <a:pt x="25" y="16"/>
                    <a:pt x="37" y="12"/>
                    <a:pt x="47" y="16"/>
                  </a:cubicBezTo>
                  <a:cubicBezTo>
                    <a:pt x="48" y="16"/>
                    <a:pt x="49" y="17"/>
                    <a:pt x="50" y="19"/>
                  </a:cubicBezTo>
                  <a:cubicBezTo>
                    <a:pt x="50" y="20"/>
                    <a:pt x="50" y="22"/>
                    <a:pt x="49" y="23"/>
                  </a:cubicBezTo>
                  <a:cubicBezTo>
                    <a:pt x="43" y="33"/>
                    <a:pt x="35" y="45"/>
                    <a:pt x="28" y="54"/>
                  </a:cubicBezTo>
                  <a:cubicBezTo>
                    <a:pt x="27" y="56"/>
                    <a:pt x="26" y="57"/>
                    <a:pt x="24" y="57"/>
                  </a:cubicBezTo>
                  <a:cubicBezTo>
                    <a:pt x="23" y="57"/>
                    <a:pt x="21" y="56"/>
                    <a:pt x="20" y="55"/>
                  </a:cubicBezTo>
                  <a:cubicBezTo>
                    <a:pt x="13" y="47"/>
                    <a:pt x="12" y="34"/>
                    <a:pt x="18" y="2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85" name="Freeform 70">
              <a:extLst>
                <a:ext uri="{FF2B5EF4-FFF2-40B4-BE49-F238E27FC236}">
                  <a16:creationId xmlns:a16="http://schemas.microsoft.com/office/drawing/2014/main" id="{9B87AF91-8EB0-4BB3-AC98-F5C05F28C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721" y="5409061"/>
              <a:ext cx="420298" cy="204939"/>
            </a:xfrm>
            <a:custGeom>
              <a:avLst/>
              <a:gdLst>
                <a:gd name="T0" fmla="*/ 21 w 59"/>
                <a:gd name="T1" fmla="*/ 4 h 29"/>
                <a:gd name="T2" fmla="*/ 23 w 59"/>
                <a:gd name="T3" fmla="*/ 4 h 29"/>
                <a:gd name="T4" fmla="*/ 35 w 59"/>
                <a:gd name="T5" fmla="*/ 2 h 29"/>
                <a:gd name="T6" fmla="*/ 47 w 59"/>
                <a:gd name="T7" fmla="*/ 5 h 29"/>
                <a:gd name="T8" fmla="*/ 56 w 59"/>
                <a:gd name="T9" fmla="*/ 21 h 29"/>
                <a:gd name="T10" fmla="*/ 41 w 59"/>
                <a:gd name="T11" fmla="*/ 12 h 29"/>
                <a:gd name="T12" fmla="*/ 36 w 59"/>
                <a:gd name="T13" fmla="*/ 12 h 29"/>
                <a:gd name="T14" fmla="*/ 33 w 59"/>
                <a:gd name="T15" fmla="*/ 13 h 29"/>
                <a:gd name="T16" fmla="*/ 20 w 59"/>
                <a:gd name="T17" fmla="*/ 25 h 29"/>
                <a:gd name="T18" fmla="*/ 18 w 59"/>
                <a:gd name="T19" fmla="*/ 29 h 29"/>
                <a:gd name="T20" fmla="*/ 2 w 59"/>
                <a:gd name="T21" fmla="*/ 14 h 29"/>
                <a:gd name="T22" fmla="*/ 2 w 59"/>
                <a:gd name="T23" fmla="*/ 9 h 29"/>
                <a:gd name="T24" fmla="*/ 6 w 59"/>
                <a:gd name="T25" fmla="*/ 3 h 29"/>
                <a:gd name="T26" fmla="*/ 11 w 59"/>
                <a:gd name="T27" fmla="*/ 1 h 29"/>
                <a:gd name="T28" fmla="*/ 21 w 59"/>
                <a:gd name="T29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" h="29">
                  <a:moveTo>
                    <a:pt x="21" y="4"/>
                  </a:moveTo>
                  <a:cubicBezTo>
                    <a:pt x="22" y="4"/>
                    <a:pt x="23" y="4"/>
                    <a:pt x="23" y="4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9" y="1"/>
                    <a:pt x="44" y="2"/>
                    <a:pt x="47" y="5"/>
                  </a:cubicBezTo>
                  <a:cubicBezTo>
                    <a:pt x="52" y="11"/>
                    <a:pt x="59" y="18"/>
                    <a:pt x="56" y="21"/>
                  </a:cubicBezTo>
                  <a:cubicBezTo>
                    <a:pt x="53" y="24"/>
                    <a:pt x="45" y="16"/>
                    <a:pt x="41" y="12"/>
                  </a:cubicBezTo>
                  <a:cubicBezTo>
                    <a:pt x="40" y="11"/>
                    <a:pt x="38" y="11"/>
                    <a:pt x="36" y="12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27" y="16"/>
                    <a:pt x="23" y="20"/>
                    <a:pt x="20" y="25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3"/>
                    <a:pt x="0" y="11"/>
                    <a:pt x="2" y="9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1"/>
                    <a:pt x="9" y="0"/>
                    <a:pt x="11" y="1"/>
                  </a:cubicBezTo>
                  <a:lnTo>
                    <a:pt x="21" y="4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86" name="Freeform 72">
              <a:extLst>
                <a:ext uri="{FF2B5EF4-FFF2-40B4-BE49-F238E27FC236}">
                  <a16:creationId xmlns:a16="http://schemas.microsoft.com/office/drawing/2014/main" id="{E5B7C4DA-176A-4100-B448-1792C62ABB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99" y="3950178"/>
              <a:ext cx="1055953" cy="1583930"/>
            </a:xfrm>
            <a:custGeom>
              <a:avLst/>
              <a:gdLst>
                <a:gd name="T0" fmla="*/ 7 w 148"/>
                <a:gd name="T1" fmla="*/ 28 h 226"/>
                <a:gd name="T2" fmla="*/ 2 w 148"/>
                <a:gd name="T3" fmla="*/ 0 h 226"/>
                <a:gd name="T4" fmla="*/ 34 w 148"/>
                <a:gd name="T5" fmla="*/ 19 h 226"/>
                <a:gd name="T6" fmla="*/ 66 w 148"/>
                <a:gd name="T7" fmla="*/ 130 h 226"/>
                <a:gd name="T8" fmla="*/ 80 w 148"/>
                <a:gd name="T9" fmla="*/ 153 h 226"/>
                <a:gd name="T10" fmla="*/ 148 w 148"/>
                <a:gd name="T11" fmla="*/ 208 h 226"/>
                <a:gd name="T12" fmla="*/ 139 w 148"/>
                <a:gd name="T13" fmla="*/ 226 h 226"/>
                <a:gd name="T14" fmla="*/ 48 w 148"/>
                <a:gd name="T15" fmla="*/ 174 h 226"/>
                <a:gd name="T16" fmla="*/ 7 w 148"/>
                <a:gd name="T17" fmla="*/ 2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26">
                  <a:moveTo>
                    <a:pt x="7" y="28"/>
                  </a:moveTo>
                  <a:cubicBezTo>
                    <a:pt x="5" y="22"/>
                    <a:pt x="0" y="4"/>
                    <a:pt x="2" y="0"/>
                  </a:cubicBezTo>
                  <a:cubicBezTo>
                    <a:pt x="2" y="0"/>
                    <a:pt x="25" y="2"/>
                    <a:pt x="34" y="19"/>
                  </a:cubicBezTo>
                  <a:cubicBezTo>
                    <a:pt x="44" y="37"/>
                    <a:pt x="60" y="102"/>
                    <a:pt x="66" y="130"/>
                  </a:cubicBezTo>
                  <a:cubicBezTo>
                    <a:pt x="68" y="139"/>
                    <a:pt x="73" y="147"/>
                    <a:pt x="80" y="153"/>
                  </a:cubicBezTo>
                  <a:cubicBezTo>
                    <a:pt x="148" y="208"/>
                    <a:pt x="148" y="208"/>
                    <a:pt x="148" y="208"/>
                  </a:cubicBezTo>
                  <a:cubicBezTo>
                    <a:pt x="147" y="215"/>
                    <a:pt x="144" y="221"/>
                    <a:pt x="139" y="226"/>
                  </a:cubicBezTo>
                  <a:cubicBezTo>
                    <a:pt x="48" y="174"/>
                    <a:pt x="48" y="174"/>
                    <a:pt x="48" y="174"/>
                  </a:cubicBezTo>
                  <a:cubicBezTo>
                    <a:pt x="29" y="166"/>
                    <a:pt x="15" y="47"/>
                    <a:pt x="7" y="28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87" name="Freeform 73">
              <a:extLst>
                <a:ext uri="{FF2B5EF4-FFF2-40B4-BE49-F238E27FC236}">
                  <a16:creationId xmlns:a16="http://schemas.microsoft.com/office/drawing/2014/main" id="{8B032C0B-72AD-4920-825A-0ABB53C44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5552" y="3936284"/>
              <a:ext cx="427245" cy="785018"/>
            </a:xfrm>
            <a:custGeom>
              <a:avLst/>
              <a:gdLst>
                <a:gd name="T0" fmla="*/ 27 w 60"/>
                <a:gd name="T1" fmla="*/ 112 h 112"/>
                <a:gd name="T2" fmla="*/ 60 w 60"/>
                <a:gd name="T3" fmla="*/ 91 h 112"/>
                <a:gd name="T4" fmla="*/ 37 w 60"/>
                <a:gd name="T5" fmla="*/ 20 h 112"/>
                <a:gd name="T6" fmla="*/ 3 w 60"/>
                <a:gd name="T7" fmla="*/ 1 h 112"/>
                <a:gd name="T8" fmla="*/ 10 w 60"/>
                <a:gd name="T9" fmla="*/ 30 h 112"/>
                <a:gd name="T10" fmla="*/ 27 w 60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112">
                  <a:moveTo>
                    <a:pt x="27" y="112"/>
                  </a:moveTo>
                  <a:cubicBezTo>
                    <a:pt x="39" y="112"/>
                    <a:pt x="51" y="107"/>
                    <a:pt x="60" y="91"/>
                  </a:cubicBezTo>
                  <a:cubicBezTo>
                    <a:pt x="53" y="63"/>
                    <a:pt x="43" y="33"/>
                    <a:pt x="37" y="20"/>
                  </a:cubicBezTo>
                  <a:cubicBezTo>
                    <a:pt x="27" y="0"/>
                    <a:pt x="3" y="1"/>
                    <a:pt x="3" y="1"/>
                  </a:cubicBezTo>
                  <a:cubicBezTo>
                    <a:pt x="0" y="6"/>
                    <a:pt x="7" y="23"/>
                    <a:pt x="10" y="30"/>
                  </a:cubicBezTo>
                  <a:cubicBezTo>
                    <a:pt x="14" y="40"/>
                    <a:pt x="20" y="77"/>
                    <a:pt x="27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88" name="Freeform 74">
              <a:extLst>
                <a:ext uri="{FF2B5EF4-FFF2-40B4-BE49-F238E27FC236}">
                  <a16:creationId xmlns:a16="http://schemas.microsoft.com/office/drawing/2014/main" id="{3D6A4369-3DAC-41DF-B2A2-9C5A623F0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5552" y="3915443"/>
              <a:ext cx="284830" cy="805859"/>
            </a:xfrm>
            <a:custGeom>
              <a:avLst/>
              <a:gdLst>
                <a:gd name="T0" fmla="*/ 27 w 40"/>
                <a:gd name="T1" fmla="*/ 115 h 115"/>
                <a:gd name="T2" fmla="*/ 40 w 40"/>
                <a:gd name="T3" fmla="*/ 112 h 115"/>
                <a:gd name="T4" fmla="*/ 25 w 40"/>
                <a:gd name="T5" fmla="*/ 23 h 115"/>
                <a:gd name="T6" fmla="*/ 3 w 40"/>
                <a:gd name="T7" fmla="*/ 7 h 115"/>
                <a:gd name="T8" fmla="*/ 10 w 40"/>
                <a:gd name="T9" fmla="*/ 33 h 115"/>
                <a:gd name="T10" fmla="*/ 27 w 40"/>
                <a:gd name="T11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15">
                  <a:moveTo>
                    <a:pt x="27" y="115"/>
                  </a:moveTo>
                  <a:cubicBezTo>
                    <a:pt x="35" y="115"/>
                    <a:pt x="40" y="112"/>
                    <a:pt x="40" y="112"/>
                  </a:cubicBezTo>
                  <a:cubicBezTo>
                    <a:pt x="33" y="89"/>
                    <a:pt x="26" y="31"/>
                    <a:pt x="25" y="23"/>
                  </a:cubicBezTo>
                  <a:cubicBezTo>
                    <a:pt x="20" y="0"/>
                    <a:pt x="3" y="7"/>
                    <a:pt x="3" y="7"/>
                  </a:cubicBezTo>
                  <a:cubicBezTo>
                    <a:pt x="0" y="12"/>
                    <a:pt x="7" y="26"/>
                    <a:pt x="10" y="33"/>
                  </a:cubicBezTo>
                  <a:cubicBezTo>
                    <a:pt x="14" y="43"/>
                    <a:pt x="20" y="80"/>
                    <a:pt x="27" y="11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89" name="Freeform 75">
              <a:extLst>
                <a:ext uri="{FF2B5EF4-FFF2-40B4-BE49-F238E27FC236}">
                  <a16:creationId xmlns:a16="http://schemas.microsoft.com/office/drawing/2014/main" id="{A3A911E6-DF77-44E9-B4C8-606E62D3B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7374" y="3887655"/>
              <a:ext cx="927434" cy="1507512"/>
            </a:xfrm>
            <a:custGeom>
              <a:avLst/>
              <a:gdLst>
                <a:gd name="T0" fmla="*/ 130 w 130"/>
                <a:gd name="T1" fmla="*/ 215 h 215"/>
                <a:gd name="T2" fmla="*/ 120 w 130"/>
                <a:gd name="T3" fmla="*/ 24 h 215"/>
                <a:gd name="T4" fmla="*/ 105 w 130"/>
                <a:gd name="T5" fmla="*/ 9 h 215"/>
                <a:gd name="T6" fmla="*/ 40 w 130"/>
                <a:gd name="T7" fmla="*/ 0 h 215"/>
                <a:gd name="T8" fmla="*/ 0 w 130"/>
                <a:gd name="T9" fmla="*/ 213 h 215"/>
                <a:gd name="T10" fmla="*/ 130 w 130"/>
                <a:gd name="T11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215">
                  <a:moveTo>
                    <a:pt x="130" y="215"/>
                  </a:moveTo>
                  <a:cubicBezTo>
                    <a:pt x="120" y="24"/>
                    <a:pt x="120" y="24"/>
                    <a:pt x="120" y="24"/>
                  </a:cubicBezTo>
                  <a:cubicBezTo>
                    <a:pt x="119" y="16"/>
                    <a:pt x="113" y="10"/>
                    <a:pt x="105" y="9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0" y="213"/>
                    <a:pt x="0" y="213"/>
                    <a:pt x="0" y="213"/>
                  </a:cubicBezTo>
                  <a:lnTo>
                    <a:pt x="130" y="215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90" name="Freeform 76">
              <a:extLst>
                <a:ext uri="{FF2B5EF4-FFF2-40B4-BE49-F238E27FC236}">
                  <a16:creationId xmlns:a16="http://schemas.microsoft.com/office/drawing/2014/main" id="{D310EC91-57C0-4B80-8CF0-3718129B6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1456" y="7548756"/>
              <a:ext cx="448087" cy="441140"/>
            </a:xfrm>
            <a:custGeom>
              <a:avLst/>
              <a:gdLst>
                <a:gd name="T0" fmla="*/ 6 w 63"/>
                <a:gd name="T1" fmla="*/ 7 h 63"/>
                <a:gd name="T2" fmla="*/ 6 w 63"/>
                <a:gd name="T3" fmla="*/ 30 h 63"/>
                <a:gd name="T4" fmla="*/ 4 w 63"/>
                <a:gd name="T5" fmla="*/ 44 h 63"/>
                <a:gd name="T6" fmla="*/ 2 w 63"/>
                <a:gd name="T7" fmla="*/ 51 h 63"/>
                <a:gd name="T8" fmla="*/ 11 w 63"/>
                <a:gd name="T9" fmla="*/ 63 h 63"/>
                <a:gd name="T10" fmla="*/ 60 w 63"/>
                <a:gd name="T11" fmla="*/ 63 h 63"/>
                <a:gd name="T12" fmla="*/ 62 w 63"/>
                <a:gd name="T13" fmla="*/ 61 h 63"/>
                <a:gd name="T14" fmla="*/ 29 w 63"/>
                <a:gd name="T15" fmla="*/ 44 h 63"/>
                <a:gd name="T16" fmla="*/ 20 w 63"/>
                <a:gd name="T17" fmla="*/ 8 h 63"/>
                <a:gd name="T18" fmla="*/ 12 w 63"/>
                <a:gd name="T19" fmla="*/ 0 h 63"/>
                <a:gd name="T20" fmla="*/ 12 w 63"/>
                <a:gd name="T21" fmla="*/ 0 h 63"/>
                <a:gd name="T22" fmla="*/ 6 w 63"/>
                <a:gd name="T23" fmla="*/ 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3" h="63">
                  <a:moveTo>
                    <a:pt x="6" y="7"/>
                  </a:moveTo>
                  <a:cubicBezTo>
                    <a:pt x="6" y="30"/>
                    <a:pt x="6" y="30"/>
                    <a:pt x="6" y="30"/>
                  </a:cubicBezTo>
                  <a:cubicBezTo>
                    <a:pt x="6" y="35"/>
                    <a:pt x="5" y="40"/>
                    <a:pt x="4" y="44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0" y="57"/>
                    <a:pt x="5" y="63"/>
                    <a:pt x="11" y="63"/>
                  </a:cubicBezTo>
                  <a:cubicBezTo>
                    <a:pt x="26" y="63"/>
                    <a:pt x="53" y="63"/>
                    <a:pt x="60" y="63"/>
                  </a:cubicBezTo>
                  <a:cubicBezTo>
                    <a:pt x="61" y="63"/>
                    <a:pt x="62" y="62"/>
                    <a:pt x="62" y="61"/>
                  </a:cubicBezTo>
                  <a:cubicBezTo>
                    <a:pt x="63" y="54"/>
                    <a:pt x="43" y="50"/>
                    <a:pt x="29" y="44"/>
                  </a:cubicBezTo>
                  <a:cubicBezTo>
                    <a:pt x="18" y="40"/>
                    <a:pt x="18" y="20"/>
                    <a:pt x="20" y="8"/>
                  </a:cubicBezTo>
                  <a:cubicBezTo>
                    <a:pt x="20" y="4"/>
                    <a:pt x="16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8" y="1"/>
                    <a:pt x="6" y="4"/>
                    <a:pt x="6" y="7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91" name="Freeform 77">
              <a:extLst>
                <a:ext uri="{FF2B5EF4-FFF2-40B4-BE49-F238E27FC236}">
                  <a16:creationId xmlns:a16="http://schemas.microsoft.com/office/drawing/2014/main" id="{099CB9A0-46A8-4651-8201-605FEBC8E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9491" y="7514021"/>
              <a:ext cx="413351" cy="489769"/>
            </a:xfrm>
            <a:custGeom>
              <a:avLst/>
              <a:gdLst>
                <a:gd name="T0" fmla="*/ 19 w 58"/>
                <a:gd name="T1" fmla="*/ 6 h 70"/>
                <a:gd name="T2" fmla="*/ 11 w 58"/>
                <a:gd name="T3" fmla="*/ 32 h 70"/>
                <a:gd name="T4" fmla="*/ 9 w 58"/>
                <a:gd name="T5" fmla="*/ 35 h 70"/>
                <a:gd name="T6" fmla="*/ 4 w 58"/>
                <a:gd name="T7" fmla="*/ 44 h 70"/>
                <a:gd name="T8" fmla="*/ 9 w 58"/>
                <a:gd name="T9" fmla="*/ 58 h 70"/>
                <a:gd name="T10" fmla="*/ 32 w 58"/>
                <a:gd name="T11" fmla="*/ 66 h 70"/>
                <a:gd name="T12" fmla="*/ 58 w 58"/>
                <a:gd name="T13" fmla="*/ 63 h 70"/>
                <a:gd name="T14" fmla="*/ 41 w 58"/>
                <a:gd name="T15" fmla="*/ 55 h 70"/>
                <a:gd name="T16" fmla="*/ 30 w 58"/>
                <a:gd name="T17" fmla="*/ 47 h 70"/>
                <a:gd name="T18" fmla="*/ 35 w 58"/>
                <a:gd name="T19" fmla="*/ 11 h 70"/>
                <a:gd name="T20" fmla="*/ 30 w 58"/>
                <a:gd name="T21" fmla="*/ 1 h 70"/>
                <a:gd name="T22" fmla="*/ 28 w 58"/>
                <a:gd name="T23" fmla="*/ 1 h 70"/>
                <a:gd name="T24" fmla="*/ 19 w 58"/>
                <a:gd name="T25" fmla="*/ 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" h="70">
                  <a:moveTo>
                    <a:pt x="19" y="6"/>
                  </a:moveTo>
                  <a:cubicBezTo>
                    <a:pt x="11" y="32"/>
                    <a:pt x="11" y="32"/>
                    <a:pt x="11" y="32"/>
                  </a:cubicBezTo>
                  <a:cubicBezTo>
                    <a:pt x="10" y="33"/>
                    <a:pt x="10" y="34"/>
                    <a:pt x="9" y="35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0" y="49"/>
                    <a:pt x="3" y="56"/>
                    <a:pt x="9" y="58"/>
                  </a:cubicBezTo>
                  <a:cubicBezTo>
                    <a:pt x="9" y="58"/>
                    <a:pt x="20" y="62"/>
                    <a:pt x="32" y="66"/>
                  </a:cubicBezTo>
                  <a:cubicBezTo>
                    <a:pt x="44" y="70"/>
                    <a:pt x="58" y="67"/>
                    <a:pt x="58" y="63"/>
                  </a:cubicBezTo>
                  <a:cubicBezTo>
                    <a:pt x="58" y="56"/>
                    <a:pt x="52" y="62"/>
                    <a:pt x="41" y="55"/>
                  </a:cubicBezTo>
                  <a:cubicBezTo>
                    <a:pt x="37" y="52"/>
                    <a:pt x="34" y="50"/>
                    <a:pt x="30" y="47"/>
                  </a:cubicBezTo>
                  <a:cubicBezTo>
                    <a:pt x="21" y="40"/>
                    <a:pt x="29" y="21"/>
                    <a:pt x="35" y="11"/>
                  </a:cubicBezTo>
                  <a:cubicBezTo>
                    <a:pt x="37" y="7"/>
                    <a:pt x="35" y="2"/>
                    <a:pt x="30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4" y="0"/>
                    <a:pt x="20" y="2"/>
                    <a:pt x="19" y="6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92" name="Freeform 78">
              <a:extLst>
                <a:ext uri="{FF2B5EF4-FFF2-40B4-BE49-F238E27FC236}">
                  <a16:creationId xmlns:a16="http://schemas.microsoft.com/office/drawing/2014/main" id="{368EE6E1-8A30-41EC-96A3-DAC43F1AE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2093" y="5395167"/>
              <a:ext cx="653024" cy="2309899"/>
            </a:xfrm>
            <a:custGeom>
              <a:avLst/>
              <a:gdLst>
                <a:gd name="T0" fmla="*/ 0 w 92"/>
                <a:gd name="T1" fmla="*/ 1 h 329"/>
                <a:gd name="T2" fmla="*/ 74 w 92"/>
                <a:gd name="T3" fmla="*/ 0 h 329"/>
                <a:gd name="T4" fmla="*/ 70 w 92"/>
                <a:gd name="T5" fmla="*/ 204 h 329"/>
                <a:gd name="T6" fmla="*/ 42 w 92"/>
                <a:gd name="T7" fmla="*/ 327 h 329"/>
                <a:gd name="T8" fmla="*/ 26 w 92"/>
                <a:gd name="T9" fmla="*/ 328 h 329"/>
                <a:gd name="T10" fmla="*/ 23 w 92"/>
                <a:gd name="T11" fmla="*/ 235 h 329"/>
                <a:gd name="T12" fmla="*/ 19 w 92"/>
                <a:gd name="T13" fmla="*/ 122 h 329"/>
                <a:gd name="T14" fmla="*/ 0 w 92"/>
                <a:gd name="T15" fmla="*/ 1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329">
                  <a:moveTo>
                    <a:pt x="0" y="1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92" y="90"/>
                    <a:pt x="70" y="204"/>
                  </a:cubicBezTo>
                  <a:cubicBezTo>
                    <a:pt x="60" y="258"/>
                    <a:pt x="42" y="327"/>
                    <a:pt x="42" y="327"/>
                  </a:cubicBezTo>
                  <a:cubicBezTo>
                    <a:pt x="36" y="329"/>
                    <a:pt x="31" y="329"/>
                    <a:pt x="26" y="328"/>
                  </a:cubicBezTo>
                  <a:cubicBezTo>
                    <a:pt x="26" y="328"/>
                    <a:pt x="24" y="283"/>
                    <a:pt x="23" y="235"/>
                  </a:cubicBezTo>
                  <a:cubicBezTo>
                    <a:pt x="22" y="188"/>
                    <a:pt x="22" y="138"/>
                    <a:pt x="19" y="122"/>
                  </a:cubicBezTo>
                  <a:cubicBezTo>
                    <a:pt x="13" y="89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93" name="Freeform 79">
              <a:extLst>
                <a:ext uri="{FF2B5EF4-FFF2-40B4-BE49-F238E27FC236}">
                  <a16:creationId xmlns:a16="http://schemas.microsoft.com/office/drawing/2014/main" id="{07E366BA-CC17-4523-B85F-A75F969A9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2093" y="5297908"/>
              <a:ext cx="347353" cy="1121952"/>
            </a:xfrm>
            <a:custGeom>
              <a:avLst/>
              <a:gdLst>
                <a:gd name="T0" fmla="*/ 29 w 49"/>
                <a:gd name="T1" fmla="*/ 135 h 160"/>
                <a:gd name="T2" fmla="*/ 35 w 49"/>
                <a:gd name="T3" fmla="*/ 5 h 160"/>
                <a:gd name="T4" fmla="*/ 0 w 49"/>
                <a:gd name="T5" fmla="*/ 0 h 160"/>
                <a:gd name="T6" fmla="*/ 19 w 49"/>
                <a:gd name="T7" fmla="*/ 120 h 160"/>
                <a:gd name="T8" fmla="*/ 29 w 49"/>
                <a:gd name="T9" fmla="*/ 13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60">
                  <a:moveTo>
                    <a:pt x="29" y="135"/>
                  </a:moveTo>
                  <a:cubicBezTo>
                    <a:pt x="49" y="83"/>
                    <a:pt x="35" y="5"/>
                    <a:pt x="35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3" y="87"/>
                    <a:pt x="19" y="120"/>
                  </a:cubicBezTo>
                  <a:cubicBezTo>
                    <a:pt x="21" y="131"/>
                    <a:pt x="19" y="160"/>
                    <a:pt x="29" y="13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94" name="Freeform 80">
              <a:extLst>
                <a:ext uri="{FF2B5EF4-FFF2-40B4-BE49-F238E27FC236}">
                  <a16:creationId xmlns:a16="http://schemas.microsoft.com/office/drawing/2014/main" id="{3F97E19B-3D01-407D-B0B4-52A6815B8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0222" y="5197175"/>
              <a:ext cx="725969" cy="2493995"/>
            </a:xfrm>
            <a:custGeom>
              <a:avLst/>
              <a:gdLst>
                <a:gd name="T0" fmla="*/ 88 w 102"/>
                <a:gd name="T1" fmla="*/ 32 h 355"/>
                <a:gd name="T2" fmla="*/ 88 w 102"/>
                <a:gd name="T3" fmla="*/ 222 h 355"/>
                <a:gd name="T4" fmla="*/ 15 w 102"/>
                <a:gd name="T5" fmla="*/ 355 h 355"/>
                <a:gd name="T6" fmla="*/ 0 w 102"/>
                <a:gd name="T7" fmla="*/ 350 h 355"/>
                <a:gd name="T8" fmla="*/ 17 w 102"/>
                <a:gd name="T9" fmla="*/ 284 h 355"/>
                <a:gd name="T10" fmla="*/ 38 w 102"/>
                <a:gd name="T11" fmla="*/ 170 h 355"/>
                <a:gd name="T12" fmla="*/ 25 w 102"/>
                <a:gd name="T13" fmla="*/ 30 h 355"/>
                <a:gd name="T14" fmla="*/ 88 w 102"/>
                <a:gd name="T15" fmla="*/ 32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355">
                  <a:moveTo>
                    <a:pt x="88" y="32"/>
                  </a:moveTo>
                  <a:cubicBezTo>
                    <a:pt x="97" y="80"/>
                    <a:pt x="102" y="185"/>
                    <a:pt x="88" y="222"/>
                  </a:cubicBezTo>
                  <a:cubicBezTo>
                    <a:pt x="59" y="294"/>
                    <a:pt x="15" y="355"/>
                    <a:pt x="15" y="355"/>
                  </a:cubicBezTo>
                  <a:cubicBezTo>
                    <a:pt x="10" y="355"/>
                    <a:pt x="5" y="353"/>
                    <a:pt x="0" y="350"/>
                  </a:cubicBezTo>
                  <a:cubicBezTo>
                    <a:pt x="0" y="350"/>
                    <a:pt x="7" y="319"/>
                    <a:pt x="17" y="284"/>
                  </a:cubicBezTo>
                  <a:cubicBezTo>
                    <a:pt x="28" y="243"/>
                    <a:pt x="42" y="195"/>
                    <a:pt x="38" y="170"/>
                  </a:cubicBezTo>
                  <a:cubicBezTo>
                    <a:pt x="31" y="123"/>
                    <a:pt x="22" y="60"/>
                    <a:pt x="25" y="30"/>
                  </a:cubicBezTo>
                  <a:cubicBezTo>
                    <a:pt x="27" y="0"/>
                    <a:pt x="83" y="6"/>
                    <a:pt x="88" y="3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95" name="Freeform 81">
              <a:extLst>
                <a:ext uri="{FF2B5EF4-FFF2-40B4-BE49-F238E27FC236}">
                  <a16:creationId xmlns:a16="http://schemas.microsoft.com/office/drawing/2014/main" id="{7B9E09DB-1298-4C69-9991-84F75E25E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3480" y="3880707"/>
              <a:ext cx="1003852" cy="1761081"/>
            </a:xfrm>
            <a:custGeom>
              <a:avLst/>
              <a:gdLst>
                <a:gd name="T0" fmla="*/ 88 w 141"/>
                <a:gd name="T1" fmla="*/ 251 h 251"/>
                <a:gd name="T2" fmla="*/ 131 w 141"/>
                <a:gd name="T3" fmla="*/ 245 h 251"/>
                <a:gd name="T4" fmla="*/ 141 w 141"/>
                <a:gd name="T5" fmla="*/ 230 h 251"/>
                <a:gd name="T6" fmla="*/ 123 w 141"/>
                <a:gd name="T7" fmla="*/ 19 h 251"/>
                <a:gd name="T8" fmla="*/ 113 w 141"/>
                <a:gd name="T9" fmla="*/ 11 h 251"/>
                <a:gd name="T10" fmla="*/ 43 w 141"/>
                <a:gd name="T11" fmla="*/ 0 h 251"/>
                <a:gd name="T12" fmla="*/ 1 w 141"/>
                <a:gd name="T13" fmla="*/ 209 h 251"/>
                <a:gd name="T14" fmla="*/ 11 w 141"/>
                <a:gd name="T15" fmla="*/ 230 h 251"/>
                <a:gd name="T16" fmla="*/ 88 w 141"/>
                <a:gd name="T17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251">
                  <a:moveTo>
                    <a:pt x="88" y="251"/>
                  </a:moveTo>
                  <a:cubicBezTo>
                    <a:pt x="110" y="251"/>
                    <a:pt x="123" y="248"/>
                    <a:pt x="131" y="245"/>
                  </a:cubicBezTo>
                  <a:cubicBezTo>
                    <a:pt x="137" y="243"/>
                    <a:pt x="141" y="237"/>
                    <a:pt x="141" y="230"/>
                  </a:cubicBezTo>
                  <a:cubicBezTo>
                    <a:pt x="123" y="19"/>
                    <a:pt x="123" y="19"/>
                    <a:pt x="123" y="19"/>
                  </a:cubicBezTo>
                  <a:cubicBezTo>
                    <a:pt x="123" y="15"/>
                    <a:pt x="117" y="11"/>
                    <a:pt x="113" y="11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" y="209"/>
                    <a:pt x="1" y="209"/>
                    <a:pt x="1" y="209"/>
                  </a:cubicBezTo>
                  <a:cubicBezTo>
                    <a:pt x="0" y="217"/>
                    <a:pt x="4" y="226"/>
                    <a:pt x="11" y="230"/>
                  </a:cubicBezTo>
                  <a:cubicBezTo>
                    <a:pt x="26" y="239"/>
                    <a:pt x="54" y="251"/>
                    <a:pt x="88" y="2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96" name="Freeform 82">
              <a:extLst>
                <a:ext uri="{FF2B5EF4-FFF2-40B4-BE49-F238E27FC236}">
                  <a16:creationId xmlns:a16="http://schemas.microsoft.com/office/drawing/2014/main" id="{0CA73DF3-1C4A-4A6F-A1CA-5FEE54863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2434" y="5620945"/>
              <a:ext cx="197992" cy="420298"/>
            </a:xfrm>
            <a:custGeom>
              <a:avLst/>
              <a:gdLst>
                <a:gd name="T0" fmla="*/ 25 w 28"/>
                <a:gd name="T1" fmla="*/ 39 h 60"/>
                <a:gd name="T2" fmla="*/ 22 w 28"/>
                <a:gd name="T3" fmla="*/ 26 h 60"/>
                <a:gd name="T4" fmla="*/ 20 w 28"/>
                <a:gd name="T5" fmla="*/ 23 h 60"/>
                <a:gd name="T6" fmla="*/ 17 w 28"/>
                <a:gd name="T7" fmla="*/ 17 h 60"/>
                <a:gd name="T8" fmla="*/ 17 w 28"/>
                <a:gd name="T9" fmla="*/ 8 h 60"/>
                <a:gd name="T10" fmla="*/ 11 w 28"/>
                <a:gd name="T11" fmla="*/ 0 h 60"/>
                <a:gd name="T12" fmla="*/ 11 w 28"/>
                <a:gd name="T13" fmla="*/ 0 h 60"/>
                <a:gd name="T14" fmla="*/ 4 w 28"/>
                <a:gd name="T15" fmla="*/ 9 h 60"/>
                <a:gd name="T16" fmla="*/ 4 w 28"/>
                <a:gd name="T17" fmla="*/ 15 h 60"/>
                <a:gd name="T18" fmla="*/ 3 w 28"/>
                <a:gd name="T19" fmla="*/ 26 h 60"/>
                <a:gd name="T20" fmla="*/ 4 w 28"/>
                <a:gd name="T21" fmla="*/ 48 h 60"/>
                <a:gd name="T22" fmla="*/ 18 w 28"/>
                <a:gd name="T23" fmla="*/ 58 h 60"/>
                <a:gd name="T24" fmla="*/ 25 w 28"/>
                <a:gd name="T25" fmla="*/ 56 h 60"/>
                <a:gd name="T26" fmla="*/ 16 w 28"/>
                <a:gd name="T27" fmla="*/ 36 h 60"/>
                <a:gd name="T28" fmla="*/ 17 w 28"/>
                <a:gd name="T29" fmla="*/ 34 h 60"/>
                <a:gd name="T30" fmla="*/ 21 w 28"/>
                <a:gd name="T31" fmla="*/ 41 h 60"/>
                <a:gd name="T32" fmla="*/ 26 w 28"/>
                <a:gd name="T33" fmla="*/ 45 h 60"/>
                <a:gd name="T34" fmla="*/ 25 w 28"/>
                <a:gd name="T35" fmla="*/ 3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60">
                  <a:moveTo>
                    <a:pt x="25" y="39"/>
                  </a:moveTo>
                  <a:cubicBezTo>
                    <a:pt x="24" y="34"/>
                    <a:pt x="23" y="28"/>
                    <a:pt x="22" y="26"/>
                  </a:cubicBezTo>
                  <a:cubicBezTo>
                    <a:pt x="22" y="26"/>
                    <a:pt x="20" y="24"/>
                    <a:pt x="20" y="23"/>
                  </a:cubicBezTo>
                  <a:cubicBezTo>
                    <a:pt x="19" y="21"/>
                    <a:pt x="17" y="19"/>
                    <a:pt x="17" y="17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4"/>
                    <a:pt x="15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4" y="4"/>
                    <a:pt x="4" y="9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5" y="19"/>
                    <a:pt x="4" y="22"/>
                    <a:pt x="3" y="26"/>
                  </a:cubicBezTo>
                  <a:cubicBezTo>
                    <a:pt x="0" y="33"/>
                    <a:pt x="2" y="41"/>
                    <a:pt x="4" y="48"/>
                  </a:cubicBezTo>
                  <a:cubicBezTo>
                    <a:pt x="6" y="52"/>
                    <a:pt x="11" y="55"/>
                    <a:pt x="18" y="58"/>
                  </a:cubicBezTo>
                  <a:cubicBezTo>
                    <a:pt x="22" y="59"/>
                    <a:pt x="28" y="60"/>
                    <a:pt x="25" y="56"/>
                  </a:cubicBezTo>
                  <a:cubicBezTo>
                    <a:pt x="23" y="52"/>
                    <a:pt x="13" y="47"/>
                    <a:pt x="16" y="36"/>
                  </a:cubicBezTo>
                  <a:cubicBezTo>
                    <a:pt x="16" y="35"/>
                    <a:pt x="17" y="34"/>
                    <a:pt x="17" y="34"/>
                  </a:cubicBezTo>
                  <a:cubicBezTo>
                    <a:pt x="19" y="34"/>
                    <a:pt x="20" y="38"/>
                    <a:pt x="21" y="41"/>
                  </a:cubicBezTo>
                  <a:cubicBezTo>
                    <a:pt x="22" y="44"/>
                    <a:pt x="25" y="45"/>
                    <a:pt x="26" y="45"/>
                  </a:cubicBezTo>
                  <a:cubicBezTo>
                    <a:pt x="27" y="45"/>
                    <a:pt x="26" y="42"/>
                    <a:pt x="25" y="39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97" name="Freeform 83">
              <a:extLst>
                <a:ext uri="{FF2B5EF4-FFF2-40B4-BE49-F238E27FC236}">
                  <a16:creationId xmlns:a16="http://schemas.microsoft.com/office/drawing/2014/main" id="{45CFD976-B8DB-4417-BAE2-0EEA1C836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2544" y="3821656"/>
              <a:ext cx="705128" cy="1896548"/>
            </a:xfrm>
            <a:custGeom>
              <a:avLst/>
              <a:gdLst>
                <a:gd name="T0" fmla="*/ 68 w 99"/>
                <a:gd name="T1" fmla="*/ 15 h 270"/>
                <a:gd name="T2" fmla="*/ 0 w 99"/>
                <a:gd name="T3" fmla="*/ 157 h 270"/>
                <a:gd name="T4" fmla="*/ 15 w 99"/>
                <a:gd name="T5" fmla="*/ 269 h 270"/>
                <a:gd name="T6" fmla="*/ 22 w 99"/>
                <a:gd name="T7" fmla="*/ 270 h 270"/>
                <a:gd name="T8" fmla="*/ 28 w 99"/>
                <a:gd name="T9" fmla="*/ 269 h 270"/>
                <a:gd name="T10" fmla="*/ 34 w 99"/>
                <a:gd name="T11" fmla="*/ 153 h 270"/>
                <a:gd name="T12" fmla="*/ 98 w 99"/>
                <a:gd name="T13" fmla="*/ 35 h 270"/>
                <a:gd name="T14" fmla="*/ 68 w 99"/>
                <a:gd name="T15" fmla="*/ 15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270">
                  <a:moveTo>
                    <a:pt x="68" y="15"/>
                  </a:moveTo>
                  <a:cubicBezTo>
                    <a:pt x="68" y="15"/>
                    <a:pt x="0" y="106"/>
                    <a:pt x="0" y="157"/>
                  </a:cubicBezTo>
                  <a:cubicBezTo>
                    <a:pt x="0" y="192"/>
                    <a:pt x="15" y="269"/>
                    <a:pt x="15" y="269"/>
                  </a:cubicBezTo>
                  <a:cubicBezTo>
                    <a:pt x="15" y="269"/>
                    <a:pt x="19" y="270"/>
                    <a:pt x="22" y="270"/>
                  </a:cubicBezTo>
                  <a:cubicBezTo>
                    <a:pt x="25" y="270"/>
                    <a:pt x="28" y="269"/>
                    <a:pt x="28" y="269"/>
                  </a:cubicBezTo>
                  <a:cubicBezTo>
                    <a:pt x="28" y="269"/>
                    <a:pt x="28" y="171"/>
                    <a:pt x="34" y="153"/>
                  </a:cubicBezTo>
                  <a:cubicBezTo>
                    <a:pt x="40" y="136"/>
                    <a:pt x="97" y="53"/>
                    <a:pt x="98" y="35"/>
                  </a:cubicBezTo>
                  <a:cubicBezTo>
                    <a:pt x="99" y="17"/>
                    <a:pt x="85" y="0"/>
                    <a:pt x="68" y="15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98" name="Freeform 84">
              <a:extLst>
                <a:ext uri="{FF2B5EF4-FFF2-40B4-BE49-F238E27FC236}">
                  <a16:creationId xmlns:a16="http://schemas.microsoft.com/office/drawing/2014/main" id="{B3106BDE-0CA0-4112-8D3E-9BEB57921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1064" y="3821656"/>
              <a:ext cx="597447" cy="795440"/>
            </a:xfrm>
            <a:custGeom>
              <a:avLst/>
              <a:gdLst>
                <a:gd name="T0" fmla="*/ 43 w 84"/>
                <a:gd name="T1" fmla="*/ 109 h 113"/>
                <a:gd name="T2" fmla="*/ 82 w 84"/>
                <a:gd name="T3" fmla="*/ 33 h 113"/>
                <a:gd name="T4" fmla="*/ 48 w 84"/>
                <a:gd name="T5" fmla="*/ 14 h 113"/>
                <a:gd name="T6" fmla="*/ 0 w 84"/>
                <a:gd name="T7" fmla="*/ 91 h 113"/>
                <a:gd name="T8" fmla="*/ 43 w 84"/>
                <a:gd name="T9" fmla="*/ 10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13">
                  <a:moveTo>
                    <a:pt x="43" y="109"/>
                  </a:moveTo>
                  <a:cubicBezTo>
                    <a:pt x="61" y="80"/>
                    <a:pt x="82" y="44"/>
                    <a:pt x="82" y="33"/>
                  </a:cubicBezTo>
                  <a:cubicBezTo>
                    <a:pt x="84" y="13"/>
                    <a:pt x="60" y="0"/>
                    <a:pt x="48" y="14"/>
                  </a:cubicBezTo>
                  <a:cubicBezTo>
                    <a:pt x="48" y="14"/>
                    <a:pt x="21" y="50"/>
                    <a:pt x="0" y="91"/>
                  </a:cubicBezTo>
                  <a:cubicBezTo>
                    <a:pt x="11" y="104"/>
                    <a:pt x="23" y="113"/>
                    <a:pt x="43" y="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99" name="Freeform 85">
              <a:extLst>
                <a:ext uri="{FF2B5EF4-FFF2-40B4-BE49-F238E27FC236}">
                  <a16:creationId xmlns:a16="http://schemas.microsoft.com/office/drawing/2014/main" id="{1B721A99-4B03-4999-8A0F-3FBEE1574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7468" y="3317995"/>
              <a:ext cx="361247" cy="489769"/>
            </a:xfrm>
            <a:custGeom>
              <a:avLst/>
              <a:gdLst>
                <a:gd name="T0" fmla="*/ 13 w 51"/>
                <a:gd name="T1" fmla="*/ 4 h 70"/>
                <a:gd name="T2" fmla="*/ 7 w 51"/>
                <a:gd name="T3" fmla="*/ 24 h 70"/>
                <a:gd name="T4" fmla="*/ 13 w 51"/>
                <a:gd name="T5" fmla="*/ 47 h 70"/>
                <a:gd name="T6" fmla="*/ 19 w 51"/>
                <a:gd name="T7" fmla="*/ 65 h 70"/>
                <a:gd name="T8" fmla="*/ 48 w 51"/>
                <a:gd name="T9" fmla="*/ 63 h 70"/>
                <a:gd name="T10" fmla="*/ 13 w 51"/>
                <a:gd name="T11" fmla="*/ 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70">
                  <a:moveTo>
                    <a:pt x="13" y="4"/>
                  </a:moveTo>
                  <a:cubicBezTo>
                    <a:pt x="13" y="4"/>
                    <a:pt x="15" y="16"/>
                    <a:pt x="7" y="24"/>
                  </a:cubicBezTo>
                  <a:cubicBezTo>
                    <a:pt x="0" y="33"/>
                    <a:pt x="11" y="41"/>
                    <a:pt x="13" y="47"/>
                  </a:cubicBezTo>
                  <a:cubicBezTo>
                    <a:pt x="15" y="53"/>
                    <a:pt x="13" y="61"/>
                    <a:pt x="19" y="65"/>
                  </a:cubicBezTo>
                  <a:cubicBezTo>
                    <a:pt x="26" y="69"/>
                    <a:pt x="45" y="70"/>
                    <a:pt x="48" y="63"/>
                  </a:cubicBezTo>
                  <a:cubicBezTo>
                    <a:pt x="51" y="56"/>
                    <a:pt x="35" y="0"/>
                    <a:pt x="13" y="4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300" name="Freeform 86">
              <a:extLst>
                <a:ext uri="{FF2B5EF4-FFF2-40B4-BE49-F238E27FC236}">
                  <a16:creationId xmlns:a16="http://schemas.microsoft.com/office/drawing/2014/main" id="{351948DF-6DB8-4A2A-BF8E-2728F035B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1252" y="3199895"/>
              <a:ext cx="552292" cy="573134"/>
            </a:xfrm>
            <a:custGeom>
              <a:avLst/>
              <a:gdLst>
                <a:gd name="T0" fmla="*/ 77 w 78"/>
                <a:gd name="T1" fmla="*/ 37 h 82"/>
                <a:gd name="T2" fmla="*/ 22 w 78"/>
                <a:gd name="T3" fmla="*/ 82 h 82"/>
                <a:gd name="T4" fmla="*/ 0 w 78"/>
                <a:gd name="T5" fmla="*/ 20 h 82"/>
                <a:gd name="T6" fmla="*/ 37 w 78"/>
                <a:gd name="T7" fmla="*/ 0 h 82"/>
                <a:gd name="T8" fmla="*/ 76 w 78"/>
                <a:gd name="T9" fmla="*/ 25 h 82"/>
                <a:gd name="T10" fmla="*/ 77 w 78"/>
                <a:gd name="T11" fmla="*/ 3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82">
                  <a:moveTo>
                    <a:pt x="77" y="37"/>
                  </a:moveTo>
                  <a:cubicBezTo>
                    <a:pt x="78" y="75"/>
                    <a:pt x="43" y="82"/>
                    <a:pt x="22" y="82"/>
                  </a:cubicBezTo>
                  <a:cubicBezTo>
                    <a:pt x="1" y="82"/>
                    <a:pt x="0" y="36"/>
                    <a:pt x="0" y="20"/>
                  </a:cubicBezTo>
                  <a:cubicBezTo>
                    <a:pt x="0" y="3"/>
                    <a:pt x="16" y="0"/>
                    <a:pt x="37" y="0"/>
                  </a:cubicBezTo>
                  <a:cubicBezTo>
                    <a:pt x="54" y="0"/>
                    <a:pt x="69" y="13"/>
                    <a:pt x="76" y="25"/>
                  </a:cubicBezTo>
                  <a:cubicBezTo>
                    <a:pt x="77" y="29"/>
                    <a:pt x="77" y="33"/>
                    <a:pt x="77" y="3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301" name="Freeform 87">
              <a:extLst>
                <a:ext uri="{FF2B5EF4-FFF2-40B4-BE49-F238E27FC236}">
                  <a16:creationId xmlns:a16="http://schemas.microsoft.com/office/drawing/2014/main" id="{15869919-DDEB-4DC9-B793-FF7AECEE28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5458" y="3304101"/>
              <a:ext cx="427245" cy="833647"/>
            </a:xfrm>
            <a:custGeom>
              <a:avLst/>
              <a:gdLst>
                <a:gd name="T0" fmla="*/ 23 w 60"/>
                <a:gd name="T1" fmla="*/ 0 h 119"/>
                <a:gd name="T2" fmla="*/ 0 w 60"/>
                <a:gd name="T3" fmla="*/ 36 h 119"/>
                <a:gd name="T4" fmla="*/ 5 w 60"/>
                <a:gd name="T5" fmla="*/ 56 h 119"/>
                <a:gd name="T6" fmla="*/ 7 w 60"/>
                <a:gd name="T7" fmla="*/ 71 h 119"/>
                <a:gd name="T8" fmla="*/ 4 w 60"/>
                <a:gd name="T9" fmla="*/ 84 h 119"/>
                <a:gd name="T10" fmla="*/ 15 w 60"/>
                <a:gd name="T11" fmla="*/ 105 h 119"/>
                <a:gd name="T12" fmla="*/ 25 w 60"/>
                <a:gd name="T13" fmla="*/ 119 h 119"/>
                <a:gd name="T14" fmla="*/ 29 w 60"/>
                <a:gd name="T15" fmla="*/ 103 h 119"/>
                <a:gd name="T16" fmla="*/ 32 w 60"/>
                <a:gd name="T17" fmla="*/ 89 h 119"/>
                <a:gd name="T18" fmla="*/ 31 w 60"/>
                <a:gd name="T19" fmla="*/ 86 h 119"/>
                <a:gd name="T20" fmla="*/ 37 w 60"/>
                <a:gd name="T21" fmla="*/ 74 h 119"/>
                <a:gd name="T22" fmla="*/ 56 w 60"/>
                <a:gd name="T23" fmla="*/ 36 h 119"/>
                <a:gd name="T24" fmla="*/ 23 w 60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119">
                  <a:moveTo>
                    <a:pt x="23" y="0"/>
                  </a:moveTo>
                  <a:cubicBezTo>
                    <a:pt x="6" y="0"/>
                    <a:pt x="1" y="13"/>
                    <a:pt x="0" y="36"/>
                  </a:cubicBezTo>
                  <a:cubicBezTo>
                    <a:pt x="0" y="44"/>
                    <a:pt x="2" y="50"/>
                    <a:pt x="5" y="56"/>
                  </a:cubicBezTo>
                  <a:cubicBezTo>
                    <a:pt x="8" y="60"/>
                    <a:pt x="9" y="67"/>
                    <a:pt x="7" y="71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1" y="96"/>
                    <a:pt x="7" y="103"/>
                    <a:pt x="15" y="105"/>
                  </a:cubicBezTo>
                  <a:cubicBezTo>
                    <a:pt x="18" y="106"/>
                    <a:pt x="25" y="119"/>
                    <a:pt x="25" y="119"/>
                  </a:cubicBezTo>
                  <a:cubicBezTo>
                    <a:pt x="25" y="119"/>
                    <a:pt x="28" y="104"/>
                    <a:pt x="29" y="103"/>
                  </a:cubicBezTo>
                  <a:cubicBezTo>
                    <a:pt x="34" y="100"/>
                    <a:pt x="33" y="94"/>
                    <a:pt x="32" y="89"/>
                  </a:cubicBezTo>
                  <a:cubicBezTo>
                    <a:pt x="31" y="86"/>
                    <a:pt x="31" y="86"/>
                    <a:pt x="31" y="86"/>
                  </a:cubicBezTo>
                  <a:cubicBezTo>
                    <a:pt x="30" y="81"/>
                    <a:pt x="32" y="75"/>
                    <a:pt x="37" y="74"/>
                  </a:cubicBezTo>
                  <a:cubicBezTo>
                    <a:pt x="51" y="71"/>
                    <a:pt x="53" y="57"/>
                    <a:pt x="56" y="36"/>
                  </a:cubicBezTo>
                  <a:cubicBezTo>
                    <a:pt x="60" y="13"/>
                    <a:pt x="41" y="0"/>
                    <a:pt x="23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302" name="Freeform 88">
              <a:extLst>
                <a:ext uri="{FF2B5EF4-FFF2-40B4-BE49-F238E27FC236}">
                  <a16:creationId xmlns:a16="http://schemas.microsoft.com/office/drawing/2014/main" id="{7EA0D382-E358-4A35-A236-61274705F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2934" y="3213790"/>
              <a:ext cx="590500" cy="343881"/>
            </a:xfrm>
            <a:custGeom>
              <a:avLst/>
              <a:gdLst>
                <a:gd name="T0" fmla="*/ 73 w 83"/>
                <a:gd name="T1" fmla="*/ 3 h 49"/>
                <a:gd name="T2" fmla="*/ 63 w 83"/>
                <a:gd name="T3" fmla="*/ 6 h 49"/>
                <a:gd name="T4" fmla="*/ 52 w 83"/>
                <a:gd name="T5" fmla="*/ 6 h 49"/>
                <a:gd name="T6" fmla="*/ 32 w 83"/>
                <a:gd name="T7" fmla="*/ 0 h 49"/>
                <a:gd name="T8" fmla="*/ 2 w 83"/>
                <a:gd name="T9" fmla="*/ 25 h 49"/>
                <a:gd name="T10" fmla="*/ 4 w 83"/>
                <a:gd name="T11" fmla="*/ 37 h 49"/>
                <a:gd name="T12" fmla="*/ 14 w 83"/>
                <a:gd name="T13" fmla="*/ 46 h 49"/>
                <a:gd name="T14" fmla="*/ 14 w 83"/>
                <a:gd name="T15" fmla="*/ 46 h 49"/>
                <a:gd name="T16" fmla="*/ 18 w 83"/>
                <a:gd name="T17" fmla="*/ 49 h 49"/>
                <a:gd name="T18" fmla="*/ 22 w 83"/>
                <a:gd name="T19" fmla="*/ 45 h 49"/>
                <a:gd name="T20" fmla="*/ 22 w 83"/>
                <a:gd name="T21" fmla="*/ 45 h 49"/>
                <a:gd name="T22" fmla="*/ 31 w 83"/>
                <a:gd name="T23" fmla="*/ 34 h 49"/>
                <a:gd name="T24" fmla="*/ 53 w 83"/>
                <a:gd name="T25" fmla="*/ 38 h 49"/>
                <a:gd name="T26" fmla="*/ 82 w 83"/>
                <a:gd name="T27" fmla="*/ 15 h 49"/>
                <a:gd name="T28" fmla="*/ 83 w 83"/>
                <a:gd name="T29" fmla="*/ 12 h 49"/>
                <a:gd name="T30" fmla="*/ 73 w 83"/>
                <a:gd name="T31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3" h="49">
                  <a:moveTo>
                    <a:pt x="73" y="3"/>
                  </a:moveTo>
                  <a:cubicBezTo>
                    <a:pt x="63" y="6"/>
                    <a:pt x="63" y="6"/>
                    <a:pt x="63" y="6"/>
                  </a:cubicBezTo>
                  <a:cubicBezTo>
                    <a:pt x="59" y="7"/>
                    <a:pt x="55" y="7"/>
                    <a:pt x="52" y="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0" y="0"/>
                    <a:pt x="0" y="7"/>
                    <a:pt x="2" y="25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5" y="42"/>
                    <a:pt x="9" y="46"/>
                    <a:pt x="14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5" y="48"/>
                    <a:pt x="16" y="49"/>
                    <a:pt x="18" y="49"/>
                  </a:cubicBezTo>
                  <a:cubicBezTo>
                    <a:pt x="20" y="49"/>
                    <a:pt x="22" y="47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40"/>
                    <a:pt x="26" y="35"/>
                    <a:pt x="31" y="34"/>
                  </a:cubicBezTo>
                  <a:cubicBezTo>
                    <a:pt x="38" y="32"/>
                    <a:pt x="46" y="36"/>
                    <a:pt x="53" y="38"/>
                  </a:cubicBezTo>
                  <a:cubicBezTo>
                    <a:pt x="73" y="44"/>
                    <a:pt x="81" y="29"/>
                    <a:pt x="82" y="15"/>
                  </a:cubicBezTo>
                  <a:cubicBezTo>
                    <a:pt x="83" y="14"/>
                    <a:pt x="83" y="13"/>
                    <a:pt x="83" y="12"/>
                  </a:cubicBezTo>
                  <a:cubicBezTo>
                    <a:pt x="83" y="6"/>
                    <a:pt x="78" y="2"/>
                    <a:pt x="73" y="3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303" name="Freeform 89">
              <a:extLst>
                <a:ext uri="{FF2B5EF4-FFF2-40B4-BE49-F238E27FC236}">
                  <a16:creationId xmlns:a16="http://schemas.microsoft.com/office/drawing/2014/main" id="{283231E5-60D7-4812-9675-398CF019A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6829" y="3484725"/>
              <a:ext cx="114628" cy="142416"/>
            </a:xfrm>
            <a:custGeom>
              <a:avLst/>
              <a:gdLst>
                <a:gd name="T0" fmla="*/ 16 w 16"/>
                <a:gd name="T1" fmla="*/ 10 h 20"/>
                <a:gd name="T2" fmla="*/ 9 w 16"/>
                <a:gd name="T3" fmla="*/ 20 h 20"/>
                <a:gd name="T4" fmla="*/ 0 w 16"/>
                <a:gd name="T5" fmla="*/ 7 h 20"/>
                <a:gd name="T6" fmla="*/ 9 w 16"/>
                <a:gd name="T7" fmla="*/ 0 h 20"/>
                <a:gd name="T8" fmla="*/ 16 w 1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0">
                  <a:moveTo>
                    <a:pt x="16" y="10"/>
                  </a:moveTo>
                  <a:cubicBezTo>
                    <a:pt x="16" y="15"/>
                    <a:pt x="14" y="20"/>
                    <a:pt x="9" y="20"/>
                  </a:cubicBezTo>
                  <a:cubicBezTo>
                    <a:pt x="3" y="20"/>
                    <a:pt x="0" y="12"/>
                    <a:pt x="0" y="7"/>
                  </a:cubicBezTo>
                  <a:cubicBezTo>
                    <a:pt x="0" y="2"/>
                    <a:pt x="3" y="0"/>
                    <a:pt x="9" y="0"/>
                  </a:cubicBezTo>
                  <a:cubicBezTo>
                    <a:pt x="14" y="0"/>
                    <a:pt x="16" y="5"/>
                    <a:pt x="16" y="1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304" name="Freeform 90">
              <a:extLst>
                <a:ext uri="{FF2B5EF4-FFF2-40B4-BE49-F238E27FC236}">
                  <a16:creationId xmlns:a16="http://schemas.microsoft.com/office/drawing/2014/main" id="{7ECFD4CA-B889-4BEF-8A87-6277B3BE17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34711" y="3682715"/>
              <a:ext cx="156310" cy="131994"/>
            </a:xfrm>
            <a:custGeom>
              <a:avLst/>
              <a:gdLst>
                <a:gd name="T0" fmla="*/ 14 w 22"/>
                <a:gd name="T1" fmla="*/ 19 h 19"/>
                <a:gd name="T2" fmla="*/ 14 w 22"/>
                <a:gd name="T3" fmla="*/ 19 h 19"/>
                <a:gd name="T4" fmla="*/ 0 w 22"/>
                <a:gd name="T5" fmla="*/ 10 h 19"/>
                <a:gd name="T6" fmla="*/ 14 w 22"/>
                <a:gd name="T7" fmla="*/ 0 h 19"/>
                <a:gd name="T8" fmla="*/ 21 w 22"/>
                <a:gd name="T9" fmla="*/ 3 h 19"/>
                <a:gd name="T10" fmla="*/ 22 w 22"/>
                <a:gd name="T11" fmla="*/ 9 h 19"/>
                <a:gd name="T12" fmla="*/ 14 w 22"/>
                <a:gd name="T13" fmla="*/ 19 h 19"/>
                <a:gd name="T14" fmla="*/ 14 w 22"/>
                <a:gd name="T15" fmla="*/ 4 h 19"/>
                <a:gd name="T16" fmla="*/ 4 w 22"/>
                <a:gd name="T17" fmla="*/ 10 h 19"/>
                <a:gd name="T18" fmla="*/ 14 w 22"/>
                <a:gd name="T19" fmla="*/ 15 h 19"/>
                <a:gd name="T20" fmla="*/ 14 w 22"/>
                <a:gd name="T21" fmla="*/ 15 h 19"/>
                <a:gd name="T22" fmla="*/ 18 w 22"/>
                <a:gd name="T23" fmla="*/ 8 h 19"/>
                <a:gd name="T24" fmla="*/ 18 w 22"/>
                <a:gd name="T25" fmla="*/ 8 h 19"/>
                <a:gd name="T26" fmla="*/ 18 w 22"/>
                <a:gd name="T27" fmla="*/ 5 h 19"/>
                <a:gd name="T28" fmla="*/ 14 w 22"/>
                <a:gd name="T29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" h="19">
                  <a:moveTo>
                    <a:pt x="14" y="19"/>
                  </a:moveTo>
                  <a:cubicBezTo>
                    <a:pt x="14" y="19"/>
                    <a:pt x="14" y="19"/>
                    <a:pt x="14" y="19"/>
                  </a:cubicBezTo>
                  <a:cubicBezTo>
                    <a:pt x="9" y="19"/>
                    <a:pt x="0" y="17"/>
                    <a:pt x="0" y="10"/>
                  </a:cubicBezTo>
                  <a:cubicBezTo>
                    <a:pt x="0" y="4"/>
                    <a:pt x="9" y="0"/>
                    <a:pt x="14" y="0"/>
                  </a:cubicBezTo>
                  <a:cubicBezTo>
                    <a:pt x="18" y="0"/>
                    <a:pt x="20" y="2"/>
                    <a:pt x="21" y="3"/>
                  </a:cubicBezTo>
                  <a:cubicBezTo>
                    <a:pt x="22" y="5"/>
                    <a:pt x="22" y="7"/>
                    <a:pt x="22" y="9"/>
                  </a:cubicBezTo>
                  <a:cubicBezTo>
                    <a:pt x="20" y="18"/>
                    <a:pt x="17" y="19"/>
                    <a:pt x="14" y="19"/>
                  </a:cubicBezTo>
                  <a:close/>
                  <a:moveTo>
                    <a:pt x="14" y="4"/>
                  </a:moveTo>
                  <a:cubicBezTo>
                    <a:pt x="11" y="4"/>
                    <a:pt x="4" y="7"/>
                    <a:pt x="4" y="10"/>
                  </a:cubicBezTo>
                  <a:cubicBezTo>
                    <a:pt x="4" y="13"/>
                    <a:pt x="10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5"/>
                    <a:pt x="17" y="13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8" y="5"/>
                  </a:cubicBezTo>
                  <a:cubicBezTo>
                    <a:pt x="17" y="5"/>
                    <a:pt x="16" y="4"/>
                    <a:pt x="14" y="4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305" name="Freeform 91">
              <a:extLst>
                <a:ext uri="{FF2B5EF4-FFF2-40B4-BE49-F238E27FC236}">
                  <a16:creationId xmlns:a16="http://schemas.microsoft.com/office/drawing/2014/main" id="{A392A10D-DC8B-49DB-969C-BA45FAEE1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1129" y="3543774"/>
              <a:ext cx="65998" cy="159782"/>
            </a:xfrm>
            <a:custGeom>
              <a:avLst/>
              <a:gdLst>
                <a:gd name="T0" fmla="*/ 8 w 9"/>
                <a:gd name="T1" fmla="*/ 18 h 23"/>
                <a:gd name="T2" fmla="*/ 4 w 9"/>
                <a:gd name="T3" fmla="*/ 23 h 23"/>
                <a:gd name="T4" fmla="*/ 4 w 9"/>
                <a:gd name="T5" fmla="*/ 23 h 23"/>
                <a:gd name="T6" fmla="*/ 0 w 9"/>
                <a:gd name="T7" fmla="*/ 19 h 23"/>
                <a:gd name="T8" fmla="*/ 0 w 9"/>
                <a:gd name="T9" fmla="*/ 2 h 23"/>
                <a:gd name="T10" fmla="*/ 1 w 9"/>
                <a:gd name="T11" fmla="*/ 0 h 23"/>
                <a:gd name="T12" fmla="*/ 3 w 9"/>
                <a:gd name="T13" fmla="*/ 0 h 23"/>
                <a:gd name="T14" fmla="*/ 5 w 9"/>
                <a:gd name="T15" fmla="*/ 1 h 23"/>
                <a:gd name="T16" fmla="*/ 8 w 9"/>
                <a:gd name="T17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3">
                  <a:moveTo>
                    <a:pt x="8" y="18"/>
                  </a:moveTo>
                  <a:cubicBezTo>
                    <a:pt x="9" y="20"/>
                    <a:pt x="7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1" y="21"/>
                    <a:pt x="0" y="1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4" y="0"/>
                    <a:pt x="4" y="0"/>
                    <a:pt x="5" y="1"/>
                  </a:cubicBezTo>
                  <a:lnTo>
                    <a:pt x="8" y="18"/>
                  </a:ln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306" name="Freeform 92">
              <a:extLst>
                <a:ext uri="{FF2B5EF4-FFF2-40B4-BE49-F238E27FC236}">
                  <a16:creationId xmlns:a16="http://schemas.microsoft.com/office/drawing/2014/main" id="{6CA20D02-56DA-47EC-BB41-EB61EE084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2297" y="3613244"/>
              <a:ext cx="305671" cy="288304"/>
            </a:xfrm>
            <a:custGeom>
              <a:avLst/>
              <a:gdLst>
                <a:gd name="T0" fmla="*/ 42 w 43"/>
                <a:gd name="T1" fmla="*/ 17 h 41"/>
                <a:gd name="T2" fmla="*/ 41 w 43"/>
                <a:gd name="T3" fmla="*/ 15 h 41"/>
                <a:gd name="T4" fmla="*/ 41 w 43"/>
                <a:gd name="T5" fmla="*/ 14 h 41"/>
                <a:gd name="T6" fmla="*/ 40 w 43"/>
                <a:gd name="T7" fmla="*/ 14 h 41"/>
                <a:gd name="T8" fmla="*/ 39 w 43"/>
                <a:gd name="T9" fmla="*/ 14 h 41"/>
                <a:gd name="T10" fmla="*/ 34 w 43"/>
                <a:gd name="T11" fmla="*/ 23 h 41"/>
                <a:gd name="T12" fmla="*/ 17 w 43"/>
                <a:gd name="T13" fmla="*/ 15 h 41"/>
                <a:gd name="T14" fmla="*/ 13 w 43"/>
                <a:gd name="T15" fmla="*/ 11 h 41"/>
                <a:gd name="T16" fmla="*/ 8 w 43"/>
                <a:gd name="T17" fmla="*/ 6 h 41"/>
                <a:gd name="T18" fmla="*/ 8 w 43"/>
                <a:gd name="T19" fmla="*/ 6 h 41"/>
                <a:gd name="T20" fmla="*/ 3 w 43"/>
                <a:gd name="T21" fmla="*/ 1 h 41"/>
                <a:gd name="T22" fmla="*/ 2 w 43"/>
                <a:gd name="T23" fmla="*/ 1 h 41"/>
                <a:gd name="T24" fmla="*/ 0 w 43"/>
                <a:gd name="T25" fmla="*/ 3 h 41"/>
                <a:gd name="T26" fmla="*/ 1 w 43"/>
                <a:gd name="T27" fmla="*/ 14 h 41"/>
                <a:gd name="T28" fmla="*/ 3 w 43"/>
                <a:gd name="T29" fmla="*/ 24 h 41"/>
                <a:gd name="T30" fmla="*/ 9 w 43"/>
                <a:gd name="T31" fmla="*/ 28 h 41"/>
                <a:gd name="T32" fmla="*/ 14 w 43"/>
                <a:gd name="T33" fmla="*/ 34 h 41"/>
                <a:gd name="T34" fmla="*/ 21 w 43"/>
                <a:gd name="T35" fmla="*/ 40 h 41"/>
                <a:gd name="T36" fmla="*/ 29 w 43"/>
                <a:gd name="T37" fmla="*/ 36 h 41"/>
                <a:gd name="T38" fmla="*/ 32 w 43"/>
                <a:gd name="T39" fmla="*/ 34 h 41"/>
                <a:gd name="T40" fmla="*/ 37 w 43"/>
                <a:gd name="T41" fmla="*/ 28 h 41"/>
                <a:gd name="T42" fmla="*/ 37 w 43"/>
                <a:gd name="T43" fmla="*/ 28 h 41"/>
                <a:gd name="T44" fmla="*/ 42 w 43"/>
                <a:gd name="T45" fmla="*/ 23 h 41"/>
                <a:gd name="T46" fmla="*/ 42 w 43"/>
                <a:gd name="T47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" h="41">
                  <a:moveTo>
                    <a:pt x="42" y="17"/>
                  </a:moveTo>
                  <a:cubicBezTo>
                    <a:pt x="41" y="16"/>
                    <a:pt x="41" y="16"/>
                    <a:pt x="41" y="15"/>
                  </a:cubicBezTo>
                  <a:cubicBezTo>
                    <a:pt x="41" y="15"/>
                    <a:pt x="41" y="14"/>
                    <a:pt x="41" y="14"/>
                  </a:cubicBezTo>
                  <a:cubicBezTo>
                    <a:pt x="41" y="14"/>
                    <a:pt x="40" y="14"/>
                    <a:pt x="40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18"/>
                    <a:pt x="39" y="22"/>
                    <a:pt x="34" y="23"/>
                  </a:cubicBezTo>
                  <a:cubicBezTo>
                    <a:pt x="27" y="23"/>
                    <a:pt x="19" y="18"/>
                    <a:pt x="17" y="15"/>
                  </a:cubicBezTo>
                  <a:cubicBezTo>
                    <a:pt x="16" y="13"/>
                    <a:pt x="15" y="12"/>
                    <a:pt x="13" y="11"/>
                  </a:cubicBezTo>
                  <a:cubicBezTo>
                    <a:pt x="11" y="11"/>
                    <a:pt x="9" y="9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4"/>
                    <a:pt x="6" y="2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1" y="6"/>
                    <a:pt x="2" y="11"/>
                    <a:pt x="1" y="14"/>
                  </a:cubicBezTo>
                  <a:cubicBezTo>
                    <a:pt x="0" y="18"/>
                    <a:pt x="1" y="22"/>
                    <a:pt x="3" y="24"/>
                  </a:cubicBezTo>
                  <a:cubicBezTo>
                    <a:pt x="3" y="25"/>
                    <a:pt x="6" y="27"/>
                    <a:pt x="9" y="28"/>
                  </a:cubicBezTo>
                  <a:cubicBezTo>
                    <a:pt x="11" y="30"/>
                    <a:pt x="13" y="32"/>
                    <a:pt x="14" y="34"/>
                  </a:cubicBezTo>
                  <a:cubicBezTo>
                    <a:pt x="16" y="36"/>
                    <a:pt x="17" y="39"/>
                    <a:pt x="21" y="40"/>
                  </a:cubicBezTo>
                  <a:cubicBezTo>
                    <a:pt x="24" y="41"/>
                    <a:pt x="28" y="39"/>
                    <a:pt x="29" y="36"/>
                  </a:cubicBezTo>
                  <a:cubicBezTo>
                    <a:pt x="30" y="35"/>
                    <a:pt x="31" y="34"/>
                    <a:pt x="32" y="34"/>
                  </a:cubicBezTo>
                  <a:cubicBezTo>
                    <a:pt x="34" y="33"/>
                    <a:pt x="36" y="31"/>
                    <a:pt x="37" y="28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7" y="28"/>
                    <a:pt x="40" y="29"/>
                    <a:pt x="42" y="23"/>
                  </a:cubicBezTo>
                  <a:cubicBezTo>
                    <a:pt x="43" y="21"/>
                    <a:pt x="43" y="18"/>
                    <a:pt x="42" y="1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307" name="Freeform 94">
              <a:extLst>
                <a:ext uri="{FF2B5EF4-FFF2-40B4-BE49-F238E27FC236}">
                  <a16:creationId xmlns:a16="http://schemas.microsoft.com/office/drawing/2014/main" id="{5885AF0E-05D2-4529-8940-053CC0F6A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7264" y="5627892"/>
              <a:ext cx="270935" cy="236200"/>
            </a:xfrm>
            <a:custGeom>
              <a:avLst/>
              <a:gdLst>
                <a:gd name="T0" fmla="*/ 36 w 38"/>
                <a:gd name="T1" fmla="*/ 12 h 34"/>
                <a:gd name="T2" fmla="*/ 11 w 38"/>
                <a:gd name="T3" fmla="*/ 32 h 34"/>
                <a:gd name="T4" fmla="*/ 3 w 38"/>
                <a:gd name="T5" fmla="*/ 32 h 34"/>
                <a:gd name="T6" fmla="*/ 1 w 38"/>
                <a:gd name="T7" fmla="*/ 29 h 34"/>
                <a:gd name="T8" fmla="*/ 2 w 38"/>
                <a:gd name="T9" fmla="*/ 22 h 34"/>
                <a:gd name="T10" fmla="*/ 27 w 38"/>
                <a:gd name="T11" fmla="*/ 2 h 34"/>
                <a:gd name="T12" fmla="*/ 34 w 38"/>
                <a:gd name="T13" fmla="*/ 3 h 34"/>
                <a:gd name="T14" fmla="*/ 37 w 38"/>
                <a:gd name="T15" fmla="*/ 5 h 34"/>
                <a:gd name="T16" fmla="*/ 36 w 38"/>
                <a:gd name="T1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34">
                  <a:moveTo>
                    <a:pt x="36" y="12"/>
                  </a:moveTo>
                  <a:cubicBezTo>
                    <a:pt x="11" y="32"/>
                    <a:pt x="11" y="32"/>
                    <a:pt x="11" y="32"/>
                  </a:cubicBezTo>
                  <a:cubicBezTo>
                    <a:pt x="8" y="34"/>
                    <a:pt x="5" y="34"/>
                    <a:pt x="3" y="32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7"/>
                    <a:pt x="0" y="23"/>
                    <a:pt x="2" y="2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9" y="0"/>
                    <a:pt x="33" y="0"/>
                    <a:pt x="34" y="3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8" y="7"/>
                    <a:pt x="38" y="11"/>
                    <a:pt x="36" y="1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308" name="Freeform 95">
              <a:extLst>
                <a:ext uri="{FF2B5EF4-FFF2-40B4-BE49-F238E27FC236}">
                  <a16:creationId xmlns:a16="http://schemas.microsoft.com/office/drawing/2014/main" id="{A4D5C905-9F62-43AD-B0D8-DB1E16A30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040" y="3863339"/>
              <a:ext cx="257041" cy="274410"/>
            </a:xfrm>
            <a:custGeom>
              <a:avLst/>
              <a:gdLst>
                <a:gd name="T0" fmla="*/ 15 w 36"/>
                <a:gd name="T1" fmla="*/ 3 h 39"/>
                <a:gd name="T2" fmla="*/ 31 w 36"/>
                <a:gd name="T3" fmla="*/ 26 h 39"/>
                <a:gd name="T4" fmla="*/ 36 w 36"/>
                <a:gd name="T5" fmla="*/ 39 h 39"/>
                <a:gd name="T6" fmla="*/ 20 w 36"/>
                <a:gd name="T7" fmla="*/ 27 h 39"/>
                <a:gd name="T8" fmla="*/ 13 w 36"/>
                <a:gd name="T9" fmla="*/ 31 h 39"/>
                <a:gd name="T10" fmla="*/ 8 w 36"/>
                <a:gd name="T11" fmla="*/ 30 h 39"/>
                <a:gd name="T12" fmla="*/ 0 w 36"/>
                <a:gd name="T13" fmla="*/ 6 h 39"/>
                <a:gd name="T14" fmla="*/ 3 w 36"/>
                <a:gd name="T15" fmla="*/ 3 h 39"/>
                <a:gd name="T16" fmla="*/ 15 w 36"/>
                <a:gd name="T17" fmla="*/ 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39">
                  <a:moveTo>
                    <a:pt x="15" y="3"/>
                  </a:moveTo>
                  <a:cubicBezTo>
                    <a:pt x="15" y="3"/>
                    <a:pt x="16" y="19"/>
                    <a:pt x="31" y="26"/>
                  </a:cubicBezTo>
                  <a:cubicBezTo>
                    <a:pt x="33" y="27"/>
                    <a:pt x="36" y="39"/>
                    <a:pt x="36" y="39"/>
                  </a:cubicBezTo>
                  <a:cubicBezTo>
                    <a:pt x="36" y="39"/>
                    <a:pt x="23" y="26"/>
                    <a:pt x="20" y="27"/>
                  </a:cubicBezTo>
                  <a:cubicBezTo>
                    <a:pt x="18" y="28"/>
                    <a:pt x="15" y="30"/>
                    <a:pt x="13" y="31"/>
                  </a:cubicBezTo>
                  <a:cubicBezTo>
                    <a:pt x="11" y="33"/>
                    <a:pt x="9" y="32"/>
                    <a:pt x="8" y="30"/>
                  </a:cubicBezTo>
                  <a:cubicBezTo>
                    <a:pt x="5" y="24"/>
                    <a:pt x="1" y="14"/>
                    <a:pt x="0" y="6"/>
                  </a:cubicBezTo>
                  <a:cubicBezTo>
                    <a:pt x="0" y="5"/>
                    <a:pt x="1" y="3"/>
                    <a:pt x="3" y="3"/>
                  </a:cubicBezTo>
                  <a:cubicBezTo>
                    <a:pt x="6" y="1"/>
                    <a:pt x="13" y="0"/>
                    <a:pt x="15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309" name="Freeform 96">
              <a:extLst>
                <a:ext uri="{FF2B5EF4-FFF2-40B4-BE49-F238E27FC236}">
                  <a16:creationId xmlns:a16="http://schemas.microsoft.com/office/drawing/2014/main" id="{DA6644A7-2FD6-4D78-855C-46EE5CF1E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6082" y="3908496"/>
              <a:ext cx="131994" cy="229253"/>
            </a:xfrm>
            <a:custGeom>
              <a:avLst/>
              <a:gdLst>
                <a:gd name="T0" fmla="*/ 6 w 19"/>
                <a:gd name="T1" fmla="*/ 0 h 33"/>
                <a:gd name="T2" fmla="*/ 15 w 19"/>
                <a:gd name="T3" fmla="*/ 2 h 33"/>
                <a:gd name="T4" fmla="*/ 18 w 19"/>
                <a:gd name="T5" fmla="*/ 5 h 33"/>
                <a:gd name="T6" fmla="*/ 19 w 19"/>
                <a:gd name="T7" fmla="*/ 8 h 33"/>
                <a:gd name="T8" fmla="*/ 14 w 19"/>
                <a:gd name="T9" fmla="*/ 24 h 33"/>
                <a:gd name="T10" fmla="*/ 6 w 19"/>
                <a:gd name="T11" fmla="*/ 19 h 33"/>
                <a:gd name="T12" fmla="*/ 0 w 19"/>
                <a:gd name="T13" fmla="*/ 33 h 33"/>
                <a:gd name="T14" fmla="*/ 3 w 19"/>
                <a:gd name="T15" fmla="*/ 17 h 33"/>
                <a:gd name="T16" fmla="*/ 6 w 19"/>
                <a:gd name="T17" fmla="*/ 12 h 33"/>
                <a:gd name="T18" fmla="*/ 6 w 19"/>
                <a:gd name="T1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33">
                  <a:moveTo>
                    <a:pt x="6" y="0"/>
                  </a:moveTo>
                  <a:cubicBezTo>
                    <a:pt x="6" y="0"/>
                    <a:pt x="11" y="0"/>
                    <a:pt x="15" y="2"/>
                  </a:cubicBezTo>
                  <a:cubicBezTo>
                    <a:pt x="16" y="3"/>
                    <a:pt x="17" y="4"/>
                    <a:pt x="18" y="5"/>
                  </a:cubicBezTo>
                  <a:cubicBezTo>
                    <a:pt x="19" y="5"/>
                    <a:pt x="19" y="7"/>
                    <a:pt x="19" y="8"/>
                  </a:cubicBezTo>
                  <a:cubicBezTo>
                    <a:pt x="19" y="11"/>
                    <a:pt x="18" y="20"/>
                    <a:pt x="14" y="24"/>
                  </a:cubicBezTo>
                  <a:cubicBezTo>
                    <a:pt x="14" y="24"/>
                    <a:pt x="7" y="19"/>
                    <a:pt x="6" y="19"/>
                  </a:cubicBezTo>
                  <a:cubicBezTo>
                    <a:pt x="6" y="19"/>
                    <a:pt x="0" y="33"/>
                    <a:pt x="0" y="33"/>
                  </a:cubicBezTo>
                  <a:cubicBezTo>
                    <a:pt x="0" y="33"/>
                    <a:pt x="2" y="18"/>
                    <a:pt x="3" y="17"/>
                  </a:cubicBezTo>
                  <a:cubicBezTo>
                    <a:pt x="5" y="16"/>
                    <a:pt x="6" y="14"/>
                    <a:pt x="6" y="12"/>
                  </a:cubicBezTo>
                  <a:cubicBezTo>
                    <a:pt x="8" y="7"/>
                    <a:pt x="6" y="0"/>
                    <a:pt x="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348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7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7" dur="15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8" dur="15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73333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1" dur="15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2" dur="15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73333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5" dur="1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6" dur="1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73333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9" dur="1500" fill="hold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20" dur="1500" fill="hold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 p14:presetBounceEnd="73333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23" dur="1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24" dur="1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 p14:presetBounceEnd="73333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27" dur="1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28" dur="1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73333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31" dur="1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32" dur="1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 p14:presetBounceEnd="73333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35" dur="1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36" dur="1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7" grpId="0" animBg="1"/>
          <p:bldP spid="2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7" grpId="0" animBg="1"/>
          <p:bldP spid="281" grpId="0" animBg="1"/>
        </p:bldLst>
      </p:timing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07000" y="0"/>
            <a:ext cx="1778000" cy="17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38750" y="268317"/>
            <a:ext cx="1714500" cy="1272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6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Thin" pitchFamily="2" charset="0"/>
                <a:ea typeface="Roboto Thin" pitchFamily="2" charset="0"/>
                <a:cs typeface="+mn-cs"/>
              </a:rPr>
              <a:t>q6</a:t>
            </a:r>
            <a:endParaRPr kumimoji="0" lang="uk-UA" sz="766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Thin" pitchFamily="2" charset="0"/>
              <a:ea typeface="Roboto Thin" pitchFamily="2" charset="0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006A685-9339-47E0-982D-89EBFF375E0C}"/>
              </a:ext>
            </a:extLst>
          </p:cNvPr>
          <p:cNvGrpSpPr/>
          <p:nvPr/>
        </p:nvGrpSpPr>
        <p:grpSpPr>
          <a:xfrm>
            <a:off x="612804" y="1658324"/>
            <a:ext cx="10966395" cy="2443077"/>
            <a:chOff x="5228189" y="3844913"/>
            <a:chExt cx="7831625" cy="1813706"/>
          </a:xfrm>
        </p:grpSpPr>
        <p:sp>
          <p:nvSpPr>
            <p:cNvPr id="10" name="Rectangle 9"/>
            <p:cNvSpPr/>
            <p:nvPr/>
          </p:nvSpPr>
          <p:spPr>
            <a:xfrm>
              <a:off x="6257077" y="4950160"/>
              <a:ext cx="5773846" cy="7084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marR="0" lvl="0" indent="-342900" algn="ctr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sz="1867" b="0" i="0" u="none" strike="noStrike" kern="1200" cap="none" spc="0" normalizeH="0" baseline="0" noProof="0" dirty="0">
                  <a:ln>
                    <a:noFill/>
                  </a:ln>
                  <a:solidFill>
                    <a:srgbClr val="C0C0C8"/>
                  </a:solidFill>
                  <a:effectLst/>
                  <a:uLnTx/>
                  <a:uFillTx/>
                  <a:latin typeface="Roboto"/>
                  <a:ea typeface="Roboto Light" panose="02000000000000000000" pitchFamily="2" charset="0"/>
                  <a:cs typeface="+mn-cs"/>
                </a:rPr>
                <a:t>For Q6, I decided to compare the mobile and desktop pageviews</a:t>
              </a:r>
            </a:p>
            <a:p>
              <a:pPr marL="342900" marR="0" lvl="0" indent="-342900" algn="ctr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en-US" sz="1867" dirty="0">
                  <a:solidFill>
                    <a:srgbClr val="C0C0C8"/>
                  </a:solidFill>
                  <a:latin typeface="Roboto"/>
                  <a:ea typeface="Roboto Light" panose="02000000000000000000" pitchFamily="2" charset="0"/>
                </a:rPr>
                <a:t>Typically, in a company this can be important to understand the type of devices their visitors use and can help them better display information</a:t>
              </a:r>
              <a:endPara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C0C0C8"/>
                </a:solidFill>
                <a:effectLst/>
                <a:uLnTx/>
                <a:uFillTx/>
                <a:latin typeface="Roboto"/>
                <a:ea typeface="Roboto Light" panose="02000000000000000000" pitchFamily="2" charset="0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28189" y="3844913"/>
              <a:ext cx="7831625" cy="822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 Condensed"/>
                  <a:ea typeface="Roboto Thin" pitchFamily="2" charset="0"/>
                  <a:cs typeface="+mn-cs"/>
                </a:rPr>
                <a:t>PROCESS</a:t>
              </a:r>
              <a:endParaRPr kumimoji="0" lang="uk-UA" sz="6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Thin" pitchFamily="2" charset="0"/>
                <a:cs typeface="+mn-cs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836382E-46F6-4F7D-BD9A-38D87914D60F}"/>
              </a:ext>
            </a:extLst>
          </p:cNvPr>
          <p:cNvSpPr/>
          <p:nvPr/>
        </p:nvSpPr>
        <p:spPr>
          <a:xfrm>
            <a:off x="5207000" y="6070600"/>
            <a:ext cx="1778000" cy="787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169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Rectangle 239">
            <a:extLst>
              <a:ext uri="{FF2B5EF4-FFF2-40B4-BE49-F238E27FC236}">
                <a16:creationId xmlns:a16="http://schemas.microsoft.com/office/drawing/2014/main" id="{5FFAAB01-B52F-47A3-925E-FA199DFF3E89}"/>
              </a:ext>
            </a:extLst>
          </p:cNvPr>
          <p:cNvSpPr/>
          <p:nvPr/>
        </p:nvSpPr>
        <p:spPr>
          <a:xfrm rot="5400000">
            <a:off x="-381000" y="381000"/>
            <a:ext cx="6858000" cy="6096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5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srgbClr val="FFFFFF"/>
              </a:solidFill>
              <a:latin typeface="Roboto"/>
            </a:endParaRPr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AF328ECA-5360-4999-BC4B-18D6B3B0D8FC}"/>
              </a:ext>
            </a:extLst>
          </p:cNvPr>
          <p:cNvGrpSpPr/>
          <p:nvPr/>
        </p:nvGrpSpPr>
        <p:grpSpPr>
          <a:xfrm>
            <a:off x="1177767" y="1439018"/>
            <a:ext cx="3962400" cy="4155869"/>
            <a:chOff x="1766649" y="2158528"/>
            <a:chExt cx="5943600" cy="4570482"/>
          </a:xfrm>
        </p:grpSpPr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388B71BD-6057-4033-A081-5DDAE877BF49}"/>
                </a:ext>
              </a:extLst>
            </p:cNvPr>
            <p:cNvSpPr txBox="1"/>
            <p:nvPr/>
          </p:nvSpPr>
          <p:spPr>
            <a:xfrm>
              <a:off x="1766649" y="2158528"/>
              <a:ext cx="5943600" cy="4570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46"/>
              <a:r>
                <a:rPr lang="en-US" sz="4800" b="1" dirty="0">
                  <a:solidFill>
                    <a:srgbClr val="FFFFFF"/>
                  </a:solidFill>
                  <a:latin typeface="Roboto"/>
                </a:rPr>
                <a:t>what article on Oct 20</a:t>
              </a:r>
              <a:r>
                <a:rPr lang="en-US" sz="4800" b="1" baseline="30000" dirty="0">
                  <a:solidFill>
                    <a:srgbClr val="FFFFFF"/>
                  </a:solidFill>
                  <a:latin typeface="Roboto"/>
                </a:rPr>
                <a:t>th</a:t>
              </a:r>
              <a:r>
                <a:rPr lang="en-US" sz="4800" b="1" dirty="0">
                  <a:solidFill>
                    <a:srgbClr val="FFFFFF"/>
                  </a:solidFill>
                  <a:latin typeface="Roboto"/>
                </a:rPr>
                <a:t> got the most traffic?</a:t>
              </a:r>
            </a:p>
          </p:txBody>
        </p: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174A0F08-0327-460E-9D6A-FACF8ADAE780}"/>
                </a:ext>
              </a:extLst>
            </p:cNvPr>
            <p:cNvCxnSpPr/>
            <p:nvPr/>
          </p:nvCxnSpPr>
          <p:spPr>
            <a:xfrm>
              <a:off x="1870528" y="5951384"/>
              <a:ext cx="1905000" cy="0"/>
            </a:xfrm>
            <a:prstGeom prst="line">
              <a:avLst/>
            </a:prstGeom>
            <a:ln w="63500" cap="sq">
              <a:solidFill>
                <a:schemeClr val="accent5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Freeform 5">
            <a:extLst>
              <a:ext uri="{FF2B5EF4-FFF2-40B4-BE49-F238E27FC236}">
                <a16:creationId xmlns:a16="http://schemas.microsoft.com/office/drawing/2014/main" id="{451A58E3-F073-4141-87FF-86CD32C21A81}"/>
              </a:ext>
            </a:extLst>
          </p:cNvPr>
          <p:cNvSpPr>
            <a:spLocks/>
          </p:cNvSpPr>
          <p:nvPr/>
        </p:nvSpPr>
        <p:spPr bwMode="auto">
          <a:xfrm>
            <a:off x="6807201" y="1102782"/>
            <a:ext cx="4837471" cy="3274382"/>
          </a:xfrm>
          <a:custGeom>
            <a:avLst/>
            <a:gdLst>
              <a:gd name="T0" fmla="*/ 550 w 1019"/>
              <a:gd name="T1" fmla="*/ 57 h 700"/>
              <a:gd name="T2" fmla="*/ 530 w 1019"/>
              <a:gd name="T3" fmla="*/ 58 h 700"/>
              <a:gd name="T4" fmla="*/ 323 w 1019"/>
              <a:gd name="T5" fmla="*/ 24 h 700"/>
              <a:gd name="T6" fmla="*/ 158 w 1019"/>
              <a:gd name="T7" fmla="*/ 13 h 700"/>
              <a:gd name="T8" fmla="*/ 26 w 1019"/>
              <a:gd name="T9" fmla="*/ 223 h 700"/>
              <a:gd name="T10" fmla="*/ 33 w 1019"/>
              <a:gd name="T11" fmla="*/ 240 h 700"/>
              <a:gd name="T12" fmla="*/ 59 w 1019"/>
              <a:gd name="T13" fmla="*/ 350 h 700"/>
              <a:gd name="T14" fmla="*/ 520 w 1019"/>
              <a:gd name="T15" fmla="*/ 687 h 700"/>
              <a:gd name="T16" fmla="*/ 1011 w 1019"/>
              <a:gd name="T17" fmla="*/ 395 h 700"/>
              <a:gd name="T18" fmla="*/ 550 w 1019"/>
              <a:gd name="T19" fmla="*/ 57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9" h="700">
                <a:moveTo>
                  <a:pt x="550" y="57"/>
                </a:moveTo>
                <a:cubicBezTo>
                  <a:pt x="547" y="57"/>
                  <a:pt x="540" y="57"/>
                  <a:pt x="530" y="58"/>
                </a:cubicBezTo>
                <a:cubicBezTo>
                  <a:pt x="459" y="59"/>
                  <a:pt x="389" y="48"/>
                  <a:pt x="323" y="24"/>
                </a:cubicBezTo>
                <a:cubicBezTo>
                  <a:pt x="267" y="4"/>
                  <a:pt x="195" y="0"/>
                  <a:pt x="158" y="13"/>
                </a:cubicBezTo>
                <a:cubicBezTo>
                  <a:pt x="54" y="49"/>
                  <a:pt x="0" y="150"/>
                  <a:pt x="26" y="223"/>
                </a:cubicBezTo>
                <a:cubicBezTo>
                  <a:pt x="28" y="229"/>
                  <a:pt x="30" y="235"/>
                  <a:pt x="33" y="240"/>
                </a:cubicBezTo>
                <a:cubicBezTo>
                  <a:pt x="52" y="273"/>
                  <a:pt x="61" y="311"/>
                  <a:pt x="59" y="350"/>
                </a:cubicBezTo>
                <a:cubicBezTo>
                  <a:pt x="51" y="524"/>
                  <a:pt x="257" y="675"/>
                  <a:pt x="520" y="687"/>
                </a:cubicBezTo>
                <a:cubicBezTo>
                  <a:pt x="783" y="700"/>
                  <a:pt x="1002" y="569"/>
                  <a:pt x="1011" y="395"/>
                </a:cubicBezTo>
                <a:cubicBezTo>
                  <a:pt x="1019" y="220"/>
                  <a:pt x="952" y="26"/>
                  <a:pt x="550" y="5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914446"/>
            <a:endParaRPr lang="en-US">
              <a:solidFill>
                <a:srgbClr val="171C30"/>
              </a:solidFill>
              <a:latin typeface="Roboto"/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2B53492-0A80-4FDE-B2DB-8B4B91843C67}"/>
              </a:ext>
            </a:extLst>
          </p:cNvPr>
          <p:cNvGrpSpPr/>
          <p:nvPr/>
        </p:nvGrpSpPr>
        <p:grpSpPr>
          <a:xfrm>
            <a:off x="8467549" y="1684020"/>
            <a:ext cx="1581615" cy="2058645"/>
            <a:chOff x="7652457" y="2526030"/>
            <a:chExt cx="2372423" cy="3087968"/>
          </a:xfrm>
        </p:grpSpPr>
        <p:sp>
          <p:nvSpPr>
            <p:cNvPr id="109" name="Oval 6">
              <a:extLst>
                <a:ext uri="{FF2B5EF4-FFF2-40B4-BE49-F238E27FC236}">
                  <a16:creationId xmlns:a16="http://schemas.microsoft.com/office/drawing/2014/main" id="{57D989ED-5E86-47F6-8841-C4082A788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7040" y="2588554"/>
              <a:ext cx="163257" cy="159782"/>
            </a:xfrm>
            <a:prstGeom prst="ellipse">
              <a:avLst/>
            </a:prstGeom>
            <a:solidFill>
              <a:srgbClr val="B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110" name="Freeform 7">
              <a:extLst>
                <a:ext uri="{FF2B5EF4-FFF2-40B4-BE49-F238E27FC236}">
                  <a16:creationId xmlns:a16="http://schemas.microsoft.com/office/drawing/2014/main" id="{D488E02A-2E2B-4AA2-B462-4F168963C0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22116" y="2526030"/>
              <a:ext cx="1233105" cy="1163634"/>
            </a:xfrm>
            <a:custGeom>
              <a:avLst/>
              <a:gdLst>
                <a:gd name="T0" fmla="*/ 87 w 173"/>
                <a:gd name="T1" fmla="*/ 166 h 166"/>
                <a:gd name="T2" fmla="*/ 0 w 173"/>
                <a:gd name="T3" fmla="*/ 79 h 166"/>
                <a:gd name="T4" fmla="*/ 70 w 173"/>
                <a:gd name="T5" fmla="*/ 9 h 166"/>
                <a:gd name="T6" fmla="*/ 103 w 173"/>
                <a:gd name="T7" fmla="*/ 9 h 166"/>
                <a:gd name="T8" fmla="*/ 173 w 173"/>
                <a:gd name="T9" fmla="*/ 79 h 166"/>
                <a:gd name="T10" fmla="*/ 87 w 173"/>
                <a:gd name="T11" fmla="*/ 166 h 166"/>
                <a:gd name="T12" fmla="*/ 9 w 173"/>
                <a:gd name="T13" fmla="*/ 79 h 166"/>
                <a:gd name="T14" fmla="*/ 87 w 173"/>
                <a:gd name="T15" fmla="*/ 156 h 166"/>
                <a:gd name="T16" fmla="*/ 164 w 173"/>
                <a:gd name="T17" fmla="*/ 79 h 166"/>
                <a:gd name="T18" fmla="*/ 99 w 173"/>
                <a:gd name="T19" fmla="*/ 14 h 166"/>
                <a:gd name="T20" fmla="*/ 74 w 173"/>
                <a:gd name="T21" fmla="*/ 14 h 166"/>
                <a:gd name="T22" fmla="*/ 9 w 173"/>
                <a:gd name="T23" fmla="*/ 79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3" h="166">
                  <a:moveTo>
                    <a:pt x="87" y="166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9" y="0"/>
                    <a:pt x="94" y="0"/>
                    <a:pt x="103" y="9"/>
                  </a:cubicBezTo>
                  <a:cubicBezTo>
                    <a:pt x="173" y="79"/>
                    <a:pt x="173" y="79"/>
                    <a:pt x="173" y="79"/>
                  </a:cubicBezTo>
                  <a:lnTo>
                    <a:pt x="87" y="166"/>
                  </a:lnTo>
                  <a:close/>
                  <a:moveTo>
                    <a:pt x="9" y="79"/>
                  </a:moveTo>
                  <a:cubicBezTo>
                    <a:pt x="87" y="156"/>
                    <a:pt x="87" y="156"/>
                    <a:pt x="87" y="156"/>
                  </a:cubicBezTo>
                  <a:cubicBezTo>
                    <a:pt x="164" y="79"/>
                    <a:pt x="164" y="79"/>
                    <a:pt x="164" y="79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2" y="7"/>
                    <a:pt x="81" y="7"/>
                    <a:pt x="74" y="14"/>
                  </a:cubicBezTo>
                  <a:lnTo>
                    <a:pt x="9" y="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111" name="Freeform 8">
              <a:extLst>
                <a:ext uri="{FF2B5EF4-FFF2-40B4-BE49-F238E27FC236}">
                  <a16:creationId xmlns:a16="http://schemas.microsoft.com/office/drawing/2014/main" id="{D39797E0-B928-45E8-9A2E-EDC7E3C32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2457" y="2988009"/>
              <a:ext cx="2372423" cy="2625989"/>
            </a:xfrm>
            <a:custGeom>
              <a:avLst/>
              <a:gdLst>
                <a:gd name="T0" fmla="*/ 313 w 333"/>
                <a:gd name="T1" fmla="*/ 374 h 374"/>
                <a:gd name="T2" fmla="*/ 20 w 333"/>
                <a:gd name="T3" fmla="*/ 374 h 374"/>
                <a:gd name="T4" fmla="*/ 0 w 333"/>
                <a:gd name="T5" fmla="*/ 353 h 374"/>
                <a:gd name="T6" fmla="*/ 0 w 333"/>
                <a:gd name="T7" fmla="*/ 21 h 374"/>
                <a:gd name="T8" fmla="*/ 20 w 333"/>
                <a:gd name="T9" fmla="*/ 0 h 374"/>
                <a:gd name="T10" fmla="*/ 313 w 333"/>
                <a:gd name="T11" fmla="*/ 0 h 374"/>
                <a:gd name="T12" fmla="*/ 333 w 333"/>
                <a:gd name="T13" fmla="*/ 21 h 374"/>
                <a:gd name="T14" fmla="*/ 333 w 333"/>
                <a:gd name="T15" fmla="*/ 353 h 374"/>
                <a:gd name="T16" fmla="*/ 313 w 333"/>
                <a:gd name="T17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3" h="374">
                  <a:moveTo>
                    <a:pt x="313" y="374"/>
                  </a:moveTo>
                  <a:cubicBezTo>
                    <a:pt x="20" y="374"/>
                    <a:pt x="20" y="374"/>
                    <a:pt x="20" y="374"/>
                  </a:cubicBezTo>
                  <a:cubicBezTo>
                    <a:pt x="9" y="374"/>
                    <a:pt x="0" y="364"/>
                    <a:pt x="0" y="353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24" y="0"/>
                    <a:pt x="333" y="9"/>
                    <a:pt x="333" y="21"/>
                  </a:cubicBezTo>
                  <a:cubicBezTo>
                    <a:pt x="333" y="353"/>
                    <a:pt x="333" y="353"/>
                    <a:pt x="333" y="353"/>
                  </a:cubicBezTo>
                  <a:cubicBezTo>
                    <a:pt x="333" y="364"/>
                    <a:pt x="324" y="374"/>
                    <a:pt x="313" y="3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112" name="Rectangle 9">
              <a:extLst>
                <a:ext uri="{FF2B5EF4-FFF2-40B4-BE49-F238E27FC236}">
                  <a16:creationId xmlns:a16="http://schemas.microsoft.com/office/drawing/2014/main" id="{7EC77CFB-2E30-4095-B89F-CCC4EBBEC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4029" y="3199895"/>
              <a:ext cx="2129275" cy="22022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113" name="Oval 10">
              <a:extLst>
                <a:ext uri="{FF2B5EF4-FFF2-40B4-BE49-F238E27FC236}">
                  <a16:creationId xmlns:a16="http://schemas.microsoft.com/office/drawing/2014/main" id="{72DD4F75-153D-4BF2-818C-1D19D70AB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7040" y="2532977"/>
              <a:ext cx="163257" cy="1597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114" name="Rectangle 11">
              <a:extLst>
                <a:ext uri="{FF2B5EF4-FFF2-40B4-BE49-F238E27FC236}">
                  <a16:creationId xmlns:a16="http://schemas.microsoft.com/office/drawing/2014/main" id="{F2BE8C87-4F42-4F01-BD6D-A8AF08655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2022" y="4314898"/>
              <a:ext cx="336934" cy="83364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115" name="Rectangle 12">
              <a:extLst>
                <a:ext uri="{FF2B5EF4-FFF2-40B4-BE49-F238E27FC236}">
                  <a16:creationId xmlns:a16="http://schemas.microsoft.com/office/drawing/2014/main" id="{F394EC75-A8BE-4D33-A6AB-66272AD19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4422" y="4075225"/>
              <a:ext cx="326512" cy="10733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116" name="Rectangle 13">
              <a:extLst>
                <a:ext uri="{FF2B5EF4-FFF2-40B4-BE49-F238E27FC236}">
                  <a16:creationId xmlns:a16="http://schemas.microsoft.com/office/drawing/2014/main" id="{76AFA061-D2D4-4CBB-9C91-6816D1CDF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6400" y="3957125"/>
              <a:ext cx="326512" cy="11914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117" name="Rectangle 14">
              <a:extLst>
                <a:ext uri="{FF2B5EF4-FFF2-40B4-BE49-F238E27FC236}">
                  <a16:creationId xmlns:a16="http://schemas.microsoft.com/office/drawing/2014/main" id="{74E0FB9F-8C1E-4DB9-8F72-1C03302BB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8381" y="3800815"/>
              <a:ext cx="336934" cy="13477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118" name="Freeform 15">
              <a:extLst>
                <a:ext uri="{FF2B5EF4-FFF2-40B4-BE49-F238E27FC236}">
                  <a16:creationId xmlns:a16="http://schemas.microsoft.com/office/drawing/2014/main" id="{A46C74FA-26A5-4D96-A015-C325936334E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7647" y="3338837"/>
              <a:ext cx="229253" cy="302198"/>
            </a:xfrm>
            <a:custGeom>
              <a:avLst/>
              <a:gdLst>
                <a:gd name="T0" fmla="*/ 16 w 32"/>
                <a:gd name="T1" fmla="*/ 43 h 43"/>
                <a:gd name="T2" fmla="*/ 14 w 32"/>
                <a:gd name="T3" fmla="*/ 43 h 43"/>
                <a:gd name="T4" fmla="*/ 11 w 32"/>
                <a:gd name="T5" fmla="*/ 36 h 43"/>
                <a:gd name="T6" fmla="*/ 21 w 32"/>
                <a:gd name="T7" fmla="*/ 19 h 43"/>
                <a:gd name="T8" fmla="*/ 3 w 32"/>
                <a:gd name="T9" fmla="*/ 10 h 43"/>
                <a:gd name="T10" fmla="*/ 1 w 32"/>
                <a:gd name="T11" fmla="*/ 3 h 43"/>
                <a:gd name="T12" fmla="*/ 7 w 32"/>
                <a:gd name="T13" fmla="*/ 1 h 43"/>
                <a:gd name="T14" fmla="*/ 29 w 32"/>
                <a:gd name="T15" fmla="*/ 12 h 43"/>
                <a:gd name="T16" fmla="*/ 32 w 32"/>
                <a:gd name="T17" fmla="*/ 15 h 43"/>
                <a:gd name="T18" fmla="*/ 32 w 32"/>
                <a:gd name="T19" fmla="*/ 19 h 43"/>
                <a:gd name="T20" fmla="*/ 20 w 32"/>
                <a:gd name="T21" fmla="*/ 41 h 43"/>
                <a:gd name="T22" fmla="*/ 16 w 32"/>
                <a:gd name="T2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43">
                  <a:moveTo>
                    <a:pt x="16" y="43"/>
                  </a:moveTo>
                  <a:cubicBezTo>
                    <a:pt x="15" y="43"/>
                    <a:pt x="14" y="43"/>
                    <a:pt x="14" y="43"/>
                  </a:cubicBezTo>
                  <a:cubicBezTo>
                    <a:pt x="11" y="42"/>
                    <a:pt x="10" y="39"/>
                    <a:pt x="11" y="36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1" y="13"/>
                    <a:pt x="31" y="14"/>
                    <a:pt x="32" y="15"/>
                  </a:cubicBezTo>
                  <a:cubicBezTo>
                    <a:pt x="32" y="16"/>
                    <a:pt x="32" y="18"/>
                    <a:pt x="32" y="19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2"/>
                    <a:pt x="18" y="43"/>
                    <a:pt x="16" y="43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119" name="Freeform 16">
              <a:extLst>
                <a:ext uri="{FF2B5EF4-FFF2-40B4-BE49-F238E27FC236}">
                  <a16:creationId xmlns:a16="http://schemas.microsoft.com/office/drawing/2014/main" id="{DFBBEA70-A1FA-41E2-B18C-392F9CC400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0541" y="3415254"/>
              <a:ext cx="1403306" cy="486294"/>
            </a:xfrm>
            <a:custGeom>
              <a:avLst/>
              <a:gdLst>
                <a:gd name="T0" fmla="*/ 5 w 197"/>
                <a:gd name="T1" fmla="*/ 69 h 69"/>
                <a:gd name="T2" fmla="*/ 1 w 197"/>
                <a:gd name="T3" fmla="*/ 66 h 69"/>
                <a:gd name="T4" fmla="*/ 4 w 197"/>
                <a:gd name="T5" fmla="*/ 60 h 69"/>
                <a:gd name="T6" fmla="*/ 190 w 197"/>
                <a:gd name="T7" fmla="*/ 1 h 69"/>
                <a:gd name="T8" fmla="*/ 196 w 197"/>
                <a:gd name="T9" fmla="*/ 4 h 69"/>
                <a:gd name="T10" fmla="*/ 193 w 197"/>
                <a:gd name="T11" fmla="*/ 10 h 69"/>
                <a:gd name="T12" fmla="*/ 7 w 197"/>
                <a:gd name="T13" fmla="*/ 69 h 69"/>
                <a:gd name="T14" fmla="*/ 5 w 197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7" h="69">
                  <a:moveTo>
                    <a:pt x="5" y="69"/>
                  </a:moveTo>
                  <a:cubicBezTo>
                    <a:pt x="3" y="69"/>
                    <a:pt x="1" y="68"/>
                    <a:pt x="1" y="66"/>
                  </a:cubicBezTo>
                  <a:cubicBezTo>
                    <a:pt x="0" y="63"/>
                    <a:pt x="1" y="61"/>
                    <a:pt x="4" y="60"/>
                  </a:cubicBezTo>
                  <a:cubicBezTo>
                    <a:pt x="190" y="1"/>
                    <a:pt x="190" y="1"/>
                    <a:pt x="190" y="1"/>
                  </a:cubicBezTo>
                  <a:cubicBezTo>
                    <a:pt x="192" y="0"/>
                    <a:pt x="195" y="2"/>
                    <a:pt x="196" y="4"/>
                  </a:cubicBezTo>
                  <a:cubicBezTo>
                    <a:pt x="197" y="7"/>
                    <a:pt x="195" y="9"/>
                    <a:pt x="193" y="10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6" y="69"/>
                    <a:pt x="6" y="69"/>
                    <a:pt x="5" y="69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26F79515-E79B-44C9-953C-71C2C3000EE7}"/>
              </a:ext>
            </a:extLst>
          </p:cNvPr>
          <p:cNvGrpSpPr/>
          <p:nvPr/>
        </p:nvGrpSpPr>
        <p:grpSpPr>
          <a:xfrm>
            <a:off x="10248311" y="2061477"/>
            <a:ext cx="900803" cy="3265121"/>
            <a:chOff x="10323601" y="3092215"/>
            <a:chExt cx="1351204" cy="4897681"/>
          </a:xfrm>
        </p:grpSpPr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D5244BE6-3848-43D6-9B6A-EB6C230B5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6423" y="3182527"/>
              <a:ext cx="621763" cy="673865"/>
            </a:xfrm>
            <a:custGeom>
              <a:avLst/>
              <a:gdLst>
                <a:gd name="T0" fmla="*/ 24 w 87"/>
                <a:gd name="T1" fmla="*/ 70 h 96"/>
                <a:gd name="T2" fmla="*/ 25 w 87"/>
                <a:gd name="T3" fmla="*/ 72 h 96"/>
                <a:gd name="T4" fmla="*/ 28 w 87"/>
                <a:gd name="T5" fmla="*/ 80 h 96"/>
                <a:gd name="T6" fmla="*/ 40 w 87"/>
                <a:gd name="T7" fmla="*/ 85 h 96"/>
                <a:gd name="T8" fmla="*/ 45 w 87"/>
                <a:gd name="T9" fmla="*/ 89 h 96"/>
                <a:gd name="T10" fmla="*/ 49 w 87"/>
                <a:gd name="T11" fmla="*/ 93 h 96"/>
                <a:gd name="T12" fmla="*/ 62 w 87"/>
                <a:gd name="T13" fmla="*/ 94 h 96"/>
                <a:gd name="T14" fmla="*/ 66 w 87"/>
                <a:gd name="T15" fmla="*/ 91 h 96"/>
                <a:gd name="T16" fmla="*/ 74 w 87"/>
                <a:gd name="T17" fmla="*/ 87 h 96"/>
                <a:gd name="T18" fmla="*/ 83 w 87"/>
                <a:gd name="T19" fmla="*/ 84 h 96"/>
                <a:gd name="T20" fmla="*/ 87 w 87"/>
                <a:gd name="T21" fmla="*/ 73 h 96"/>
                <a:gd name="T22" fmla="*/ 85 w 87"/>
                <a:gd name="T23" fmla="*/ 66 h 96"/>
                <a:gd name="T24" fmla="*/ 83 w 87"/>
                <a:gd name="T25" fmla="*/ 59 h 96"/>
                <a:gd name="T26" fmla="*/ 80 w 87"/>
                <a:gd name="T27" fmla="*/ 51 h 96"/>
                <a:gd name="T28" fmla="*/ 76 w 87"/>
                <a:gd name="T29" fmla="*/ 48 h 96"/>
                <a:gd name="T30" fmla="*/ 72 w 87"/>
                <a:gd name="T31" fmla="*/ 40 h 96"/>
                <a:gd name="T32" fmla="*/ 73 w 87"/>
                <a:gd name="T33" fmla="*/ 35 h 96"/>
                <a:gd name="T34" fmla="*/ 62 w 87"/>
                <a:gd name="T35" fmla="*/ 9 h 96"/>
                <a:gd name="T36" fmla="*/ 62 w 87"/>
                <a:gd name="T37" fmla="*/ 9 h 96"/>
                <a:gd name="T38" fmla="*/ 51 w 87"/>
                <a:gd name="T39" fmla="*/ 7 h 96"/>
                <a:gd name="T40" fmla="*/ 46 w 87"/>
                <a:gd name="T41" fmla="*/ 0 h 96"/>
                <a:gd name="T42" fmla="*/ 44 w 87"/>
                <a:gd name="T43" fmla="*/ 0 h 96"/>
                <a:gd name="T44" fmla="*/ 44 w 87"/>
                <a:gd name="T45" fmla="*/ 2 h 96"/>
                <a:gd name="T46" fmla="*/ 47 w 87"/>
                <a:gd name="T47" fmla="*/ 6 h 96"/>
                <a:gd name="T48" fmla="*/ 47 w 87"/>
                <a:gd name="T49" fmla="*/ 22 h 96"/>
                <a:gd name="T50" fmla="*/ 43 w 87"/>
                <a:gd name="T51" fmla="*/ 31 h 96"/>
                <a:gd name="T52" fmla="*/ 43 w 87"/>
                <a:gd name="T53" fmla="*/ 41 h 96"/>
                <a:gd name="T54" fmla="*/ 36 w 87"/>
                <a:gd name="T55" fmla="*/ 52 h 96"/>
                <a:gd name="T56" fmla="*/ 20 w 87"/>
                <a:gd name="T57" fmla="*/ 50 h 96"/>
                <a:gd name="T58" fmla="*/ 10 w 87"/>
                <a:gd name="T59" fmla="*/ 43 h 96"/>
                <a:gd name="T60" fmla="*/ 3 w 87"/>
                <a:gd name="T61" fmla="*/ 35 h 96"/>
                <a:gd name="T62" fmla="*/ 1 w 87"/>
                <a:gd name="T63" fmla="*/ 35 h 96"/>
                <a:gd name="T64" fmla="*/ 1 w 87"/>
                <a:gd name="T65" fmla="*/ 37 h 96"/>
                <a:gd name="T66" fmla="*/ 4 w 87"/>
                <a:gd name="T67" fmla="*/ 41 h 96"/>
                <a:gd name="T68" fmla="*/ 6 w 87"/>
                <a:gd name="T69" fmla="*/ 46 h 96"/>
                <a:gd name="T70" fmla="*/ 24 w 87"/>
                <a:gd name="T71" fmla="*/ 7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7" h="96">
                  <a:moveTo>
                    <a:pt x="24" y="70"/>
                  </a:moveTo>
                  <a:cubicBezTo>
                    <a:pt x="25" y="70"/>
                    <a:pt x="25" y="71"/>
                    <a:pt x="25" y="72"/>
                  </a:cubicBezTo>
                  <a:cubicBezTo>
                    <a:pt x="25" y="75"/>
                    <a:pt x="26" y="78"/>
                    <a:pt x="28" y="80"/>
                  </a:cubicBezTo>
                  <a:cubicBezTo>
                    <a:pt x="31" y="84"/>
                    <a:pt x="35" y="85"/>
                    <a:pt x="40" y="85"/>
                  </a:cubicBezTo>
                  <a:cubicBezTo>
                    <a:pt x="42" y="85"/>
                    <a:pt x="44" y="87"/>
                    <a:pt x="45" y="89"/>
                  </a:cubicBezTo>
                  <a:cubicBezTo>
                    <a:pt x="46" y="91"/>
                    <a:pt x="47" y="92"/>
                    <a:pt x="49" y="93"/>
                  </a:cubicBezTo>
                  <a:cubicBezTo>
                    <a:pt x="53" y="96"/>
                    <a:pt x="58" y="96"/>
                    <a:pt x="62" y="94"/>
                  </a:cubicBezTo>
                  <a:cubicBezTo>
                    <a:pt x="63" y="93"/>
                    <a:pt x="65" y="92"/>
                    <a:pt x="66" y="91"/>
                  </a:cubicBezTo>
                  <a:cubicBezTo>
                    <a:pt x="68" y="88"/>
                    <a:pt x="71" y="87"/>
                    <a:pt x="74" y="87"/>
                  </a:cubicBezTo>
                  <a:cubicBezTo>
                    <a:pt x="77" y="87"/>
                    <a:pt x="80" y="86"/>
                    <a:pt x="83" y="84"/>
                  </a:cubicBezTo>
                  <a:cubicBezTo>
                    <a:pt x="86" y="81"/>
                    <a:pt x="87" y="77"/>
                    <a:pt x="87" y="73"/>
                  </a:cubicBezTo>
                  <a:cubicBezTo>
                    <a:pt x="87" y="70"/>
                    <a:pt x="86" y="67"/>
                    <a:pt x="85" y="66"/>
                  </a:cubicBezTo>
                  <a:cubicBezTo>
                    <a:pt x="83" y="64"/>
                    <a:pt x="82" y="62"/>
                    <a:pt x="83" y="59"/>
                  </a:cubicBezTo>
                  <a:cubicBezTo>
                    <a:pt x="83" y="57"/>
                    <a:pt x="82" y="54"/>
                    <a:pt x="80" y="51"/>
                  </a:cubicBezTo>
                  <a:cubicBezTo>
                    <a:pt x="79" y="50"/>
                    <a:pt x="78" y="49"/>
                    <a:pt x="76" y="48"/>
                  </a:cubicBezTo>
                  <a:cubicBezTo>
                    <a:pt x="73" y="47"/>
                    <a:pt x="71" y="43"/>
                    <a:pt x="72" y="40"/>
                  </a:cubicBezTo>
                  <a:cubicBezTo>
                    <a:pt x="72" y="38"/>
                    <a:pt x="73" y="37"/>
                    <a:pt x="73" y="35"/>
                  </a:cubicBezTo>
                  <a:cubicBezTo>
                    <a:pt x="75" y="22"/>
                    <a:pt x="62" y="9"/>
                    <a:pt x="62" y="9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58" y="11"/>
                    <a:pt x="54" y="10"/>
                    <a:pt x="51" y="7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5" y="0"/>
                    <a:pt x="44" y="0"/>
                  </a:cubicBezTo>
                  <a:cubicBezTo>
                    <a:pt x="44" y="1"/>
                    <a:pt x="43" y="2"/>
                    <a:pt x="44" y="2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50" y="11"/>
                    <a:pt x="50" y="17"/>
                    <a:pt x="47" y="22"/>
                  </a:cubicBezTo>
                  <a:cubicBezTo>
                    <a:pt x="45" y="24"/>
                    <a:pt x="44" y="28"/>
                    <a:pt x="43" y="31"/>
                  </a:cubicBezTo>
                  <a:cubicBezTo>
                    <a:pt x="43" y="35"/>
                    <a:pt x="43" y="38"/>
                    <a:pt x="43" y="41"/>
                  </a:cubicBezTo>
                  <a:cubicBezTo>
                    <a:pt x="44" y="45"/>
                    <a:pt x="41" y="50"/>
                    <a:pt x="36" y="52"/>
                  </a:cubicBezTo>
                  <a:cubicBezTo>
                    <a:pt x="31" y="53"/>
                    <a:pt x="25" y="52"/>
                    <a:pt x="20" y="50"/>
                  </a:cubicBezTo>
                  <a:cubicBezTo>
                    <a:pt x="16" y="49"/>
                    <a:pt x="12" y="46"/>
                    <a:pt x="10" y="43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5"/>
                    <a:pt x="2" y="34"/>
                    <a:pt x="1" y="35"/>
                  </a:cubicBezTo>
                  <a:cubicBezTo>
                    <a:pt x="0" y="35"/>
                    <a:pt x="0" y="36"/>
                    <a:pt x="1" y="37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5" y="42"/>
                    <a:pt x="6" y="44"/>
                    <a:pt x="6" y="46"/>
                  </a:cubicBezTo>
                  <a:cubicBezTo>
                    <a:pt x="6" y="55"/>
                    <a:pt x="12" y="68"/>
                    <a:pt x="24" y="7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DC47761B-30D9-4743-A207-0387DA08E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01483" y="5009604"/>
              <a:ext cx="854489" cy="2980290"/>
            </a:xfrm>
            <a:custGeom>
              <a:avLst/>
              <a:gdLst>
                <a:gd name="T0" fmla="*/ 71 w 120"/>
                <a:gd name="T1" fmla="*/ 342 h 425"/>
                <a:gd name="T2" fmla="*/ 50 w 120"/>
                <a:gd name="T3" fmla="*/ 201 h 425"/>
                <a:gd name="T4" fmla="*/ 114 w 120"/>
                <a:gd name="T5" fmla="*/ 40 h 425"/>
                <a:gd name="T6" fmla="*/ 70 w 120"/>
                <a:gd name="T7" fmla="*/ 0 h 425"/>
                <a:gd name="T8" fmla="*/ 39 w 120"/>
                <a:gd name="T9" fmla="*/ 25 h 425"/>
                <a:gd name="T10" fmla="*/ 5 w 120"/>
                <a:gd name="T11" fmla="*/ 201 h 425"/>
                <a:gd name="T12" fmla="*/ 62 w 120"/>
                <a:gd name="T13" fmla="*/ 371 h 425"/>
                <a:gd name="T14" fmla="*/ 63 w 120"/>
                <a:gd name="T15" fmla="*/ 378 h 425"/>
                <a:gd name="T16" fmla="*/ 63 w 120"/>
                <a:gd name="T17" fmla="*/ 378 h 425"/>
                <a:gd name="T18" fmla="*/ 61 w 120"/>
                <a:gd name="T19" fmla="*/ 388 h 425"/>
                <a:gd name="T20" fmla="*/ 55 w 120"/>
                <a:gd name="T21" fmla="*/ 399 h 425"/>
                <a:gd name="T22" fmla="*/ 38 w 120"/>
                <a:gd name="T23" fmla="*/ 416 h 425"/>
                <a:gd name="T24" fmla="*/ 35 w 120"/>
                <a:gd name="T25" fmla="*/ 418 h 425"/>
                <a:gd name="T26" fmla="*/ 37 w 120"/>
                <a:gd name="T27" fmla="*/ 425 h 425"/>
                <a:gd name="T28" fmla="*/ 50 w 120"/>
                <a:gd name="T29" fmla="*/ 425 h 425"/>
                <a:gd name="T30" fmla="*/ 63 w 120"/>
                <a:gd name="T31" fmla="*/ 416 h 425"/>
                <a:gd name="T32" fmla="*/ 77 w 120"/>
                <a:gd name="T33" fmla="*/ 401 h 425"/>
                <a:gd name="T34" fmla="*/ 81 w 120"/>
                <a:gd name="T35" fmla="*/ 399 h 425"/>
                <a:gd name="T36" fmla="*/ 86 w 120"/>
                <a:gd name="T37" fmla="*/ 379 h 425"/>
                <a:gd name="T38" fmla="*/ 86 w 120"/>
                <a:gd name="T39" fmla="*/ 379 h 425"/>
                <a:gd name="T40" fmla="*/ 71 w 120"/>
                <a:gd name="T41" fmla="*/ 34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0" h="425">
                  <a:moveTo>
                    <a:pt x="71" y="342"/>
                  </a:moveTo>
                  <a:cubicBezTo>
                    <a:pt x="50" y="201"/>
                    <a:pt x="50" y="201"/>
                    <a:pt x="50" y="201"/>
                  </a:cubicBezTo>
                  <a:cubicBezTo>
                    <a:pt x="50" y="201"/>
                    <a:pt x="120" y="68"/>
                    <a:pt x="114" y="40"/>
                  </a:cubicBezTo>
                  <a:cubicBezTo>
                    <a:pt x="109" y="13"/>
                    <a:pt x="83" y="0"/>
                    <a:pt x="70" y="0"/>
                  </a:cubicBezTo>
                  <a:cubicBezTo>
                    <a:pt x="56" y="0"/>
                    <a:pt x="42" y="14"/>
                    <a:pt x="39" y="25"/>
                  </a:cubicBezTo>
                  <a:cubicBezTo>
                    <a:pt x="39" y="25"/>
                    <a:pt x="0" y="170"/>
                    <a:pt x="5" y="201"/>
                  </a:cubicBezTo>
                  <a:cubicBezTo>
                    <a:pt x="9" y="227"/>
                    <a:pt x="50" y="338"/>
                    <a:pt x="62" y="371"/>
                  </a:cubicBezTo>
                  <a:cubicBezTo>
                    <a:pt x="63" y="373"/>
                    <a:pt x="63" y="375"/>
                    <a:pt x="63" y="378"/>
                  </a:cubicBezTo>
                  <a:cubicBezTo>
                    <a:pt x="63" y="378"/>
                    <a:pt x="63" y="378"/>
                    <a:pt x="63" y="378"/>
                  </a:cubicBezTo>
                  <a:cubicBezTo>
                    <a:pt x="63" y="381"/>
                    <a:pt x="62" y="385"/>
                    <a:pt x="61" y="388"/>
                  </a:cubicBezTo>
                  <a:cubicBezTo>
                    <a:pt x="55" y="399"/>
                    <a:pt x="55" y="399"/>
                    <a:pt x="55" y="399"/>
                  </a:cubicBezTo>
                  <a:cubicBezTo>
                    <a:pt x="52" y="406"/>
                    <a:pt x="46" y="412"/>
                    <a:pt x="38" y="416"/>
                  </a:cubicBezTo>
                  <a:cubicBezTo>
                    <a:pt x="37" y="416"/>
                    <a:pt x="36" y="417"/>
                    <a:pt x="35" y="418"/>
                  </a:cubicBezTo>
                  <a:cubicBezTo>
                    <a:pt x="31" y="420"/>
                    <a:pt x="33" y="425"/>
                    <a:pt x="37" y="425"/>
                  </a:cubicBezTo>
                  <a:cubicBezTo>
                    <a:pt x="50" y="425"/>
                    <a:pt x="50" y="425"/>
                    <a:pt x="50" y="425"/>
                  </a:cubicBezTo>
                  <a:cubicBezTo>
                    <a:pt x="56" y="425"/>
                    <a:pt x="61" y="422"/>
                    <a:pt x="63" y="416"/>
                  </a:cubicBezTo>
                  <a:cubicBezTo>
                    <a:pt x="65" y="410"/>
                    <a:pt x="70" y="404"/>
                    <a:pt x="77" y="401"/>
                  </a:cubicBezTo>
                  <a:cubicBezTo>
                    <a:pt x="81" y="399"/>
                    <a:pt x="81" y="399"/>
                    <a:pt x="81" y="399"/>
                  </a:cubicBezTo>
                  <a:cubicBezTo>
                    <a:pt x="87" y="394"/>
                    <a:pt x="89" y="386"/>
                    <a:pt x="86" y="379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78" y="368"/>
                    <a:pt x="73" y="355"/>
                    <a:pt x="71" y="342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123" name="Freeform 19">
              <a:extLst>
                <a:ext uri="{FF2B5EF4-FFF2-40B4-BE49-F238E27FC236}">
                  <a16:creationId xmlns:a16="http://schemas.microsoft.com/office/drawing/2014/main" id="{BABC89D6-26ED-4308-A834-513E55B53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63464" y="4797720"/>
              <a:ext cx="475875" cy="3192176"/>
            </a:xfrm>
            <a:custGeom>
              <a:avLst/>
              <a:gdLst>
                <a:gd name="T0" fmla="*/ 46 w 67"/>
                <a:gd name="T1" fmla="*/ 427 h 455"/>
                <a:gd name="T2" fmla="*/ 43 w 67"/>
                <a:gd name="T3" fmla="*/ 408 h 455"/>
                <a:gd name="T4" fmla="*/ 42 w 67"/>
                <a:gd name="T5" fmla="*/ 384 h 455"/>
                <a:gd name="T6" fmla="*/ 66 w 67"/>
                <a:gd name="T7" fmla="*/ 72 h 455"/>
                <a:gd name="T8" fmla="*/ 60 w 67"/>
                <a:gd name="T9" fmla="*/ 45 h 455"/>
                <a:gd name="T10" fmla="*/ 2 w 67"/>
                <a:gd name="T11" fmla="*/ 96 h 455"/>
                <a:gd name="T12" fmla="*/ 12 w 67"/>
                <a:gd name="T13" fmla="*/ 289 h 455"/>
                <a:gd name="T14" fmla="*/ 26 w 67"/>
                <a:gd name="T15" fmla="*/ 403 h 455"/>
                <a:gd name="T16" fmla="*/ 26 w 67"/>
                <a:gd name="T17" fmla="*/ 417 h 455"/>
                <a:gd name="T18" fmla="*/ 26 w 67"/>
                <a:gd name="T19" fmla="*/ 417 h 455"/>
                <a:gd name="T20" fmla="*/ 23 w 67"/>
                <a:gd name="T21" fmla="*/ 435 h 455"/>
                <a:gd name="T22" fmla="*/ 21 w 67"/>
                <a:gd name="T23" fmla="*/ 444 h 455"/>
                <a:gd name="T24" fmla="*/ 21 w 67"/>
                <a:gd name="T25" fmla="*/ 446 h 455"/>
                <a:gd name="T26" fmla="*/ 21 w 67"/>
                <a:gd name="T27" fmla="*/ 447 h 455"/>
                <a:gd name="T28" fmla="*/ 28 w 67"/>
                <a:gd name="T29" fmla="*/ 455 h 455"/>
                <a:gd name="T30" fmla="*/ 30 w 67"/>
                <a:gd name="T31" fmla="*/ 455 h 455"/>
                <a:gd name="T32" fmla="*/ 46 w 67"/>
                <a:gd name="T33" fmla="*/ 455 h 455"/>
                <a:gd name="T34" fmla="*/ 46 w 67"/>
                <a:gd name="T35" fmla="*/ 455 h 455"/>
                <a:gd name="T36" fmla="*/ 53 w 67"/>
                <a:gd name="T37" fmla="*/ 451 h 455"/>
                <a:gd name="T38" fmla="*/ 53 w 67"/>
                <a:gd name="T39" fmla="*/ 444 h 455"/>
                <a:gd name="T40" fmla="*/ 46 w 67"/>
                <a:gd name="T41" fmla="*/ 427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7" h="455">
                  <a:moveTo>
                    <a:pt x="46" y="427"/>
                  </a:moveTo>
                  <a:cubicBezTo>
                    <a:pt x="43" y="408"/>
                    <a:pt x="43" y="408"/>
                    <a:pt x="43" y="408"/>
                  </a:cubicBezTo>
                  <a:cubicBezTo>
                    <a:pt x="42" y="400"/>
                    <a:pt x="41" y="392"/>
                    <a:pt x="42" y="384"/>
                  </a:cubicBezTo>
                  <a:cubicBezTo>
                    <a:pt x="54" y="230"/>
                    <a:pt x="67" y="107"/>
                    <a:pt x="66" y="72"/>
                  </a:cubicBezTo>
                  <a:cubicBezTo>
                    <a:pt x="65" y="63"/>
                    <a:pt x="64" y="53"/>
                    <a:pt x="60" y="45"/>
                  </a:cubicBezTo>
                  <a:cubicBezTo>
                    <a:pt x="41" y="0"/>
                    <a:pt x="6" y="12"/>
                    <a:pt x="2" y="96"/>
                  </a:cubicBezTo>
                  <a:cubicBezTo>
                    <a:pt x="0" y="143"/>
                    <a:pt x="6" y="222"/>
                    <a:pt x="12" y="289"/>
                  </a:cubicBezTo>
                  <a:cubicBezTo>
                    <a:pt x="17" y="341"/>
                    <a:pt x="23" y="386"/>
                    <a:pt x="26" y="403"/>
                  </a:cubicBezTo>
                  <a:cubicBezTo>
                    <a:pt x="27" y="407"/>
                    <a:pt x="27" y="412"/>
                    <a:pt x="26" y="417"/>
                  </a:cubicBezTo>
                  <a:cubicBezTo>
                    <a:pt x="26" y="417"/>
                    <a:pt x="26" y="417"/>
                    <a:pt x="26" y="417"/>
                  </a:cubicBezTo>
                  <a:cubicBezTo>
                    <a:pt x="23" y="435"/>
                    <a:pt x="23" y="435"/>
                    <a:pt x="23" y="435"/>
                  </a:cubicBezTo>
                  <a:cubicBezTo>
                    <a:pt x="23" y="438"/>
                    <a:pt x="22" y="442"/>
                    <a:pt x="21" y="444"/>
                  </a:cubicBezTo>
                  <a:cubicBezTo>
                    <a:pt x="21" y="445"/>
                    <a:pt x="21" y="446"/>
                    <a:pt x="21" y="446"/>
                  </a:cubicBezTo>
                  <a:cubicBezTo>
                    <a:pt x="21" y="447"/>
                    <a:pt x="21" y="447"/>
                    <a:pt x="21" y="447"/>
                  </a:cubicBezTo>
                  <a:cubicBezTo>
                    <a:pt x="21" y="451"/>
                    <a:pt x="24" y="455"/>
                    <a:pt x="28" y="455"/>
                  </a:cubicBezTo>
                  <a:cubicBezTo>
                    <a:pt x="30" y="455"/>
                    <a:pt x="30" y="455"/>
                    <a:pt x="30" y="455"/>
                  </a:cubicBezTo>
                  <a:cubicBezTo>
                    <a:pt x="46" y="455"/>
                    <a:pt x="46" y="455"/>
                    <a:pt x="46" y="455"/>
                  </a:cubicBezTo>
                  <a:cubicBezTo>
                    <a:pt x="46" y="455"/>
                    <a:pt x="46" y="455"/>
                    <a:pt x="46" y="455"/>
                  </a:cubicBezTo>
                  <a:cubicBezTo>
                    <a:pt x="49" y="455"/>
                    <a:pt x="52" y="453"/>
                    <a:pt x="53" y="451"/>
                  </a:cubicBezTo>
                  <a:cubicBezTo>
                    <a:pt x="55" y="448"/>
                    <a:pt x="54" y="446"/>
                    <a:pt x="53" y="444"/>
                  </a:cubicBezTo>
                  <a:cubicBezTo>
                    <a:pt x="50" y="438"/>
                    <a:pt x="47" y="433"/>
                    <a:pt x="46" y="427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124" name="Freeform 20">
              <a:extLst>
                <a:ext uri="{FF2B5EF4-FFF2-40B4-BE49-F238E27FC236}">
                  <a16:creationId xmlns:a16="http://schemas.microsoft.com/office/drawing/2014/main" id="{BA13D91D-F025-477E-ACBF-449DCC7AC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5487" y="4756037"/>
              <a:ext cx="1139318" cy="1663822"/>
            </a:xfrm>
            <a:custGeom>
              <a:avLst/>
              <a:gdLst>
                <a:gd name="T0" fmla="*/ 146 w 160"/>
                <a:gd name="T1" fmla="*/ 219 h 237"/>
                <a:gd name="T2" fmla="*/ 126 w 160"/>
                <a:gd name="T3" fmla="*/ 237 h 237"/>
                <a:gd name="T4" fmla="*/ 22 w 160"/>
                <a:gd name="T5" fmla="*/ 237 h 237"/>
                <a:gd name="T6" fmla="*/ 2 w 160"/>
                <a:gd name="T7" fmla="*/ 214 h 237"/>
                <a:gd name="T8" fmla="*/ 32 w 160"/>
                <a:gd name="T9" fmla="*/ 19 h 237"/>
                <a:gd name="T10" fmla="*/ 115 w 160"/>
                <a:gd name="T11" fmla="*/ 15 h 237"/>
                <a:gd name="T12" fmla="*/ 146 w 160"/>
                <a:gd name="T13" fmla="*/ 219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37">
                  <a:moveTo>
                    <a:pt x="146" y="219"/>
                  </a:moveTo>
                  <a:cubicBezTo>
                    <a:pt x="145" y="229"/>
                    <a:pt x="136" y="237"/>
                    <a:pt x="126" y="237"/>
                  </a:cubicBezTo>
                  <a:cubicBezTo>
                    <a:pt x="22" y="237"/>
                    <a:pt x="22" y="237"/>
                    <a:pt x="22" y="237"/>
                  </a:cubicBezTo>
                  <a:cubicBezTo>
                    <a:pt x="10" y="237"/>
                    <a:pt x="0" y="226"/>
                    <a:pt x="2" y="214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9"/>
                    <a:pt x="101" y="0"/>
                    <a:pt x="115" y="15"/>
                  </a:cubicBezTo>
                  <a:cubicBezTo>
                    <a:pt x="160" y="65"/>
                    <a:pt x="152" y="176"/>
                    <a:pt x="146" y="21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125" name="Freeform 21">
              <a:extLst>
                <a:ext uri="{FF2B5EF4-FFF2-40B4-BE49-F238E27FC236}">
                  <a16:creationId xmlns:a16="http://schemas.microsoft.com/office/drawing/2014/main" id="{196E99FA-07E9-4917-B886-463D49677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6952" y="4756037"/>
              <a:ext cx="937853" cy="1663822"/>
            </a:xfrm>
            <a:custGeom>
              <a:avLst/>
              <a:gdLst>
                <a:gd name="T0" fmla="*/ 87 w 132"/>
                <a:gd name="T1" fmla="*/ 15 h 237"/>
                <a:gd name="T2" fmla="*/ 4 w 132"/>
                <a:gd name="T3" fmla="*/ 19 h 237"/>
                <a:gd name="T4" fmla="*/ 0 w 132"/>
                <a:gd name="T5" fmla="*/ 46 h 237"/>
                <a:gd name="T6" fmla="*/ 69 w 132"/>
                <a:gd name="T7" fmla="*/ 237 h 237"/>
                <a:gd name="T8" fmla="*/ 98 w 132"/>
                <a:gd name="T9" fmla="*/ 237 h 237"/>
                <a:gd name="T10" fmla="*/ 118 w 132"/>
                <a:gd name="T11" fmla="*/ 219 h 237"/>
                <a:gd name="T12" fmla="*/ 87 w 132"/>
                <a:gd name="T13" fmla="*/ 15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237">
                  <a:moveTo>
                    <a:pt x="87" y="15"/>
                  </a:moveTo>
                  <a:cubicBezTo>
                    <a:pt x="73" y="0"/>
                    <a:pt x="4" y="19"/>
                    <a:pt x="4" y="19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23" y="46"/>
                    <a:pt x="88" y="203"/>
                    <a:pt x="69" y="237"/>
                  </a:cubicBezTo>
                  <a:cubicBezTo>
                    <a:pt x="98" y="237"/>
                    <a:pt x="98" y="237"/>
                    <a:pt x="98" y="237"/>
                  </a:cubicBezTo>
                  <a:cubicBezTo>
                    <a:pt x="108" y="237"/>
                    <a:pt x="117" y="229"/>
                    <a:pt x="118" y="219"/>
                  </a:cubicBezTo>
                  <a:cubicBezTo>
                    <a:pt x="124" y="176"/>
                    <a:pt x="132" y="65"/>
                    <a:pt x="87" y="1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126" name="Oval 22">
              <a:extLst>
                <a:ext uri="{FF2B5EF4-FFF2-40B4-BE49-F238E27FC236}">
                  <a16:creationId xmlns:a16="http://schemas.microsoft.com/office/drawing/2014/main" id="{1337078D-F9BD-4694-845C-D024ED76D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8634" y="3192948"/>
              <a:ext cx="541871" cy="46892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 dirty="0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127" name="Freeform 23">
              <a:extLst>
                <a:ext uri="{FF2B5EF4-FFF2-40B4-BE49-F238E27FC236}">
                  <a16:creationId xmlns:a16="http://schemas.microsoft.com/office/drawing/2014/main" id="{5D5119D8-2DC9-4270-9189-40DD328575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3695" y="3766080"/>
              <a:ext cx="875330" cy="1208789"/>
            </a:xfrm>
            <a:custGeom>
              <a:avLst/>
              <a:gdLst>
                <a:gd name="T0" fmla="*/ 80 w 123"/>
                <a:gd name="T1" fmla="*/ 171 h 172"/>
                <a:gd name="T2" fmla="*/ 56 w 123"/>
                <a:gd name="T3" fmla="*/ 172 h 172"/>
                <a:gd name="T4" fmla="*/ 24 w 123"/>
                <a:gd name="T5" fmla="*/ 153 h 172"/>
                <a:gd name="T6" fmla="*/ 1 w 123"/>
                <a:gd name="T7" fmla="*/ 33 h 172"/>
                <a:gd name="T8" fmla="*/ 15 w 123"/>
                <a:gd name="T9" fmla="*/ 12 h 172"/>
                <a:gd name="T10" fmla="*/ 108 w 123"/>
                <a:gd name="T11" fmla="*/ 14 h 172"/>
                <a:gd name="T12" fmla="*/ 110 w 123"/>
                <a:gd name="T13" fmla="*/ 15 h 172"/>
                <a:gd name="T14" fmla="*/ 123 w 123"/>
                <a:gd name="T15" fmla="*/ 35 h 172"/>
                <a:gd name="T16" fmla="*/ 110 w 123"/>
                <a:gd name="T17" fmla="*/ 151 h 172"/>
                <a:gd name="T18" fmla="*/ 80 w 123"/>
                <a:gd name="T19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172">
                  <a:moveTo>
                    <a:pt x="80" y="171"/>
                  </a:moveTo>
                  <a:cubicBezTo>
                    <a:pt x="56" y="172"/>
                    <a:pt x="56" y="172"/>
                    <a:pt x="56" y="172"/>
                  </a:cubicBezTo>
                  <a:cubicBezTo>
                    <a:pt x="40" y="172"/>
                    <a:pt x="26" y="169"/>
                    <a:pt x="24" y="15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25"/>
                    <a:pt x="7" y="16"/>
                    <a:pt x="15" y="12"/>
                  </a:cubicBezTo>
                  <a:cubicBezTo>
                    <a:pt x="15" y="12"/>
                    <a:pt x="82" y="0"/>
                    <a:pt x="108" y="14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7" y="19"/>
                    <a:pt x="123" y="27"/>
                    <a:pt x="123" y="35"/>
                  </a:cubicBezTo>
                  <a:cubicBezTo>
                    <a:pt x="110" y="151"/>
                    <a:pt x="110" y="151"/>
                    <a:pt x="110" y="151"/>
                  </a:cubicBezTo>
                  <a:cubicBezTo>
                    <a:pt x="109" y="167"/>
                    <a:pt x="96" y="171"/>
                    <a:pt x="80" y="1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128" name="Freeform 24">
              <a:extLst>
                <a:ext uri="{FF2B5EF4-FFF2-40B4-BE49-F238E27FC236}">
                  <a16:creationId xmlns:a16="http://schemas.microsoft.com/office/drawing/2014/main" id="{71F83F6F-02D6-4A73-BD69-FF5C6245B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954" y="3929337"/>
              <a:ext cx="778071" cy="1045534"/>
            </a:xfrm>
            <a:custGeom>
              <a:avLst/>
              <a:gdLst>
                <a:gd name="T0" fmla="*/ 105 w 109"/>
                <a:gd name="T1" fmla="*/ 0 h 149"/>
                <a:gd name="T2" fmla="*/ 102 w 109"/>
                <a:gd name="T3" fmla="*/ 4 h 149"/>
                <a:gd name="T4" fmla="*/ 88 w 109"/>
                <a:gd name="T5" fmla="*/ 45 h 149"/>
                <a:gd name="T6" fmla="*/ 85 w 109"/>
                <a:gd name="T7" fmla="*/ 79 h 149"/>
                <a:gd name="T8" fmla="*/ 55 w 109"/>
                <a:gd name="T9" fmla="*/ 81 h 149"/>
                <a:gd name="T10" fmla="*/ 55 w 109"/>
                <a:gd name="T11" fmla="*/ 81 h 149"/>
                <a:gd name="T12" fmla="*/ 38 w 109"/>
                <a:gd name="T13" fmla="*/ 80 h 149"/>
                <a:gd name="T14" fmla="*/ 20 w 109"/>
                <a:gd name="T15" fmla="*/ 87 h 149"/>
                <a:gd name="T16" fmla="*/ 0 w 109"/>
                <a:gd name="T17" fmla="*/ 78 h 149"/>
                <a:gd name="T18" fmla="*/ 10 w 109"/>
                <a:gd name="T19" fmla="*/ 130 h 149"/>
                <a:gd name="T20" fmla="*/ 42 w 109"/>
                <a:gd name="T21" fmla="*/ 149 h 149"/>
                <a:gd name="T22" fmla="*/ 66 w 109"/>
                <a:gd name="T23" fmla="*/ 148 h 149"/>
                <a:gd name="T24" fmla="*/ 96 w 109"/>
                <a:gd name="T25" fmla="*/ 128 h 149"/>
                <a:gd name="T26" fmla="*/ 109 w 109"/>
                <a:gd name="T27" fmla="*/ 12 h 149"/>
                <a:gd name="T28" fmla="*/ 105 w 109"/>
                <a:gd name="T2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149">
                  <a:moveTo>
                    <a:pt x="105" y="0"/>
                  </a:moveTo>
                  <a:cubicBezTo>
                    <a:pt x="104" y="1"/>
                    <a:pt x="103" y="3"/>
                    <a:pt x="102" y="4"/>
                  </a:cubicBezTo>
                  <a:cubicBezTo>
                    <a:pt x="93" y="16"/>
                    <a:pt x="89" y="30"/>
                    <a:pt x="88" y="45"/>
                  </a:cubicBezTo>
                  <a:cubicBezTo>
                    <a:pt x="88" y="57"/>
                    <a:pt x="89" y="70"/>
                    <a:pt x="85" y="79"/>
                  </a:cubicBezTo>
                  <a:cubicBezTo>
                    <a:pt x="81" y="89"/>
                    <a:pt x="64" y="89"/>
                    <a:pt x="55" y="81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50" y="77"/>
                    <a:pt x="43" y="76"/>
                    <a:pt x="38" y="80"/>
                  </a:cubicBezTo>
                  <a:cubicBezTo>
                    <a:pt x="34" y="84"/>
                    <a:pt x="28" y="87"/>
                    <a:pt x="20" y="87"/>
                  </a:cubicBezTo>
                  <a:cubicBezTo>
                    <a:pt x="11" y="87"/>
                    <a:pt x="4" y="83"/>
                    <a:pt x="0" y="78"/>
                  </a:cubicBezTo>
                  <a:cubicBezTo>
                    <a:pt x="10" y="130"/>
                    <a:pt x="10" y="130"/>
                    <a:pt x="10" y="130"/>
                  </a:cubicBezTo>
                  <a:cubicBezTo>
                    <a:pt x="12" y="146"/>
                    <a:pt x="26" y="149"/>
                    <a:pt x="42" y="149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82" y="148"/>
                    <a:pt x="95" y="144"/>
                    <a:pt x="96" y="128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9" y="8"/>
                    <a:pt x="107" y="3"/>
                    <a:pt x="10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129" name="Freeform 25">
              <a:extLst>
                <a:ext uri="{FF2B5EF4-FFF2-40B4-BE49-F238E27FC236}">
                  <a16:creationId xmlns:a16="http://schemas.microsoft.com/office/drawing/2014/main" id="{CFD09BF6-E7B1-480D-9038-9A798A33C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3601" y="3821656"/>
              <a:ext cx="548818" cy="1017746"/>
            </a:xfrm>
            <a:custGeom>
              <a:avLst/>
              <a:gdLst>
                <a:gd name="T0" fmla="*/ 70 w 77"/>
                <a:gd name="T1" fmla="*/ 42 h 145"/>
                <a:gd name="T2" fmla="*/ 12 w 77"/>
                <a:gd name="T3" fmla="*/ 141 h 145"/>
                <a:gd name="T4" fmla="*/ 28 w 77"/>
                <a:gd name="T5" fmla="*/ 35 h 145"/>
                <a:gd name="T6" fmla="*/ 58 w 77"/>
                <a:gd name="T7" fmla="*/ 4 h 145"/>
                <a:gd name="T8" fmla="*/ 70 w 77"/>
                <a:gd name="T9" fmla="*/ 4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45">
                  <a:moveTo>
                    <a:pt x="70" y="42"/>
                  </a:moveTo>
                  <a:cubicBezTo>
                    <a:pt x="63" y="63"/>
                    <a:pt x="24" y="145"/>
                    <a:pt x="12" y="141"/>
                  </a:cubicBezTo>
                  <a:cubicBezTo>
                    <a:pt x="0" y="137"/>
                    <a:pt x="21" y="56"/>
                    <a:pt x="28" y="35"/>
                  </a:cubicBezTo>
                  <a:cubicBezTo>
                    <a:pt x="35" y="14"/>
                    <a:pt x="46" y="0"/>
                    <a:pt x="58" y="4"/>
                  </a:cubicBezTo>
                  <a:cubicBezTo>
                    <a:pt x="70" y="8"/>
                    <a:pt x="77" y="21"/>
                    <a:pt x="70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130" name="Freeform 26">
              <a:extLst>
                <a:ext uri="{FF2B5EF4-FFF2-40B4-BE49-F238E27FC236}">
                  <a16:creationId xmlns:a16="http://schemas.microsoft.com/office/drawing/2014/main" id="{22D2193E-6AAA-4B5A-9D23-E203FAEEB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7248" y="3849445"/>
              <a:ext cx="448087" cy="1010799"/>
            </a:xfrm>
            <a:custGeom>
              <a:avLst/>
              <a:gdLst>
                <a:gd name="T0" fmla="*/ 4 w 63"/>
                <a:gd name="T1" fmla="*/ 38 h 144"/>
                <a:gd name="T2" fmla="*/ 50 w 63"/>
                <a:gd name="T3" fmla="*/ 142 h 144"/>
                <a:gd name="T4" fmla="*/ 46 w 63"/>
                <a:gd name="T5" fmla="*/ 37 h 144"/>
                <a:gd name="T6" fmla="*/ 20 w 63"/>
                <a:gd name="T7" fmla="*/ 2 h 144"/>
                <a:gd name="T8" fmla="*/ 4 w 63"/>
                <a:gd name="T9" fmla="*/ 3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44">
                  <a:moveTo>
                    <a:pt x="4" y="38"/>
                  </a:moveTo>
                  <a:cubicBezTo>
                    <a:pt x="7" y="60"/>
                    <a:pt x="37" y="144"/>
                    <a:pt x="50" y="142"/>
                  </a:cubicBezTo>
                  <a:cubicBezTo>
                    <a:pt x="63" y="140"/>
                    <a:pt x="50" y="59"/>
                    <a:pt x="46" y="37"/>
                  </a:cubicBezTo>
                  <a:cubicBezTo>
                    <a:pt x="42" y="15"/>
                    <a:pt x="33" y="0"/>
                    <a:pt x="20" y="2"/>
                  </a:cubicBezTo>
                  <a:cubicBezTo>
                    <a:pt x="8" y="4"/>
                    <a:pt x="0" y="16"/>
                    <a:pt x="4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131" name="Freeform 27">
              <a:extLst>
                <a:ext uri="{FF2B5EF4-FFF2-40B4-BE49-F238E27FC236}">
                  <a16:creationId xmlns:a16="http://schemas.microsoft.com/office/drawing/2014/main" id="{4C276403-0367-4485-A71D-0C815D8E0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50113" y="4575414"/>
              <a:ext cx="906593" cy="326512"/>
            </a:xfrm>
            <a:custGeom>
              <a:avLst/>
              <a:gdLst>
                <a:gd name="T0" fmla="*/ 107 w 127"/>
                <a:gd name="T1" fmla="*/ 16 h 47"/>
                <a:gd name="T2" fmla="*/ 2 w 127"/>
                <a:gd name="T3" fmla="*/ 8 h 47"/>
                <a:gd name="T4" fmla="*/ 102 w 127"/>
                <a:gd name="T5" fmla="*/ 44 h 47"/>
                <a:gd name="T6" fmla="*/ 125 w 127"/>
                <a:gd name="T7" fmla="*/ 34 h 47"/>
                <a:gd name="T8" fmla="*/ 107 w 127"/>
                <a:gd name="T9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47">
                  <a:moveTo>
                    <a:pt x="107" y="16"/>
                  </a:moveTo>
                  <a:cubicBezTo>
                    <a:pt x="93" y="13"/>
                    <a:pt x="3" y="0"/>
                    <a:pt x="2" y="8"/>
                  </a:cubicBezTo>
                  <a:cubicBezTo>
                    <a:pt x="0" y="16"/>
                    <a:pt x="88" y="41"/>
                    <a:pt x="102" y="44"/>
                  </a:cubicBezTo>
                  <a:cubicBezTo>
                    <a:pt x="116" y="47"/>
                    <a:pt x="124" y="42"/>
                    <a:pt x="125" y="34"/>
                  </a:cubicBezTo>
                  <a:cubicBezTo>
                    <a:pt x="127" y="26"/>
                    <a:pt x="122" y="19"/>
                    <a:pt x="107" y="16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132" name="Freeform 28">
              <a:extLst>
                <a:ext uri="{FF2B5EF4-FFF2-40B4-BE49-F238E27FC236}">
                  <a16:creationId xmlns:a16="http://schemas.microsoft.com/office/drawing/2014/main" id="{199C94A5-5787-452E-8A32-9D83EDC27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0207" y="3592403"/>
              <a:ext cx="250094" cy="392510"/>
            </a:xfrm>
            <a:custGeom>
              <a:avLst/>
              <a:gdLst>
                <a:gd name="T0" fmla="*/ 35 w 35"/>
                <a:gd name="T1" fmla="*/ 0 h 56"/>
                <a:gd name="T2" fmla="*/ 3 w 35"/>
                <a:gd name="T3" fmla="*/ 0 h 56"/>
                <a:gd name="T4" fmla="*/ 5 w 35"/>
                <a:gd name="T5" fmla="*/ 14 h 56"/>
                <a:gd name="T6" fmla="*/ 2 w 35"/>
                <a:gd name="T7" fmla="*/ 30 h 56"/>
                <a:gd name="T8" fmla="*/ 15 w 35"/>
                <a:gd name="T9" fmla="*/ 55 h 56"/>
                <a:gd name="T10" fmla="*/ 27 w 35"/>
                <a:gd name="T11" fmla="*/ 51 h 56"/>
                <a:gd name="T12" fmla="*/ 30 w 35"/>
                <a:gd name="T13" fmla="*/ 34 h 56"/>
                <a:gd name="T14" fmla="*/ 29 w 35"/>
                <a:gd name="T15" fmla="*/ 29 h 56"/>
                <a:gd name="T16" fmla="*/ 35 w 35"/>
                <a:gd name="T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56">
                  <a:moveTo>
                    <a:pt x="3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5" y="4"/>
                    <a:pt x="6" y="9"/>
                    <a:pt x="5" y="14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45"/>
                    <a:pt x="6" y="53"/>
                    <a:pt x="15" y="55"/>
                  </a:cubicBezTo>
                  <a:cubicBezTo>
                    <a:pt x="19" y="56"/>
                    <a:pt x="24" y="54"/>
                    <a:pt x="27" y="51"/>
                  </a:cubicBezTo>
                  <a:cubicBezTo>
                    <a:pt x="32" y="48"/>
                    <a:pt x="32" y="40"/>
                    <a:pt x="30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8" y="23"/>
                    <a:pt x="35" y="0"/>
                    <a:pt x="35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133" name="Freeform 29">
              <a:extLst>
                <a:ext uri="{FF2B5EF4-FFF2-40B4-BE49-F238E27FC236}">
                  <a16:creationId xmlns:a16="http://schemas.microsoft.com/office/drawing/2014/main" id="{43B21456-8A45-4484-A605-92988EDB0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1048" y="3592403"/>
              <a:ext cx="229253" cy="222306"/>
            </a:xfrm>
            <a:custGeom>
              <a:avLst/>
              <a:gdLst>
                <a:gd name="T0" fmla="*/ 32 w 32"/>
                <a:gd name="T1" fmla="*/ 0 h 32"/>
                <a:gd name="T2" fmla="*/ 0 w 32"/>
                <a:gd name="T3" fmla="*/ 0 h 32"/>
                <a:gd name="T4" fmla="*/ 2 w 32"/>
                <a:gd name="T5" fmla="*/ 14 h 32"/>
                <a:gd name="T6" fmla="*/ 1 w 32"/>
                <a:gd name="T7" fmla="*/ 20 h 32"/>
                <a:gd name="T8" fmla="*/ 11 w 32"/>
                <a:gd name="T9" fmla="*/ 30 h 32"/>
                <a:gd name="T10" fmla="*/ 23 w 32"/>
                <a:gd name="T11" fmla="*/ 29 h 32"/>
                <a:gd name="T12" fmla="*/ 26 w 32"/>
                <a:gd name="T13" fmla="*/ 27 h 32"/>
                <a:gd name="T14" fmla="*/ 32 w 32"/>
                <a:gd name="T1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32">
                  <a:moveTo>
                    <a:pt x="3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4"/>
                    <a:pt x="3" y="9"/>
                    <a:pt x="2" y="14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4" y="24"/>
                    <a:pt x="8" y="27"/>
                    <a:pt x="11" y="30"/>
                  </a:cubicBezTo>
                  <a:cubicBezTo>
                    <a:pt x="15" y="32"/>
                    <a:pt x="20" y="32"/>
                    <a:pt x="23" y="29"/>
                  </a:cubicBezTo>
                  <a:cubicBezTo>
                    <a:pt x="24" y="29"/>
                    <a:pt x="25" y="28"/>
                    <a:pt x="26" y="27"/>
                  </a:cubicBezTo>
                  <a:cubicBezTo>
                    <a:pt x="26" y="19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235" name="Freeform 30">
              <a:extLst>
                <a:ext uri="{FF2B5EF4-FFF2-40B4-BE49-F238E27FC236}">
                  <a16:creationId xmlns:a16="http://schemas.microsoft.com/office/drawing/2014/main" id="{464D1D45-EE63-49AB-B598-3E04FFC18D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2529" y="3373572"/>
              <a:ext cx="100733" cy="145888"/>
            </a:xfrm>
            <a:custGeom>
              <a:avLst/>
              <a:gdLst>
                <a:gd name="T0" fmla="*/ 13 w 14"/>
                <a:gd name="T1" fmla="*/ 9 h 21"/>
                <a:gd name="T2" fmla="*/ 9 w 14"/>
                <a:gd name="T3" fmla="*/ 21 h 21"/>
                <a:gd name="T4" fmla="*/ 0 w 14"/>
                <a:gd name="T5" fmla="*/ 7 h 21"/>
                <a:gd name="T6" fmla="*/ 7 w 14"/>
                <a:gd name="T7" fmla="*/ 1 h 21"/>
                <a:gd name="T8" fmla="*/ 13 w 14"/>
                <a:gd name="T9" fmla="*/ 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1">
                  <a:moveTo>
                    <a:pt x="13" y="9"/>
                  </a:moveTo>
                  <a:cubicBezTo>
                    <a:pt x="13" y="14"/>
                    <a:pt x="14" y="20"/>
                    <a:pt x="9" y="21"/>
                  </a:cubicBezTo>
                  <a:cubicBezTo>
                    <a:pt x="5" y="21"/>
                    <a:pt x="0" y="12"/>
                    <a:pt x="0" y="7"/>
                  </a:cubicBezTo>
                  <a:cubicBezTo>
                    <a:pt x="0" y="2"/>
                    <a:pt x="2" y="1"/>
                    <a:pt x="7" y="1"/>
                  </a:cubicBezTo>
                  <a:cubicBezTo>
                    <a:pt x="11" y="0"/>
                    <a:pt x="13" y="4"/>
                    <a:pt x="13" y="9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238" name="Freeform 31">
              <a:extLst>
                <a:ext uri="{FF2B5EF4-FFF2-40B4-BE49-F238E27FC236}">
                  <a16:creationId xmlns:a16="http://schemas.microsoft.com/office/drawing/2014/main" id="{24DEA2E4-5DE3-44D5-AD29-14C94A54C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98931" y="3373572"/>
              <a:ext cx="100733" cy="145888"/>
            </a:xfrm>
            <a:custGeom>
              <a:avLst/>
              <a:gdLst>
                <a:gd name="T0" fmla="*/ 0 w 14"/>
                <a:gd name="T1" fmla="*/ 9 h 21"/>
                <a:gd name="T2" fmla="*/ 4 w 14"/>
                <a:gd name="T3" fmla="*/ 21 h 21"/>
                <a:gd name="T4" fmla="*/ 13 w 14"/>
                <a:gd name="T5" fmla="*/ 7 h 21"/>
                <a:gd name="T6" fmla="*/ 7 w 14"/>
                <a:gd name="T7" fmla="*/ 1 h 21"/>
                <a:gd name="T8" fmla="*/ 0 w 14"/>
                <a:gd name="T9" fmla="*/ 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1">
                  <a:moveTo>
                    <a:pt x="0" y="9"/>
                  </a:moveTo>
                  <a:cubicBezTo>
                    <a:pt x="0" y="14"/>
                    <a:pt x="0" y="20"/>
                    <a:pt x="4" y="21"/>
                  </a:cubicBezTo>
                  <a:cubicBezTo>
                    <a:pt x="8" y="21"/>
                    <a:pt x="13" y="12"/>
                    <a:pt x="13" y="7"/>
                  </a:cubicBezTo>
                  <a:cubicBezTo>
                    <a:pt x="14" y="2"/>
                    <a:pt x="11" y="1"/>
                    <a:pt x="7" y="1"/>
                  </a:cubicBezTo>
                  <a:cubicBezTo>
                    <a:pt x="2" y="0"/>
                    <a:pt x="0" y="4"/>
                    <a:pt x="0" y="9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241" name="Freeform 32">
              <a:extLst>
                <a:ext uri="{FF2B5EF4-FFF2-40B4-BE49-F238E27FC236}">
                  <a16:creationId xmlns:a16="http://schemas.microsoft.com/office/drawing/2014/main" id="{85DE4052-B76E-4CFA-AF94-C39DEFF4E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4630" y="3192948"/>
              <a:ext cx="402930" cy="573134"/>
            </a:xfrm>
            <a:custGeom>
              <a:avLst/>
              <a:gdLst>
                <a:gd name="T0" fmla="*/ 57 w 57"/>
                <a:gd name="T1" fmla="*/ 35 h 82"/>
                <a:gd name="T2" fmla="*/ 34 w 57"/>
                <a:gd name="T3" fmla="*/ 79 h 82"/>
                <a:gd name="T4" fmla="*/ 22 w 57"/>
                <a:gd name="T5" fmla="*/ 79 h 82"/>
                <a:gd name="T6" fmla="*/ 0 w 57"/>
                <a:gd name="T7" fmla="*/ 36 h 82"/>
                <a:gd name="T8" fmla="*/ 29 w 57"/>
                <a:gd name="T9" fmla="*/ 0 h 82"/>
                <a:gd name="T10" fmla="*/ 57 w 57"/>
                <a:gd name="T11" fmla="*/ 3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82">
                  <a:moveTo>
                    <a:pt x="57" y="35"/>
                  </a:moveTo>
                  <a:cubicBezTo>
                    <a:pt x="57" y="57"/>
                    <a:pt x="43" y="72"/>
                    <a:pt x="34" y="79"/>
                  </a:cubicBezTo>
                  <a:cubicBezTo>
                    <a:pt x="31" y="82"/>
                    <a:pt x="26" y="82"/>
                    <a:pt x="22" y="79"/>
                  </a:cubicBezTo>
                  <a:cubicBezTo>
                    <a:pt x="14" y="73"/>
                    <a:pt x="0" y="59"/>
                    <a:pt x="0" y="36"/>
                  </a:cubicBezTo>
                  <a:cubicBezTo>
                    <a:pt x="0" y="10"/>
                    <a:pt x="13" y="0"/>
                    <a:pt x="29" y="0"/>
                  </a:cubicBezTo>
                  <a:cubicBezTo>
                    <a:pt x="44" y="0"/>
                    <a:pt x="57" y="10"/>
                    <a:pt x="57" y="35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242" name="Freeform 33">
              <a:extLst>
                <a:ext uri="{FF2B5EF4-FFF2-40B4-BE49-F238E27FC236}">
                  <a16:creationId xmlns:a16="http://schemas.microsoft.com/office/drawing/2014/main" id="{608BF2A3-26AE-44AE-B70E-70FA40288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4835" y="3401360"/>
              <a:ext cx="62524" cy="191045"/>
            </a:xfrm>
            <a:custGeom>
              <a:avLst/>
              <a:gdLst>
                <a:gd name="T0" fmla="*/ 9 w 9"/>
                <a:gd name="T1" fmla="*/ 22 h 27"/>
                <a:gd name="T2" fmla="*/ 4 w 9"/>
                <a:gd name="T3" fmla="*/ 27 h 27"/>
                <a:gd name="T4" fmla="*/ 4 w 9"/>
                <a:gd name="T5" fmla="*/ 27 h 27"/>
                <a:gd name="T6" fmla="*/ 0 w 9"/>
                <a:gd name="T7" fmla="*/ 22 h 27"/>
                <a:gd name="T8" fmla="*/ 2 w 9"/>
                <a:gd name="T9" fmla="*/ 3 h 27"/>
                <a:gd name="T10" fmla="*/ 3 w 9"/>
                <a:gd name="T11" fmla="*/ 1 h 27"/>
                <a:gd name="T12" fmla="*/ 5 w 9"/>
                <a:gd name="T13" fmla="*/ 0 h 27"/>
                <a:gd name="T14" fmla="*/ 7 w 9"/>
                <a:gd name="T15" fmla="*/ 2 h 27"/>
                <a:gd name="T16" fmla="*/ 9 w 9"/>
                <a:gd name="T17" fmla="*/ 2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7">
                  <a:moveTo>
                    <a:pt x="9" y="22"/>
                  </a:moveTo>
                  <a:cubicBezTo>
                    <a:pt x="9" y="25"/>
                    <a:pt x="7" y="27"/>
                    <a:pt x="4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1" y="27"/>
                    <a:pt x="0" y="25"/>
                    <a:pt x="0" y="2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6" y="0"/>
                    <a:pt x="7" y="1"/>
                    <a:pt x="7" y="2"/>
                  </a:cubicBezTo>
                  <a:lnTo>
                    <a:pt x="9" y="22"/>
                  </a:ln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243" name="Freeform 34">
              <a:extLst>
                <a:ext uri="{FF2B5EF4-FFF2-40B4-BE49-F238E27FC236}">
                  <a16:creationId xmlns:a16="http://schemas.microsoft.com/office/drawing/2014/main" id="{B1EAE41A-6469-4502-8306-CE183742B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78634" y="3092215"/>
              <a:ext cx="555765" cy="406404"/>
            </a:xfrm>
            <a:custGeom>
              <a:avLst/>
              <a:gdLst>
                <a:gd name="T0" fmla="*/ 70 w 78"/>
                <a:gd name="T1" fmla="*/ 15 h 58"/>
                <a:gd name="T2" fmla="*/ 70 w 78"/>
                <a:gd name="T3" fmla="*/ 15 h 58"/>
                <a:gd name="T4" fmla="*/ 53 w 78"/>
                <a:gd name="T5" fmla="*/ 3 h 58"/>
                <a:gd name="T6" fmla="*/ 53 w 78"/>
                <a:gd name="T7" fmla="*/ 3 h 58"/>
                <a:gd name="T8" fmla="*/ 40 w 78"/>
                <a:gd name="T9" fmla="*/ 2 h 58"/>
                <a:gd name="T10" fmla="*/ 28 w 78"/>
                <a:gd name="T11" fmla="*/ 1 h 58"/>
                <a:gd name="T12" fmla="*/ 14 w 78"/>
                <a:gd name="T13" fmla="*/ 9 h 58"/>
                <a:gd name="T14" fmla="*/ 10 w 78"/>
                <a:gd name="T15" fmla="*/ 12 h 58"/>
                <a:gd name="T16" fmla="*/ 2 w 78"/>
                <a:gd name="T17" fmla="*/ 40 h 58"/>
                <a:gd name="T18" fmla="*/ 2 w 78"/>
                <a:gd name="T19" fmla="*/ 40 h 58"/>
                <a:gd name="T20" fmla="*/ 9 w 78"/>
                <a:gd name="T21" fmla="*/ 48 h 58"/>
                <a:gd name="T22" fmla="*/ 9 w 78"/>
                <a:gd name="T23" fmla="*/ 56 h 58"/>
                <a:gd name="T24" fmla="*/ 10 w 78"/>
                <a:gd name="T25" fmla="*/ 58 h 58"/>
                <a:gd name="T26" fmla="*/ 11 w 78"/>
                <a:gd name="T27" fmla="*/ 56 h 58"/>
                <a:gd name="T28" fmla="*/ 12 w 78"/>
                <a:gd name="T29" fmla="*/ 51 h 58"/>
                <a:gd name="T30" fmla="*/ 21 w 78"/>
                <a:gd name="T31" fmla="*/ 39 h 58"/>
                <a:gd name="T32" fmla="*/ 30 w 78"/>
                <a:gd name="T33" fmla="*/ 34 h 58"/>
                <a:gd name="T34" fmla="*/ 37 w 78"/>
                <a:gd name="T35" fmla="*/ 27 h 58"/>
                <a:gd name="T36" fmla="*/ 49 w 78"/>
                <a:gd name="T37" fmla="*/ 23 h 58"/>
                <a:gd name="T38" fmla="*/ 61 w 78"/>
                <a:gd name="T39" fmla="*/ 34 h 58"/>
                <a:gd name="T40" fmla="*/ 64 w 78"/>
                <a:gd name="T41" fmla="*/ 47 h 58"/>
                <a:gd name="T42" fmla="*/ 64 w 78"/>
                <a:gd name="T43" fmla="*/ 57 h 58"/>
                <a:gd name="T44" fmla="*/ 65 w 78"/>
                <a:gd name="T45" fmla="*/ 58 h 58"/>
                <a:gd name="T46" fmla="*/ 67 w 78"/>
                <a:gd name="T47" fmla="*/ 57 h 58"/>
                <a:gd name="T48" fmla="*/ 67 w 78"/>
                <a:gd name="T49" fmla="*/ 52 h 58"/>
                <a:gd name="T50" fmla="*/ 68 w 78"/>
                <a:gd name="T51" fmla="*/ 47 h 58"/>
                <a:gd name="T52" fmla="*/ 70 w 78"/>
                <a:gd name="T53" fmla="*/ 17 h 58"/>
                <a:gd name="T54" fmla="*/ 70 w 78"/>
                <a:gd name="T55" fmla="*/ 1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8" h="58">
                  <a:moveTo>
                    <a:pt x="70" y="15"/>
                  </a:moveTo>
                  <a:cubicBezTo>
                    <a:pt x="70" y="15"/>
                    <a:pt x="70" y="15"/>
                    <a:pt x="70" y="15"/>
                  </a:cubicBezTo>
                  <a:cubicBezTo>
                    <a:pt x="73" y="11"/>
                    <a:pt x="66" y="0"/>
                    <a:pt x="53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49" y="4"/>
                    <a:pt x="44" y="4"/>
                    <a:pt x="40" y="2"/>
                  </a:cubicBezTo>
                  <a:cubicBezTo>
                    <a:pt x="37" y="1"/>
                    <a:pt x="33" y="0"/>
                    <a:pt x="28" y="1"/>
                  </a:cubicBezTo>
                  <a:cubicBezTo>
                    <a:pt x="18" y="2"/>
                    <a:pt x="14" y="9"/>
                    <a:pt x="14" y="9"/>
                  </a:cubicBezTo>
                  <a:cubicBezTo>
                    <a:pt x="13" y="10"/>
                    <a:pt x="12" y="11"/>
                    <a:pt x="10" y="12"/>
                  </a:cubicBezTo>
                  <a:cubicBezTo>
                    <a:pt x="0" y="22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6" y="41"/>
                    <a:pt x="9" y="44"/>
                    <a:pt x="9" y="48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9" y="58"/>
                    <a:pt x="10" y="58"/>
                  </a:cubicBezTo>
                  <a:cubicBezTo>
                    <a:pt x="11" y="58"/>
                    <a:pt x="11" y="57"/>
                    <a:pt x="11" y="56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2" y="46"/>
                    <a:pt x="16" y="41"/>
                    <a:pt x="21" y="39"/>
                  </a:cubicBezTo>
                  <a:cubicBezTo>
                    <a:pt x="25" y="38"/>
                    <a:pt x="28" y="37"/>
                    <a:pt x="30" y="34"/>
                  </a:cubicBezTo>
                  <a:cubicBezTo>
                    <a:pt x="33" y="32"/>
                    <a:pt x="35" y="30"/>
                    <a:pt x="37" y="27"/>
                  </a:cubicBezTo>
                  <a:cubicBezTo>
                    <a:pt x="39" y="23"/>
                    <a:pt x="45" y="21"/>
                    <a:pt x="49" y="23"/>
                  </a:cubicBezTo>
                  <a:cubicBezTo>
                    <a:pt x="54" y="25"/>
                    <a:pt x="58" y="30"/>
                    <a:pt x="61" y="34"/>
                  </a:cubicBezTo>
                  <a:cubicBezTo>
                    <a:pt x="63" y="38"/>
                    <a:pt x="64" y="42"/>
                    <a:pt x="64" y="47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58"/>
                    <a:pt x="65" y="58"/>
                    <a:pt x="65" y="58"/>
                  </a:cubicBezTo>
                  <a:cubicBezTo>
                    <a:pt x="66" y="58"/>
                    <a:pt x="67" y="58"/>
                    <a:pt x="67" y="57"/>
                  </a:cubicBezTo>
                  <a:cubicBezTo>
                    <a:pt x="67" y="52"/>
                    <a:pt x="67" y="52"/>
                    <a:pt x="67" y="52"/>
                  </a:cubicBezTo>
                  <a:cubicBezTo>
                    <a:pt x="67" y="50"/>
                    <a:pt x="67" y="48"/>
                    <a:pt x="68" y="47"/>
                  </a:cubicBezTo>
                  <a:cubicBezTo>
                    <a:pt x="74" y="40"/>
                    <a:pt x="78" y="26"/>
                    <a:pt x="70" y="17"/>
                  </a:cubicBezTo>
                  <a:cubicBezTo>
                    <a:pt x="70" y="16"/>
                    <a:pt x="70" y="15"/>
                    <a:pt x="70" y="1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244" name="Freeform 35">
              <a:extLst>
                <a:ext uri="{FF2B5EF4-FFF2-40B4-BE49-F238E27FC236}">
                  <a16:creationId xmlns:a16="http://schemas.microsoft.com/office/drawing/2014/main" id="{4DD02E91-DA2A-443E-961F-E8AFE8E7F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5283" y="4568467"/>
              <a:ext cx="969116" cy="305671"/>
            </a:xfrm>
            <a:custGeom>
              <a:avLst/>
              <a:gdLst>
                <a:gd name="T0" fmla="*/ 136 w 136"/>
                <a:gd name="T1" fmla="*/ 15 h 44"/>
                <a:gd name="T2" fmla="*/ 130 w 136"/>
                <a:gd name="T3" fmla="*/ 3 h 44"/>
                <a:gd name="T4" fmla="*/ 110 w 136"/>
                <a:gd name="T5" fmla="*/ 4 h 44"/>
                <a:gd name="T6" fmla="*/ 101 w 136"/>
                <a:gd name="T7" fmla="*/ 5 h 44"/>
                <a:gd name="T8" fmla="*/ 21 w 136"/>
                <a:gd name="T9" fmla="*/ 7 h 44"/>
                <a:gd name="T10" fmla="*/ 2 w 136"/>
                <a:gd name="T11" fmla="*/ 28 h 44"/>
                <a:gd name="T12" fmla="*/ 26 w 136"/>
                <a:gd name="T13" fmla="*/ 41 h 44"/>
                <a:gd name="T14" fmla="*/ 101 w 136"/>
                <a:gd name="T15" fmla="*/ 15 h 44"/>
                <a:gd name="T16" fmla="*/ 120 w 136"/>
                <a:gd name="T17" fmla="*/ 13 h 44"/>
                <a:gd name="T18" fmla="*/ 136 w 136"/>
                <a:gd name="T19" fmla="*/ 1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44">
                  <a:moveTo>
                    <a:pt x="136" y="15"/>
                  </a:moveTo>
                  <a:cubicBezTo>
                    <a:pt x="136" y="15"/>
                    <a:pt x="133" y="7"/>
                    <a:pt x="130" y="3"/>
                  </a:cubicBezTo>
                  <a:cubicBezTo>
                    <a:pt x="127" y="0"/>
                    <a:pt x="116" y="2"/>
                    <a:pt x="110" y="4"/>
                  </a:cubicBezTo>
                  <a:cubicBezTo>
                    <a:pt x="107" y="5"/>
                    <a:pt x="104" y="5"/>
                    <a:pt x="101" y="5"/>
                  </a:cubicBezTo>
                  <a:cubicBezTo>
                    <a:pt x="77" y="4"/>
                    <a:pt x="32" y="5"/>
                    <a:pt x="21" y="7"/>
                  </a:cubicBezTo>
                  <a:cubicBezTo>
                    <a:pt x="7" y="9"/>
                    <a:pt x="0" y="21"/>
                    <a:pt x="2" y="28"/>
                  </a:cubicBezTo>
                  <a:cubicBezTo>
                    <a:pt x="5" y="41"/>
                    <a:pt x="12" y="44"/>
                    <a:pt x="26" y="41"/>
                  </a:cubicBezTo>
                  <a:cubicBezTo>
                    <a:pt x="37" y="39"/>
                    <a:pt x="78" y="26"/>
                    <a:pt x="101" y="15"/>
                  </a:cubicBezTo>
                  <a:cubicBezTo>
                    <a:pt x="107" y="13"/>
                    <a:pt x="113" y="12"/>
                    <a:pt x="120" y="13"/>
                  </a:cubicBezTo>
                  <a:lnTo>
                    <a:pt x="136" y="15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7B647584-7E55-4B9B-9D14-2DB2A324E708}"/>
              </a:ext>
            </a:extLst>
          </p:cNvPr>
          <p:cNvGrpSpPr/>
          <p:nvPr/>
        </p:nvGrpSpPr>
        <p:grpSpPr>
          <a:xfrm>
            <a:off x="9674021" y="3863081"/>
            <a:ext cx="525661" cy="1463516"/>
            <a:chOff x="9462165" y="5794622"/>
            <a:chExt cx="788492" cy="2195274"/>
          </a:xfrm>
        </p:grpSpPr>
        <p:sp>
          <p:nvSpPr>
            <p:cNvPr id="246" name="Oval 36">
              <a:extLst>
                <a:ext uri="{FF2B5EF4-FFF2-40B4-BE49-F238E27FC236}">
                  <a16:creationId xmlns:a16="http://schemas.microsoft.com/office/drawing/2014/main" id="{31C31FAD-0A02-4476-AE33-1BA42B850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0795" y="5794622"/>
              <a:ext cx="684287" cy="66691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247" name="Freeform 37">
              <a:extLst>
                <a:ext uri="{FF2B5EF4-FFF2-40B4-BE49-F238E27FC236}">
                  <a16:creationId xmlns:a16="http://schemas.microsoft.com/office/drawing/2014/main" id="{90DFD0FD-9ED4-44DB-881A-EE963CCBC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0795" y="5794622"/>
              <a:ext cx="343881" cy="329987"/>
            </a:xfrm>
            <a:custGeom>
              <a:avLst/>
              <a:gdLst>
                <a:gd name="T0" fmla="*/ 48 w 48"/>
                <a:gd name="T1" fmla="*/ 0 h 47"/>
                <a:gd name="T2" fmla="*/ 0 w 48"/>
                <a:gd name="T3" fmla="*/ 47 h 47"/>
                <a:gd name="T4" fmla="*/ 48 w 48"/>
                <a:gd name="T5" fmla="*/ 47 h 47"/>
                <a:gd name="T6" fmla="*/ 48 w 48"/>
                <a:gd name="T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7">
                  <a:moveTo>
                    <a:pt x="48" y="0"/>
                  </a:moveTo>
                  <a:cubicBezTo>
                    <a:pt x="22" y="0"/>
                    <a:pt x="0" y="21"/>
                    <a:pt x="0" y="47"/>
                  </a:cubicBezTo>
                  <a:cubicBezTo>
                    <a:pt x="48" y="47"/>
                    <a:pt x="48" y="47"/>
                    <a:pt x="48" y="47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248" name="Oval 38">
              <a:extLst>
                <a:ext uri="{FF2B5EF4-FFF2-40B4-BE49-F238E27FC236}">
                  <a16:creationId xmlns:a16="http://schemas.microsoft.com/office/drawing/2014/main" id="{B45C0C2F-8DEF-4CEC-86E8-4539D6021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1528" y="5884934"/>
              <a:ext cx="489769" cy="48629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249" name="Freeform 39">
              <a:extLst>
                <a:ext uri="{FF2B5EF4-FFF2-40B4-BE49-F238E27FC236}">
                  <a16:creationId xmlns:a16="http://schemas.microsoft.com/office/drawing/2014/main" id="{A8EC6868-210D-43CF-AF3A-35F7473F6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3942" y="5919669"/>
              <a:ext cx="197992" cy="409877"/>
            </a:xfrm>
            <a:custGeom>
              <a:avLst/>
              <a:gdLst>
                <a:gd name="T0" fmla="*/ 25 w 28"/>
                <a:gd name="T1" fmla="*/ 16 h 58"/>
                <a:gd name="T2" fmla="*/ 20 w 28"/>
                <a:gd name="T3" fmla="*/ 16 h 58"/>
                <a:gd name="T4" fmla="*/ 15 w 28"/>
                <a:gd name="T5" fmla="*/ 15 h 58"/>
                <a:gd name="T6" fmla="*/ 10 w 28"/>
                <a:gd name="T7" fmla="*/ 19 h 58"/>
                <a:gd name="T8" fmla="*/ 28 w 28"/>
                <a:gd name="T9" fmla="*/ 38 h 58"/>
                <a:gd name="T10" fmla="*/ 20 w 28"/>
                <a:gd name="T11" fmla="*/ 50 h 58"/>
                <a:gd name="T12" fmla="*/ 18 w 28"/>
                <a:gd name="T13" fmla="*/ 53 h 58"/>
                <a:gd name="T14" fmla="*/ 18 w 28"/>
                <a:gd name="T15" fmla="*/ 55 h 58"/>
                <a:gd name="T16" fmla="*/ 14 w 28"/>
                <a:gd name="T17" fmla="*/ 58 h 58"/>
                <a:gd name="T18" fmla="*/ 14 w 28"/>
                <a:gd name="T19" fmla="*/ 58 h 58"/>
                <a:gd name="T20" fmla="*/ 11 w 28"/>
                <a:gd name="T21" fmla="*/ 55 h 58"/>
                <a:gd name="T22" fmla="*/ 11 w 28"/>
                <a:gd name="T23" fmla="*/ 54 h 58"/>
                <a:gd name="T24" fmla="*/ 8 w 28"/>
                <a:gd name="T25" fmla="*/ 51 h 58"/>
                <a:gd name="T26" fmla="*/ 2 w 28"/>
                <a:gd name="T27" fmla="*/ 48 h 58"/>
                <a:gd name="T28" fmla="*/ 1 w 28"/>
                <a:gd name="T29" fmla="*/ 43 h 58"/>
                <a:gd name="T30" fmla="*/ 2 w 28"/>
                <a:gd name="T31" fmla="*/ 42 h 58"/>
                <a:gd name="T32" fmla="*/ 6 w 28"/>
                <a:gd name="T33" fmla="*/ 41 h 58"/>
                <a:gd name="T34" fmla="*/ 13 w 28"/>
                <a:gd name="T35" fmla="*/ 43 h 58"/>
                <a:gd name="T36" fmla="*/ 19 w 28"/>
                <a:gd name="T37" fmla="*/ 38 h 58"/>
                <a:gd name="T38" fmla="*/ 1 w 28"/>
                <a:gd name="T39" fmla="*/ 19 h 58"/>
                <a:gd name="T40" fmla="*/ 9 w 28"/>
                <a:gd name="T41" fmla="*/ 7 h 58"/>
                <a:gd name="T42" fmla="*/ 11 w 28"/>
                <a:gd name="T43" fmla="*/ 4 h 58"/>
                <a:gd name="T44" fmla="*/ 11 w 28"/>
                <a:gd name="T45" fmla="*/ 3 h 58"/>
                <a:gd name="T46" fmla="*/ 14 w 28"/>
                <a:gd name="T47" fmla="*/ 0 h 58"/>
                <a:gd name="T48" fmla="*/ 14 w 28"/>
                <a:gd name="T49" fmla="*/ 0 h 58"/>
                <a:gd name="T50" fmla="*/ 18 w 28"/>
                <a:gd name="T51" fmla="*/ 3 h 58"/>
                <a:gd name="T52" fmla="*/ 18 w 28"/>
                <a:gd name="T53" fmla="*/ 4 h 58"/>
                <a:gd name="T54" fmla="*/ 20 w 28"/>
                <a:gd name="T55" fmla="*/ 7 h 58"/>
                <a:gd name="T56" fmla="*/ 25 w 28"/>
                <a:gd name="T57" fmla="*/ 10 h 58"/>
                <a:gd name="T58" fmla="*/ 26 w 28"/>
                <a:gd name="T59" fmla="*/ 15 h 58"/>
                <a:gd name="T60" fmla="*/ 25 w 28"/>
                <a:gd name="T61" fmla="*/ 1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" h="58">
                  <a:moveTo>
                    <a:pt x="25" y="16"/>
                  </a:moveTo>
                  <a:cubicBezTo>
                    <a:pt x="24" y="17"/>
                    <a:pt x="22" y="17"/>
                    <a:pt x="20" y="16"/>
                  </a:cubicBezTo>
                  <a:cubicBezTo>
                    <a:pt x="19" y="15"/>
                    <a:pt x="17" y="15"/>
                    <a:pt x="15" y="15"/>
                  </a:cubicBezTo>
                  <a:cubicBezTo>
                    <a:pt x="12" y="15"/>
                    <a:pt x="10" y="16"/>
                    <a:pt x="10" y="19"/>
                  </a:cubicBezTo>
                  <a:cubicBezTo>
                    <a:pt x="10" y="25"/>
                    <a:pt x="28" y="25"/>
                    <a:pt x="28" y="38"/>
                  </a:cubicBezTo>
                  <a:cubicBezTo>
                    <a:pt x="28" y="44"/>
                    <a:pt x="25" y="48"/>
                    <a:pt x="20" y="50"/>
                  </a:cubicBezTo>
                  <a:cubicBezTo>
                    <a:pt x="18" y="51"/>
                    <a:pt x="18" y="52"/>
                    <a:pt x="18" y="53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18" y="56"/>
                    <a:pt x="16" y="58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2" y="58"/>
                    <a:pt x="11" y="56"/>
                    <a:pt x="11" y="55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1" y="52"/>
                    <a:pt x="10" y="51"/>
                    <a:pt x="8" y="51"/>
                  </a:cubicBezTo>
                  <a:cubicBezTo>
                    <a:pt x="6" y="50"/>
                    <a:pt x="4" y="49"/>
                    <a:pt x="2" y="48"/>
                  </a:cubicBezTo>
                  <a:cubicBezTo>
                    <a:pt x="0" y="47"/>
                    <a:pt x="0" y="45"/>
                    <a:pt x="1" y="43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1"/>
                    <a:pt x="4" y="40"/>
                    <a:pt x="6" y="41"/>
                  </a:cubicBezTo>
                  <a:cubicBezTo>
                    <a:pt x="8" y="42"/>
                    <a:pt x="11" y="43"/>
                    <a:pt x="13" y="43"/>
                  </a:cubicBezTo>
                  <a:cubicBezTo>
                    <a:pt x="17" y="43"/>
                    <a:pt x="19" y="42"/>
                    <a:pt x="19" y="38"/>
                  </a:cubicBezTo>
                  <a:cubicBezTo>
                    <a:pt x="19" y="31"/>
                    <a:pt x="1" y="32"/>
                    <a:pt x="1" y="19"/>
                  </a:cubicBezTo>
                  <a:cubicBezTo>
                    <a:pt x="1" y="14"/>
                    <a:pt x="4" y="9"/>
                    <a:pt x="9" y="7"/>
                  </a:cubicBezTo>
                  <a:cubicBezTo>
                    <a:pt x="10" y="7"/>
                    <a:pt x="11" y="6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6" y="0"/>
                    <a:pt x="18" y="1"/>
                    <a:pt x="18" y="3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6"/>
                    <a:pt x="19" y="7"/>
                    <a:pt x="20" y="7"/>
                  </a:cubicBezTo>
                  <a:cubicBezTo>
                    <a:pt x="22" y="8"/>
                    <a:pt x="24" y="9"/>
                    <a:pt x="25" y="10"/>
                  </a:cubicBezTo>
                  <a:cubicBezTo>
                    <a:pt x="27" y="11"/>
                    <a:pt x="27" y="13"/>
                    <a:pt x="26" y="15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250" name="Freeform 40">
              <a:extLst>
                <a:ext uri="{FF2B5EF4-FFF2-40B4-BE49-F238E27FC236}">
                  <a16:creationId xmlns:a16="http://schemas.microsoft.com/office/drawing/2014/main" id="{B9FBE2AF-D444-4530-B931-B992ADD93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5530" y="6461540"/>
              <a:ext cx="309145" cy="302198"/>
            </a:xfrm>
            <a:custGeom>
              <a:avLst/>
              <a:gdLst>
                <a:gd name="T0" fmla="*/ 33 w 43"/>
                <a:gd name="T1" fmla="*/ 11 h 43"/>
                <a:gd name="T2" fmla="*/ 41 w 43"/>
                <a:gd name="T3" fmla="*/ 41 h 43"/>
                <a:gd name="T4" fmla="*/ 11 w 43"/>
                <a:gd name="T5" fmla="*/ 33 h 43"/>
                <a:gd name="T6" fmla="*/ 3 w 43"/>
                <a:gd name="T7" fmla="*/ 3 h 43"/>
                <a:gd name="T8" fmla="*/ 33 w 43"/>
                <a:gd name="T9" fmla="*/ 1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33" y="11"/>
                  </a:moveTo>
                  <a:cubicBezTo>
                    <a:pt x="43" y="21"/>
                    <a:pt x="41" y="41"/>
                    <a:pt x="41" y="41"/>
                  </a:cubicBezTo>
                  <a:cubicBezTo>
                    <a:pt x="41" y="41"/>
                    <a:pt x="22" y="43"/>
                    <a:pt x="11" y="33"/>
                  </a:cubicBezTo>
                  <a:cubicBezTo>
                    <a:pt x="0" y="22"/>
                    <a:pt x="3" y="3"/>
                    <a:pt x="3" y="3"/>
                  </a:cubicBezTo>
                  <a:cubicBezTo>
                    <a:pt x="3" y="3"/>
                    <a:pt x="22" y="0"/>
                    <a:pt x="33" y="1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251" name="Freeform 41">
              <a:extLst>
                <a:ext uri="{FF2B5EF4-FFF2-40B4-BE49-F238E27FC236}">
                  <a16:creationId xmlns:a16="http://schemas.microsoft.com/office/drawing/2014/main" id="{B444F1DE-C7F4-4C05-88EB-45394695A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1622" y="6461540"/>
              <a:ext cx="305671" cy="302198"/>
            </a:xfrm>
            <a:custGeom>
              <a:avLst/>
              <a:gdLst>
                <a:gd name="T0" fmla="*/ 11 w 43"/>
                <a:gd name="T1" fmla="*/ 11 h 43"/>
                <a:gd name="T2" fmla="*/ 3 w 43"/>
                <a:gd name="T3" fmla="*/ 41 h 43"/>
                <a:gd name="T4" fmla="*/ 33 w 43"/>
                <a:gd name="T5" fmla="*/ 33 h 43"/>
                <a:gd name="T6" fmla="*/ 41 w 43"/>
                <a:gd name="T7" fmla="*/ 3 h 43"/>
                <a:gd name="T8" fmla="*/ 11 w 43"/>
                <a:gd name="T9" fmla="*/ 1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11" y="11"/>
                  </a:moveTo>
                  <a:cubicBezTo>
                    <a:pt x="0" y="21"/>
                    <a:pt x="3" y="41"/>
                    <a:pt x="3" y="41"/>
                  </a:cubicBezTo>
                  <a:cubicBezTo>
                    <a:pt x="3" y="41"/>
                    <a:pt x="22" y="43"/>
                    <a:pt x="33" y="33"/>
                  </a:cubicBezTo>
                  <a:cubicBezTo>
                    <a:pt x="43" y="22"/>
                    <a:pt x="41" y="3"/>
                    <a:pt x="41" y="3"/>
                  </a:cubicBezTo>
                  <a:cubicBezTo>
                    <a:pt x="41" y="3"/>
                    <a:pt x="21" y="0"/>
                    <a:pt x="11" y="1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252" name="Freeform 42">
              <a:extLst>
                <a:ext uri="{FF2B5EF4-FFF2-40B4-BE49-F238E27FC236}">
                  <a16:creationId xmlns:a16="http://schemas.microsoft.com/office/drawing/2014/main" id="{70A82D27-CCDC-45AC-9DF1-562F448D5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3848" y="6763738"/>
              <a:ext cx="350828" cy="343881"/>
            </a:xfrm>
            <a:custGeom>
              <a:avLst/>
              <a:gdLst>
                <a:gd name="T0" fmla="*/ 37 w 49"/>
                <a:gd name="T1" fmla="*/ 12 h 49"/>
                <a:gd name="T2" fmla="*/ 47 w 49"/>
                <a:gd name="T3" fmla="*/ 46 h 49"/>
                <a:gd name="T4" fmla="*/ 12 w 49"/>
                <a:gd name="T5" fmla="*/ 37 h 49"/>
                <a:gd name="T6" fmla="*/ 3 w 49"/>
                <a:gd name="T7" fmla="*/ 2 h 49"/>
                <a:gd name="T8" fmla="*/ 37 w 49"/>
                <a:gd name="T9" fmla="*/ 1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9">
                  <a:moveTo>
                    <a:pt x="37" y="12"/>
                  </a:moveTo>
                  <a:cubicBezTo>
                    <a:pt x="49" y="24"/>
                    <a:pt x="47" y="46"/>
                    <a:pt x="47" y="46"/>
                  </a:cubicBezTo>
                  <a:cubicBezTo>
                    <a:pt x="47" y="46"/>
                    <a:pt x="24" y="49"/>
                    <a:pt x="12" y="37"/>
                  </a:cubicBezTo>
                  <a:cubicBezTo>
                    <a:pt x="0" y="25"/>
                    <a:pt x="3" y="2"/>
                    <a:pt x="3" y="2"/>
                  </a:cubicBezTo>
                  <a:cubicBezTo>
                    <a:pt x="3" y="2"/>
                    <a:pt x="25" y="0"/>
                    <a:pt x="37" y="1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253" name="Freeform 43">
              <a:extLst>
                <a:ext uri="{FF2B5EF4-FFF2-40B4-BE49-F238E27FC236}">
                  <a16:creationId xmlns:a16="http://schemas.microsoft.com/office/drawing/2014/main" id="{812F0B94-CDB1-406B-9131-94543BECA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1622" y="6763738"/>
              <a:ext cx="347353" cy="343881"/>
            </a:xfrm>
            <a:custGeom>
              <a:avLst/>
              <a:gdLst>
                <a:gd name="T0" fmla="*/ 12 w 49"/>
                <a:gd name="T1" fmla="*/ 12 h 49"/>
                <a:gd name="T2" fmla="*/ 3 w 49"/>
                <a:gd name="T3" fmla="*/ 46 h 49"/>
                <a:gd name="T4" fmla="*/ 37 w 49"/>
                <a:gd name="T5" fmla="*/ 37 h 49"/>
                <a:gd name="T6" fmla="*/ 47 w 49"/>
                <a:gd name="T7" fmla="*/ 2 h 49"/>
                <a:gd name="T8" fmla="*/ 12 w 49"/>
                <a:gd name="T9" fmla="*/ 1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9">
                  <a:moveTo>
                    <a:pt x="12" y="12"/>
                  </a:moveTo>
                  <a:cubicBezTo>
                    <a:pt x="0" y="24"/>
                    <a:pt x="3" y="46"/>
                    <a:pt x="3" y="46"/>
                  </a:cubicBezTo>
                  <a:cubicBezTo>
                    <a:pt x="3" y="46"/>
                    <a:pt x="25" y="49"/>
                    <a:pt x="37" y="37"/>
                  </a:cubicBezTo>
                  <a:cubicBezTo>
                    <a:pt x="49" y="25"/>
                    <a:pt x="47" y="2"/>
                    <a:pt x="47" y="2"/>
                  </a:cubicBezTo>
                  <a:cubicBezTo>
                    <a:pt x="47" y="2"/>
                    <a:pt x="24" y="0"/>
                    <a:pt x="12" y="1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254" name="Freeform 44">
              <a:extLst>
                <a:ext uri="{FF2B5EF4-FFF2-40B4-BE49-F238E27FC236}">
                  <a16:creationId xmlns:a16="http://schemas.microsoft.com/office/drawing/2014/main" id="{845ED83C-8153-4897-806F-9E9A09087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62165" y="7086776"/>
              <a:ext cx="392510" cy="385563"/>
            </a:xfrm>
            <a:custGeom>
              <a:avLst/>
              <a:gdLst>
                <a:gd name="T0" fmla="*/ 42 w 55"/>
                <a:gd name="T1" fmla="*/ 13 h 55"/>
                <a:gd name="T2" fmla="*/ 52 w 55"/>
                <a:gd name="T3" fmla="*/ 52 h 55"/>
                <a:gd name="T4" fmla="*/ 14 w 55"/>
                <a:gd name="T5" fmla="*/ 41 h 55"/>
                <a:gd name="T6" fmla="*/ 3 w 55"/>
                <a:gd name="T7" fmla="*/ 3 h 55"/>
                <a:gd name="T8" fmla="*/ 42 w 55"/>
                <a:gd name="T9" fmla="*/ 1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42" y="13"/>
                  </a:moveTo>
                  <a:cubicBezTo>
                    <a:pt x="55" y="27"/>
                    <a:pt x="52" y="52"/>
                    <a:pt x="52" y="52"/>
                  </a:cubicBezTo>
                  <a:cubicBezTo>
                    <a:pt x="52" y="52"/>
                    <a:pt x="27" y="55"/>
                    <a:pt x="14" y="41"/>
                  </a:cubicBezTo>
                  <a:cubicBezTo>
                    <a:pt x="0" y="28"/>
                    <a:pt x="3" y="3"/>
                    <a:pt x="3" y="3"/>
                  </a:cubicBezTo>
                  <a:cubicBezTo>
                    <a:pt x="3" y="3"/>
                    <a:pt x="28" y="0"/>
                    <a:pt x="42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255" name="Freeform 45">
              <a:extLst>
                <a:ext uri="{FF2B5EF4-FFF2-40B4-BE49-F238E27FC236}">
                  <a16:creationId xmlns:a16="http://schemas.microsoft.com/office/drawing/2014/main" id="{5E6510B4-17EC-4B51-A7F6-47574D940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1622" y="7086776"/>
              <a:ext cx="389035" cy="385563"/>
            </a:xfrm>
            <a:custGeom>
              <a:avLst/>
              <a:gdLst>
                <a:gd name="T0" fmla="*/ 14 w 55"/>
                <a:gd name="T1" fmla="*/ 13 h 55"/>
                <a:gd name="T2" fmla="*/ 3 w 55"/>
                <a:gd name="T3" fmla="*/ 52 h 55"/>
                <a:gd name="T4" fmla="*/ 42 w 55"/>
                <a:gd name="T5" fmla="*/ 41 h 55"/>
                <a:gd name="T6" fmla="*/ 52 w 55"/>
                <a:gd name="T7" fmla="*/ 3 h 55"/>
                <a:gd name="T8" fmla="*/ 14 w 55"/>
                <a:gd name="T9" fmla="*/ 1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14" y="13"/>
                  </a:moveTo>
                  <a:cubicBezTo>
                    <a:pt x="0" y="27"/>
                    <a:pt x="3" y="52"/>
                    <a:pt x="3" y="52"/>
                  </a:cubicBezTo>
                  <a:cubicBezTo>
                    <a:pt x="3" y="52"/>
                    <a:pt x="28" y="55"/>
                    <a:pt x="42" y="41"/>
                  </a:cubicBezTo>
                  <a:cubicBezTo>
                    <a:pt x="55" y="28"/>
                    <a:pt x="52" y="3"/>
                    <a:pt x="52" y="3"/>
                  </a:cubicBezTo>
                  <a:cubicBezTo>
                    <a:pt x="52" y="3"/>
                    <a:pt x="27" y="0"/>
                    <a:pt x="14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256" name="Freeform 46">
              <a:extLst>
                <a:ext uri="{FF2B5EF4-FFF2-40B4-BE49-F238E27FC236}">
                  <a16:creationId xmlns:a16="http://schemas.microsoft.com/office/drawing/2014/main" id="{8281EF52-687A-4111-A95A-15A9F7D07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0687" y="7548756"/>
              <a:ext cx="524504" cy="441140"/>
            </a:xfrm>
            <a:custGeom>
              <a:avLst/>
              <a:gdLst>
                <a:gd name="T0" fmla="*/ 54 w 74"/>
                <a:gd name="T1" fmla="*/ 63 h 63"/>
                <a:gd name="T2" fmla="*/ 20 w 74"/>
                <a:gd name="T3" fmla="*/ 63 h 63"/>
                <a:gd name="T4" fmla="*/ 9 w 74"/>
                <a:gd name="T5" fmla="*/ 53 h 63"/>
                <a:gd name="T6" fmla="*/ 0 w 74"/>
                <a:gd name="T7" fmla="*/ 0 h 63"/>
                <a:gd name="T8" fmla="*/ 74 w 74"/>
                <a:gd name="T9" fmla="*/ 0 h 63"/>
                <a:gd name="T10" fmla="*/ 65 w 74"/>
                <a:gd name="T11" fmla="*/ 53 h 63"/>
                <a:gd name="T12" fmla="*/ 54 w 74"/>
                <a:gd name="T1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63">
                  <a:moveTo>
                    <a:pt x="54" y="63"/>
                  </a:moveTo>
                  <a:cubicBezTo>
                    <a:pt x="20" y="63"/>
                    <a:pt x="20" y="63"/>
                    <a:pt x="20" y="63"/>
                  </a:cubicBezTo>
                  <a:cubicBezTo>
                    <a:pt x="14" y="63"/>
                    <a:pt x="9" y="59"/>
                    <a:pt x="9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5" y="53"/>
                    <a:pt x="65" y="53"/>
                    <a:pt x="65" y="53"/>
                  </a:cubicBezTo>
                  <a:cubicBezTo>
                    <a:pt x="64" y="59"/>
                    <a:pt x="59" y="63"/>
                    <a:pt x="54" y="6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257" name="Freeform 47">
              <a:extLst>
                <a:ext uri="{FF2B5EF4-FFF2-40B4-BE49-F238E27FC236}">
                  <a16:creationId xmlns:a16="http://schemas.microsoft.com/office/drawing/2014/main" id="{05D37F6B-7A2D-4CA6-B7C7-EDE920AA1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9740048" y="7548756"/>
              <a:ext cx="375141" cy="441140"/>
            </a:xfrm>
            <a:custGeom>
              <a:avLst/>
              <a:gdLst>
                <a:gd name="T0" fmla="*/ 5 w 53"/>
                <a:gd name="T1" fmla="*/ 0 h 63"/>
                <a:gd name="T2" fmla="*/ 0 w 53"/>
                <a:gd name="T3" fmla="*/ 63 h 63"/>
                <a:gd name="T4" fmla="*/ 33 w 53"/>
                <a:gd name="T5" fmla="*/ 63 h 63"/>
                <a:gd name="T6" fmla="*/ 44 w 53"/>
                <a:gd name="T7" fmla="*/ 53 h 63"/>
                <a:gd name="T8" fmla="*/ 53 w 53"/>
                <a:gd name="T9" fmla="*/ 0 h 63"/>
                <a:gd name="T10" fmla="*/ 5 w 53"/>
                <a:gd name="T1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63">
                  <a:moveTo>
                    <a:pt x="5" y="0"/>
                  </a:moveTo>
                  <a:cubicBezTo>
                    <a:pt x="22" y="16"/>
                    <a:pt x="21" y="49"/>
                    <a:pt x="0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8" y="63"/>
                    <a:pt x="43" y="59"/>
                    <a:pt x="44" y="53"/>
                  </a:cubicBezTo>
                  <a:cubicBezTo>
                    <a:pt x="53" y="0"/>
                    <a:pt x="53" y="0"/>
                    <a:pt x="53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258" name="Freeform 48">
              <a:extLst>
                <a:ext uri="{FF2B5EF4-FFF2-40B4-BE49-F238E27FC236}">
                  <a16:creationId xmlns:a16="http://schemas.microsoft.com/office/drawing/2014/main" id="{DA80182B-D4D5-47F7-ABC7-D919D2DFC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8583" y="7548756"/>
              <a:ext cx="628710" cy="111153"/>
            </a:xfrm>
            <a:custGeom>
              <a:avLst/>
              <a:gdLst>
                <a:gd name="T0" fmla="*/ 80 w 88"/>
                <a:gd name="T1" fmla="*/ 16 h 16"/>
                <a:gd name="T2" fmla="*/ 8 w 88"/>
                <a:gd name="T3" fmla="*/ 16 h 16"/>
                <a:gd name="T4" fmla="*/ 0 w 88"/>
                <a:gd name="T5" fmla="*/ 8 h 16"/>
                <a:gd name="T6" fmla="*/ 0 w 88"/>
                <a:gd name="T7" fmla="*/ 8 h 16"/>
                <a:gd name="T8" fmla="*/ 8 w 88"/>
                <a:gd name="T9" fmla="*/ 0 h 16"/>
                <a:gd name="T10" fmla="*/ 80 w 88"/>
                <a:gd name="T11" fmla="*/ 0 h 16"/>
                <a:gd name="T12" fmla="*/ 88 w 88"/>
                <a:gd name="T13" fmla="*/ 8 h 16"/>
                <a:gd name="T14" fmla="*/ 88 w 88"/>
                <a:gd name="T15" fmla="*/ 8 h 16"/>
                <a:gd name="T16" fmla="*/ 80 w 88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6">
                  <a:moveTo>
                    <a:pt x="80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4" y="0"/>
                    <a:pt x="88" y="3"/>
                    <a:pt x="88" y="8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88" y="12"/>
                    <a:pt x="84" y="16"/>
                    <a:pt x="80" y="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CB86C4AD-EC14-41AC-8A17-8AC913D31152}"/>
              </a:ext>
            </a:extLst>
          </p:cNvPr>
          <p:cNvGrpSpPr/>
          <p:nvPr/>
        </p:nvGrpSpPr>
        <p:grpSpPr>
          <a:xfrm>
            <a:off x="9090468" y="4106229"/>
            <a:ext cx="470086" cy="1220368"/>
            <a:chOff x="8586835" y="6159344"/>
            <a:chExt cx="705129" cy="1830552"/>
          </a:xfrm>
        </p:grpSpPr>
        <p:sp>
          <p:nvSpPr>
            <p:cNvPr id="260" name="Oval 49">
              <a:extLst>
                <a:ext uri="{FF2B5EF4-FFF2-40B4-BE49-F238E27FC236}">
                  <a16:creationId xmlns:a16="http://schemas.microsoft.com/office/drawing/2014/main" id="{97E12E13-D9E0-4FE6-8A85-4C08481DB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3782" y="6159344"/>
              <a:ext cx="673865" cy="67386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261" name="Freeform 50">
              <a:extLst>
                <a:ext uri="{FF2B5EF4-FFF2-40B4-BE49-F238E27FC236}">
                  <a16:creationId xmlns:a16="http://schemas.microsoft.com/office/drawing/2014/main" id="{FCF87CE8-F72C-4277-8AFF-E81B2795F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3782" y="6159344"/>
              <a:ext cx="340406" cy="336934"/>
            </a:xfrm>
            <a:custGeom>
              <a:avLst/>
              <a:gdLst>
                <a:gd name="T0" fmla="*/ 48 w 48"/>
                <a:gd name="T1" fmla="*/ 0 h 48"/>
                <a:gd name="T2" fmla="*/ 0 w 48"/>
                <a:gd name="T3" fmla="*/ 48 h 48"/>
                <a:gd name="T4" fmla="*/ 48 w 48"/>
                <a:gd name="T5" fmla="*/ 48 h 48"/>
                <a:gd name="T6" fmla="*/ 48 w 48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48" y="0"/>
                  </a:moveTo>
                  <a:cubicBezTo>
                    <a:pt x="21" y="0"/>
                    <a:pt x="0" y="21"/>
                    <a:pt x="0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262" name="Oval 51">
              <a:extLst>
                <a:ext uri="{FF2B5EF4-FFF2-40B4-BE49-F238E27FC236}">
                  <a16:creationId xmlns:a16="http://schemas.microsoft.com/office/drawing/2014/main" id="{3FD345F1-28B7-4956-8BA5-4D0EBE653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4094" y="6249656"/>
              <a:ext cx="493241" cy="48629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263" name="Freeform 52">
              <a:extLst>
                <a:ext uri="{FF2B5EF4-FFF2-40B4-BE49-F238E27FC236}">
                  <a16:creationId xmlns:a16="http://schemas.microsoft.com/office/drawing/2014/main" id="{25C86C45-20BE-4A62-AF99-DCF466909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6510" y="6284391"/>
              <a:ext cx="208412" cy="409877"/>
            </a:xfrm>
            <a:custGeom>
              <a:avLst/>
              <a:gdLst>
                <a:gd name="T0" fmla="*/ 25 w 29"/>
                <a:gd name="T1" fmla="*/ 16 h 58"/>
                <a:gd name="T2" fmla="*/ 21 w 29"/>
                <a:gd name="T3" fmla="*/ 17 h 58"/>
                <a:gd name="T4" fmla="*/ 16 w 29"/>
                <a:gd name="T5" fmla="*/ 15 h 58"/>
                <a:gd name="T6" fmla="*/ 11 w 29"/>
                <a:gd name="T7" fmla="*/ 19 h 58"/>
                <a:gd name="T8" fmla="*/ 29 w 29"/>
                <a:gd name="T9" fmla="*/ 38 h 58"/>
                <a:gd name="T10" fmla="*/ 20 w 29"/>
                <a:gd name="T11" fmla="*/ 51 h 58"/>
                <a:gd name="T12" fmla="*/ 18 w 29"/>
                <a:gd name="T13" fmla="*/ 54 h 58"/>
                <a:gd name="T14" fmla="*/ 18 w 29"/>
                <a:gd name="T15" fmla="*/ 55 h 58"/>
                <a:gd name="T16" fmla="*/ 15 w 29"/>
                <a:gd name="T17" fmla="*/ 58 h 58"/>
                <a:gd name="T18" fmla="*/ 15 w 29"/>
                <a:gd name="T19" fmla="*/ 58 h 58"/>
                <a:gd name="T20" fmla="*/ 11 w 29"/>
                <a:gd name="T21" fmla="*/ 55 h 58"/>
                <a:gd name="T22" fmla="*/ 11 w 29"/>
                <a:gd name="T23" fmla="*/ 54 h 58"/>
                <a:gd name="T24" fmla="*/ 9 w 29"/>
                <a:gd name="T25" fmla="*/ 51 h 58"/>
                <a:gd name="T26" fmla="*/ 2 w 29"/>
                <a:gd name="T27" fmla="*/ 48 h 58"/>
                <a:gd name="T28" fmla="*/ 1 w 29"/>
                <a:gd name="T29" fmla="*/ 44 h 58"/>
                <a:gd name="T30" fmla="*/ 2 w 29"/>
                <a:gd name="T31" fmla="*/ 43 h 58"/>
                <a:gd name="T32" fmla="*/ 6 w 29"/>
                <a:gd name="T33" fmla="*/ 41 h 58"/>
                <a:gd name="T34" fmla="*/ 14 w 29"/>
                <a:gd name="T35" fmla="*/ 44 h 58"/>
                <a:gd name="T36" fmla="*/ 19 w 29"/>
                <a:gd name="T37" fmla="*/ 39 h 58"/>
                <a:gd name="T38" fmla="*/ 1 w 29"/>
                <a:gd name="T39" fmla="*/ 20 h 58"/>
                <a:gd name="T40" fmla="*/ 9 w 29"/>
                <a:gd name="T41" fmla="*/ 8 h 58"/>
                <a:gd name="T42" fmla="*/ 11 w 29"/>
                <a:gd name="T43" fmla="*/ 5 h 58"/>
                <a:gd name="T44" fmla="*/ 11 w 29"/>
                <a:gd name="T45" fmla="*/ 4 h 58"/>
                <a:gd name="T46" fmla="*/ 15 w 29"/>
                <a:gd name="T47" fmla="*/ 0 h 58"/>
                <a:gd name="T48" fmla="*/ 15 w 29"/>
                <a:gd name="T49" fmla="*/ 0 h 58"/>
                <a:gd name="T50" fmla="*/ 18 w 29"/>
                <a:gd name="T51" fmla="*/ 4 h 58"/>
                <a:gd name="T52" fmla="*/ 18 w 29"/>
                <a:gd name="T53" fmla="*/ 5 h 58"/>
                <a:gd name="T54" fmla="*/ 20 w 29"/>
                <a:gd name="T55" fmla="*/ 8 h 58"/>
                <a:gd name="T56" fmla="*/ 26 w 29"/>
                <a:gd name="T57" fmla="*/ 10 h 58"/>
                <a:gd name="T58" fmla="*/ 26 w 29"/>
                <a:gd name="T59" fmla="*/ 15 h 58"/>
                <a:gd name="T60" fmla="*/ 25 w 29"/>
                <a:gd name="T61" fmla="*/ 1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" h="58">
                  <a:moveTo>
                    <a:pt x="25" y="16"/>
                  </a:moveTo>
                  <a:cubicBezTo>
                    <a:pt x="24" y="17"/>
                    <a:pt x="22" y="18"/>
                    <a:pt x="21" y="17"/>
                  </a:cubicBezTo>
                  <a:cubicBezTo>
                    <a:pt x="19" y="16"/>
                    <a:pt x="18" y="15"/>
                    <a:pt x="16" y="15"/>
                  </a:cubicBezTo>
                  <a:cubicBezTo>
                    <a:pt x="12" y="15"/>
                    <a:pt x="11" y="16"/>
                    <a:pt x="11" y="19"/>
                  </a:cubicBezTo>
                  <a:cubicBezTo>
                    <a:pt x="11" y="26"/>
                    <a:pt x="29" y="25"/>
                    <a:pt x="29" y="38"/>
                  </a:cubicBezTo>
                  <a:cubicBezTo>
                    <a:pt x="29" y="44"/>
                    <a:pt x="26" y="49"/>
                    <a:pt x="20" y="51"/>
                  </a:cubicBezTo>
                  <a:cubicBezTo>
                    <a:pt x="19" y="51"/>
                    <a:pt x="18" y="52"/>
                    <a:pt x="18" y="54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18" y="57"/>
                    <a:pt x="17" y="58"/>
                    <a:pt x="15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3" y="58"/>
                    <a:pt x="11" y="57"/>
                    <a:pt x="11" y="55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1" y="53"/>
                    <a:pt x="10" y="51"/>
                    <a:pt x="9" y="51"/>
                  </a:cubicBezTo>
                  <a:cubicBezTo>
                    <a:pt x="7" y="51"/>
                    <a:pt x="4" y="50"/>
                    <a:pt x="2" y="48"/>
                  </a:cubicBezTo>
                  <a:cubicBezTo>
                    <a:pt x="1" y="48"/>
                    <a:pt x="0" y="45"/>
                    <a:pt x="1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1"/>
                    <a:pt x="5" y="41"/>
                    <a:pt x="6" y="41"/>
                  </a:cubicBezTo>
                  <a:cubicBezTo>
                    <a:pt x="9" y="43"/>
                    <a:pt x="11" y="44"/>
                    <a:pt x="14" y="44"/>
                  </a:cubicBezTo>
                  <a:cubicBezTo>
                    <a:pt x="17" y="44"/>
                    <a:pt x="19" y="42"/>
                    <a:pt x="19" y="39"/>
                  </a:cubicBezTo>
                  <a:cubicBezTo>
                    <a:pt x="19" y="32"/>
                    <a:pt x="1" y="32"/>
                    <a:pt x="1" y="20"/>
                  </a:cubicBezTo>
                  <a:cubicBezTo>
                    <a:pt x="1" y="14"/>
                    <a:pt x="4" y="10"/>
                    <a:pt x="9" y="8"/>
                  </a:cubicBezTo>
                  <a:cubicBezTo>
                    <a:pt x="11" y="7"/>
                    <a:pt x="11" y="6"/>
                    <a:pt x="11" y="5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3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7" y="0"/>
                    <a:pt x="18" y="2"/>
                    <a:pt x="18" y="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6"/>
                    <a:pt x="19" y="7"/>
                    <a:pt x="20" y="8"/>
                  </a:cubicBezTo>
                  <a:cubicBezTo>
                    <a:pt x="22" y="8"/>
                    <a:pt x="24" y="9"/>
                    <a:pt x="26" y="10"/>
                  </a:cubicBezTo>
                  <a:cubicBezTo>
                    <a:pt x="27" y="12"/>
                    <a:pt x="27" y="14"/>
                    <a:pt x="26" y="15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264" name="Freeform 53">
              <a:extLst>
                <a:ext uri="{FF2B5EF4-FFF2-40B4-BE49-F238E27FC236}">
                  <a16:creationId xmlns:a16="http://schemas.microsoft.com/office/drawing/2014/main" id="{F0C7904E-0B48-491F-8064-B40EF202A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8518" y="6833209"/>
              <a:ext cx="305671" cy="302198"/>
            </a:xfrm>
            <a:custGeom>
              <a:avLst/>
              <a:gdLst>
                <a:gd name="T0" fmla="*/ 32 w 43"/>
                <a:gd name="T1" fmla="*/ 10 h 43"/>
                <a:gd name="T2" fmla="*/ 41 w 43"/>
                <a:gd name="T3" fmla="*/ 40 h 43"/>
                <a:gd name="T4" fmla="*/ 11 w 43"/>
                <a:gd name="T5" fmla="*/ 32 h 43"/>
                <a:gd name="T6" fmla="*/ 2 w 43"/>
                <a:gd name="T7" fmla="*/ 2 h 43"/>
                <a:gd name="T8" fmla="*/ 32 w 43"/>
                <a:gd name="T9" fmla="*/ 1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32" y="10"/>
                  </a:moveTo>
                  <a:cubicBezTo>
                    <a:pt x="43" y="21"/>
                    <a:pt x="41" y="40"/>
                    <a:pt x="41" y="40"/>
                  </a:cubicBezTo>
                  <a:cubicBezTo>
                    <a:pt x="41" y="40"/>
                    <a:pt x="21" y="43"/>
                    <a:pt x="11" y="32"/>
                  </a:cubicBezTo>
                  <a:cubicBezTo>
                    <a:pt x="0" y="22"/>
                    <a:pt x="2" y="2"/>
                    <a:pt x="2" y="2"/>
                  </a:cubicBezTo>
                  <a:cubicBezTo>
                    <a:pt x="2" y="2"/>
                    <a:pt x="22" y="0"/>
                    <a:pt x="32" y="1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265" name="Freeform 54">
              <a:extLst>
                <a:ext uri="{FF2B5EF4-FFF2-40B4-BE49-F238E27FC236}">
                  <a16:creationId xmlns:a16="http://schemas.microsoft.com/office/drawing/2014/main" id="{969C6DA2-A186-4EFF-B405-B74B68E60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1136" y="6833209"/>
              <a:ext cx="305671" cy="302198"/>
            </a:xfrm>
            <a:custGeom>
              <a:avLst/>
              <a:gdLst>
                <a:gd name="T0" fmla="*/ 10 w 43"/>
                <a:gd name="T1" fmla="*/ 10 h 43"/>
                <a:gd name="T2" fmla="*/ 2 w 43"/>
                <a:gd name="T3" fmla="*/ 40 h 43"/>
                <a:gd name="T4" fmla="*/ 32 w 43"/>
                <a:gd name="T5" fmla="*/ 32 h 43"/>
                <a:gd name="T6" fmla="*/ 40 w 43"/>
                <a:gd name="T7" fmla="*/ 2 h 43"/>
                <a:gd name="T8" fmla="*/ 10 w 43"/>
                <a:gd name="T9" fmla="*/ 1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10" y="10"/>
                  </a:moveTo>
                  <a:cubicBezTo>
                    <a:pt x="0" y="21"/>
                    <a:pt x="2" y="40"/>
                    <a:pt x="2" y="40"/>
                  </a:cubicBezTo>
                  <a:cubicBezTo>
                    <a:pt x="2" y="40"/>
                    <a:pt x="22" y="43"/>
                    <a:pt x="32" y="32"/>
                  </a:cubicBezTo>
                  <a:cubicBezTo>
                    <a:pt x="43" y="22"/>
                    <a:pt x="40" y="2"/>
                    <a:pt x="40" y="2"/>
                  </a:cubicBezTo>
                  <a:cubicBezTo>
                    <a:pt x="40" y="2"/>
                    <a:pt x="21" y="0"/>
                    <a:pt x="10" y="1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266" name="Freeform 55">
              <a:extLst>
                <a:ext uri="{FF2B5EF4-FFF2-40B4-BE49-F238E27FC236}">
                  <a16:creationId xmlns:a16="http://schemas.microsoft.com/office/drawing/2014/main" id="{DB541500-4A3C-4665-9945-541407F02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6835" y="7128458"/>
              <a:ext cx="347353" cy="343881"/>
            </a:xfrm>
            <a:custGeom>
              <a:avLst/>
              <a:gdLst>
                <a:gd name="T0" fmla="*/ 37 w 49"/>
                <a:gd name="T1" fmla="*/ 12 h 49"/>
                <a:gd name="T2" fmla="*/ 46 w 49"/>
                <a:gd name="T3" fmla="*/ 46 h 49"/>
                <a:gd name="T4" fmla="*/ 12 w 49"/>
                <a:gd name="T5" fmla="*/ 37 h 49"/>
                <a:gd name="T6" fmla="*/ 3 w 49"/>
                <a:gd name="T7" fmla="*/ 3 h 49"/>
                <a:gd name="T8" fmla="*/ 37 w 49"/>
                <a:gd name="T9" fmla="*/ 1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9">
                  <a:moveTo>
                    <a:pt x="37" y="12"/>
                  </a:moveTo>
                  <a:cubicBezTo>
                    <a:pt x="49" y="24"/>
                    <a:pt x="46" y="46"/>
                    <a:pt x="46" y="46"/>
                  </a:cubicBezTo>
                  <a:cubicBezTo>
                    <a:pt x="46" y="46"/>
                    <a:pt x="24" y="49"/>
                    <a:pt x="12" y="37"/>
                  </a:cubicBezTo>
                  <a:cubicBezTo>
                    <a:pt x="0" y="25"/>
                    <a:pt x="3" y="3"/>
                    <a:pt x="3" y="3"/>
                  </a:cubicBezTo>
                  <a:cubicBezTo>
                    <a:pt x="3" y="3"/>
                    <a:pt x="25" y="0"/>
                    <a:pt x="37" y="1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267" name="Freeform 56">
              <a:extLst>
                <a:ext uri="{FF2B5EF4-FFF2-40B4-BE49-F238E27FC236}">
                  <a16:creationId xmlns:a16="http://schemas.microsoft.com/office/drawing/2014/main" id="{54FC15C0-D2B6-40C5-B607-512212F64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1136" y="7128458"/>
              <a:ext cx="350828" cy="343881"/>
            </a:xfrm>
            <a:custGeom>
              <a:avLst/>
              <a:gdLst>
                <a:gd name="T0" fmla="*/ 12 w 49"/>
                <a:gd name="T1" fmla="*/ 12 h 49"/>
                <a:gd name="T2" fmla="*/ 3 w 49"/>
                <a:gd name="T3" fmla="*/ 46 h 49"/>
                <a:gd name="T4" fmla="*/ 37 w 49"/>
                <a:gd name="T5" fmla="*/ 37 h 49"/>
                <a:gd name="T6" fmla="*/ 46 w 49"/>
                <a:gd name="T7" fmla="*/ 3 h 49"/>
                <a:gd name="T8" fmla="*/ 12 w 49"/>
                <a:gd name="T9" fmla="*/ 1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9">
                  <a:moveTo>
                    <a:pt x="12" y="12"/>
                  </a:moveTo>
                  <a:cubicBezTo>
                    <a:pt x="0" y="24"/>
                    <a:pt x="3" y="46"/>
                    <a:pt x="3" y="46"/>
                  </a:cubicBezTo>
                  <a:cubicBezTo>
                    <a:pt x="3" y="46"/>
                    <a:pt x="25" y="49"/>
                    <a:pt x="37" y="37"/>
                  </a:cubicBezTo>
                  <a:cubicBezTo>
                    <a:pt x="49" y="25"/>
                    <a:pt x="46" y="3"/>
                    <a:pt x="46" y="3"/>
                  </a:cubicBezTo>
                  <a:cubicBezTo>
                    <a:pt x="46" y="3"/>
                    <a:pt x="24" y="0"/>
                    <a:pt x="12" y="1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268" name="Freeform 57">
              <a:extLst>
                <a:ext uri="{FF2B5EF4-FFF2-40B4-BE49-F238E27FC236}">
                  <a16:creationId xmlns:a16="http://schemas.microsoft.com/office/drawing/2014/main" id="{6F70773C-42D4-4FE9-B460-07087D132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3253" y="7548756"/>
              <a:ext cx="527977" cy="441140"/>
            </a:xfrm>
            <a:custGeom>
              <a:avLst/>
              <a:gdLst>
                <a:gd name="T0" fmla="*/ 55 w 74"/>
                <a:gd name="T1" fmla="*/ 63 h 63"/>
                <a:gd name="T2" fmla="*/ 20 w 74"/>
                <a:gd name="T3" fmla="*/ 63 h 63"/>
                <a:gd name="T4" fmla="*/ 9 w 74"/>
                <a:gd name="T5" fmla="*/ 53 h 63"/>
                <a:gd name="T6" fmla="*/ 0 w 74"/>
                <a:gd name="T7" fmla="*/ 0 h 63"/>
                <a:gd name="T8" fmla="*/ 74 w 74"/>
                <a:gd name="T9" fmla="*/ 0 h 63"/>
                <a:gd name="T10" fmla="*/ 66 w 74"/>
                <a:gd name="T11" fmla="*/ 53 h 63"/>
                <a:gd name="T12" fmla="*/ 55 w 74"/>
                <a:gd name="T1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63">
                  <a:moveTo>
                    <a:pt x="55" y="63"/>
                  </a:moveTo>
                  <a:cubicBezTo>
                    <a:pt x="20" y="63"/>
                    <a:pt x="20" y="63"/>
                    <a:pt x="20" y="63"/>
                  </a:cubicBezTo>
                  <a:cubicBezTo>
                    <a:pt x="15" y="63"/>
                    <a:pt x="10" y="59"/>
                    <a:pt x="9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6" y="53"/>
                    <a:pt x="66" y="53"/>
                    <a:pt x="66" y="53"/>
                  </a:cubicBezTo>
                  <a:cubicBezTo>
                    <a:pt x="65" y="59"/>
                    <a:pt x="60" y="63"/>
                    <a:pt x="55" y="6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269" name="Freeform 58">
              <a:extLst>
                <a:ext uri="{FF2B5EF4-FFF2-40B4-BE49-F238E27FC236}">
                  <a16:creationId xmlns:a16="http://schemas.microsoft.com/office/drawing/2014/main" id="{D5D41427-149F-4658-A862-F18B0FA17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563" y="7548756"/>
              <a:ext cx="371669" cy="441140"/>
            </a:xfrm>
            <a:custGeom>
              <a:avLst/>
              <a:gdLst>
                <a:gd name="T0" fmla="*/ 4 w 52"/>
                <a:gd name="T1" fmla="*/ 0 h 63"/>
                <a:gd name="T2" fmla="*/ 0 w 52"/>
                <a:gd name="T3" fmla="*/ 63 h 63"/>
                <a:gd name="T4" fmla="*/ 33 w 52"/>
                <a:gd name="T5" fmla="*/ 63 h 63"/>
                <a:gd name="T6" fmla="*/ 44 w 52"/>
                <a:gd name="T7" fmla="*/ 53 h 63"/>
                <a:gd name="T8" fmla="*/ 52 w 52"/>
                <a:gd name="T9" fmla="*/ 0 h 63"/>
                <a:gd name="T10" fmla="*/ 4 w 52"/>
                <a:gd name="T1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63">
                  <a:moveTo>
                    <a:pt x="4" y="0"/>
                  </a:moveTo>
                  <a:cubicBezTo>
                    <a:pt x="22" y="16"/>
                    <a:pt x="20" y="49"/>
                    <a:pt x="0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8" y="63"/>
                    <a:pt x="43" y="59"/>
                    <a:pt x="44" y="53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270" name="Freeform 59">
              <a:extLst>
                <a:ext uri="{FF2B5EF4-FFF2-40B4-BE49-F238E27FC236}">
                  <a16:creationId xmlns:a16="http://schemas.microsoft.com/office/drawing/2014/main" id="{6586A462-6712-4683-98BB-5341525E1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4624" y="7548756"/>
              <a:ext cx="632183" cy="111153"/>
            </a:xfrm>
            <a:custGeom>
              <a:avLst/>
              <a:gdLst>
                <a:gd name="T0" fmla="*/ 80 w 89"/>
                <a:gd name="T1" fmla="*/ 16 h 16"/>
                <a:gd name="T2" fmla="*/ 8 w 89"/>
                <a:gd name="T3" fmla="*/ 16 h 16"/>
                <a:gd name="T4" fmla="*/ 0 w 89"/>
                <a:gd name="T5" fmla="*/ 8 h 16"/>
                <a:gd name="T6" fmla="*/ 0 w 89"/>
                <a:gd name="T7" fmla="*/ 8 h 16"/>
                <a:gd name="T8" fmla="*/ 8 w 89"/>
                <a:gd name="T9" fmla="*/ 0 h 16"/>
                <a:gd name="T10" fmla="*/ 80 w 89"/>
                <a:gd name="T11" fmla="*/ 0 h 16"/>
                <a:gd name="T12" fmla="*/ 89 w 89"/>
                <a:gd name="T13" fmla="*/ 8 h 16"/>
                <a:gd name="T14" fmla="*/ 89 w 89"/>
                <a:gd name="T15" fmla="*/ 8 h 16"/>
                <a:gd name="T16" fmla="*/ 80 w 89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16">
                  <a:moveTo>
                    <a:pt x="80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0"/>
                    <a:pt x="89" y="3"/>
                    <a:pt x="89" y="8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89" y="12"/>
                    <a:pt x="85" y="16"/>
                    <a:pt x="80" y="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A85CA55E-0579-42F8-AA49-E4ADADCC952B}"/>
              </a:ext>
            </a:extLst>
          </p:cNvPr>
          <p:cNvGrpSpPr/>
          <p:nvPr/>
        </p:nvGrpSpPr>
        <p:grpSpPr>
          <a:xfrm>
            <a:off x="8495337" y="4321588"/>
            <a:ext cx="456191" cy="1005010"/>
            <a:chOff x="7694139" y="6482381"/>
            <a:chExt cx="684287" cy="1507515"/>
          </a:xfrm>
        </p:grpSpPr>
        <p:sp>
          <p:nvSpPr>
            <p:cNvPr id="272" name="Oval 60">
              <a:extLst>
                <a:ext uri="{FF2B5EF4-FFF2-40B4-BE49-F238E27FC236}">
                  <a16:creationId xmlns:a16="http://schemas.microsoft.com/office/drawing/2014/main" id="{852D8A69-996E-4843-A7FC-18727347F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4139" y="6482381"/>
              <a:ext cx="684287" cy="66691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273" name="Freeform 61">
              <a:extLst>
                <a:ext uri="{FF2B5EF4-FFF2-40B4-BE49-F238E27FC236}">
                  <a16:creationId xmlns:a16="http://schemas.microsoft.com/office/drawing/2014/main" id="{F1C11A7F-BEED-40EF-AF15-52BF52F53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4139" y="6482381"/>
              <a:ext cx="343881" cy="329987"/>
            </a:xfrm>
            <a:custGeom>
              <a:avLst/>
              <a:gdLst>
                <a:gd name="T0" fmla="*/ 48 w 48"/>
                <a:gd name="T1" fmla="*/ 0 h 47"/>
                <a:gd name="T2" fmla="*/ 0 w 48"/>
                <a:gd name="T3" fmla="*/ 47 h 47"/>
                <a:gd name="T4" fmla="*/ 48 w 48"/>
                <a:gd name="T5" fmla="*/ 47 h 47"/>
                <a:gd name="T6" fmla="*/ 48 w 48"/>
                <a:gd name="T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7">
                  <a:moveTo>
                    <a:pt x="48" y="0"/>
                  </a:moveTo>
                  <a:cubicBezTo>
                    <a:pt x="21" y="0"/>
                    <a:pt x="0" y="21"/>
                    <a:pt x="0" y="47"/>
                  </a:cubicBezTo>
                  <a:cubicBezTo>
                    <a:pt x="48" y="47"/>
                    <a:pt x="48" y="47"/>
                    <a:pt x="48" y="47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274" name="Oval 62">
              <a:extLst>
                <a:ext uri="{FF2B5EF4-FFF2-40B4-BE49-F238E27FC236}">
                  <a16:creationId xmlns:a16="http://schemas.microsoft.com/office/drawing/2014/main" id="{24272F1B-FA03-4955-9DD9-D43DCC5F1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7923" y="6572693"/>
              <a:ext cx="489769" cy="48629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275" name="Freeform 63">
              <a:extLst>
                <a:ext uri="{FF2B5EF4-FFF2-40B4-BE49-F238E27FC236}">
                  <a16:creationId xmlns:a16="http://schemas.microsoft.com/office/drawing/2014/main" id="{8807A909-683D-4E45-97A6-095BB7BA61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0339" y="6607428"/>
              <a:ext cx="204939" cy="409877"/>
            </a:xfrm>
            <a:custGeom>
              <a:avLst/>
              <a:gdLst>
                <a:gd name="T0" fmla="*/ 25 w 29"/>
                <a:gd name="T1" fmla="*/ 16 h 58"/>
                <a:gd name="T2" fmla="*/ 21 w 29"/>
                <a:gd name="T3" fmla="*/ 16 h 58"/>
                <a:gd name="T4" fmla="*/ 16 w 29"/>
                <a:gd name="T5" fmla="*/ 15 h 58"/>
                <a:gd name="T6" fmla="*/ 11 w 29"/>
                <a:gd name="T7" fmla="*/ 19 h 58"/>
                <a:gd name="T8" fmla="*/ 29 w 29"/>
                <a:gd name="T9" fmla="*/ 38 h 58"/>
                <a:gd name="T10" fmla="*/ 20 w 29"/>
                <a:gd name="T11" fmla="*/ 50 h 58"/>
                <a:gd name="T12" fmla="*/ 18 w 29"/>
                <a:gd name="T13" fmla="*/ 53 h 58"/>
                <a:gd name="T14" fmla="*/ 18 w 29"/>
                <a:gd name="T15" fmla="*/ 55 h 58"/>
                <a:gd name="T16" fmla="*/ 15 w 29"/>
                <a:gd name="T17" fmla="*/ 58 h 58"/>
                <a:gd name="T18" fmla="*/ 15 w 29"/>
                <a:gd name="T19" fmla="*/ 58 h 58"/>
                <a:gd name="T20" fmla="*/ 11 w 29"/>
                <a:gd name="T21" fmla="*/ 55 h 58"/>
                <a:gd name="T22" fmla="*/ 11 w 29"/>
                <a:gd name="T23" fmla="*/ 54 h 58"/>
                <a:gd name="T24" fmla="*/ 9 w 29"/>
                <a:gd name="T25" fmla="*/ 51 h 58"/>
                <a:gd name="T26" fmla="*/ 2 w 29"/>
                <a:gd name="T27" fmla="*/ 48 h 58"/>
                <a:gd name="T28" fmla="*/ 1 w 29"/>
                <a:gd name="T29" fmla="*/ 43 h 58"/>
                <a:gd name="T30" fmla="*/ 2 w 29"/>
                <a:gd name="T31" fmla="*/ 42 h 58"/>
                <a:gd name="T32" fmla="*/ 6 w 29"/>
                <a:gd name="T33" fmla="*/ 41 h 58"/>
                <a:gd name="T34" fmla="*/ 14 w 29"/>
                <a:gd name="T35" fmla="*/ 43 h 58"/>
                <a:gd name="T36" fmla="*/ 19 w 29"/>
                <a:gd name="T37" fmla="*/ 38 h 58"/>
                <a:gd name="T38" fmla="*/ 1 w 29"/>
                <a:gd name="T39" fmla="*/ 19 h 58"/>
                <a:gd name="T40" fmla="*/ 9 w 29"/>
                <a:gd name="T41" fmla="*/ 7 h 58"/>
                <a:gd name="T42" fmla="*/ 11 w 29"/>
                <a:gd name="T43" fmla="*/ 4 h 58"/>
                <a:gd name="T44" fmla="*/ 11 w 29"/>
                <a:gd name="T45" fmla="*/ 3 h 58"/>
                <a:gd name="T46" fmla="*/ 15 w 29"/>
                <a:gd name="T47" fmla="*/ 0 h 58"/>
                <a:gd name="T48" fmla="*/ 15 w 29"/>
                <a:gd name="T49" fmla="*/ 0 h 58"/>
                <a:gd name="T50" fmla="*/ 18 w 29"/>
                <a:gd name="T51" fmla="*/ 3 h 58"/>
                <a:gd name="T52" fmla="*/ 18 w 29"/>
                <a:gd name="T53" fmla="*/ 4 h 58"/>
                <a:gd name="T54" fmla="*/ 21 w 29"/>
                <a:gd name="T55" fmla="*/ 7 h 58"/>
                <a:gd name="T56" fmla="*/ 26 w 29"/>
                <a:gd name="T57" fmla="*/ 10 h 58"/>
                <a:gd name="T58" fmla="*/ 26 w 29"/>
                <a:gd name="T59" fmla="*/ 15 h 58"/>
                <a:gd name="T60" fmla="*/ 25 w 29"/>
                <a:gd name="T61" fmla="*/ 1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" h="58">
                  <a:moveTo>
                    <a:pt x="25" y="16"/>
                  </a:moveTo>
                  <a:cubicBezTo>
                    <a:pt x="24" y="17"/>
                    <a:pt x="22" y="17"/>
                    <a:pt x="21" y="16"/>
                  </a:cubicBezTo>
                  <a:cubicBezTo>
                    <a:pt x="19" y="15"/>
                    <a:pt x="18" y="15"/>
                    <a:pt x="16" y="15"/>
                  </a:cubicBezTo>
                  <a:cubicBezTo>
                    <a:pt x="13" y="15"/>
                    <a:pt x="11" y="16"/>
                    <a:pt x="11" y="19"/>
                  </a:cubicBezTo>
                  <a:cubicBezTo>
                    <a:pt x="11" y="25"/>
                    <a:pt x="29" y="25"/>
                    <a:pt x="29" y="38"/>
                  </a:cubicBezTo>
                  <a:cubicBezTo>
                    <a:pt x="29" y="44"/>
                    <a:pt x="26" y="48"/>
                    <a:pt x="20" y="50"/>
                  </a:cubicBezTo>
                  <a:cubicBezTo>
                    <a:pt x="19" y="51"/>
                    <a:pt x="18" y="52"/>
                    <a:pt x="18" y="53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18" y="56"/>
                    <a:pt x="17" y="58"/>
                    <a:pt x="15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3" y="58"/>
                    <a:pt x="11" y="56"/>
                    <a:pt x="11" y="55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1" y="52"/>
                    <a:pt x="10" y="51"/>
                    <a:pt x="9" y="51"/>
                  </a:cubicBezTo>
                  <a:cubicBezTo>
                    <a:pt x="7" y="50"/>
                    <a:pt x="4" y="49"/>
                    <a:pt x="2" y="48"/>
                  </a:cubicBezTo>
                  <a:cubicBezTo>
                    <a:pt x="1" y="47"/>
                    <a:pt x="0" y="45"/>
                    <a:pt x="1" y="43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3" y="41"/>
                    <a:pt x="5" y="40"/>
                    <a:pt x="6" y="41"/>
                  </a:cubicBezTo>
                  <a:cubicBezTo>
                    <a:pt x="9" y="42"/>
                    <a:pt x="11" y="43"/>
                    <a:pt x="14" y="43"/>
                  </a:cubicBezTo>
                  <a:cubicBezTo>
                    <a:pt x="17" y="43"/>
                    <a:pt x="19" y="42"/>
                    <a:pt x="19" y="38"/>
                  </a:cubicBezTo>
                  <a:cubicBezTo>
                    <a:pt x="19" y="31"/>
                    <a:pt x="1" y="32"/>
                    <a:pt x="1" y="19"/>
                  </a:cubicBezTo>
                  <a:cubicBezTo>
                    <a:pt x="1" y="14"/>
                    <a:pt x="4" y="9"/>
                    <a:pt x="9" y="7"/>
                  </a:cubicBezTo>
                  <a:cubicBezTo>
                    <a:pt x="11" y="7"/>
                    <a:pt x="11" y="6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1"/>
                    <a:pt x="13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7" y="0"/>
                    <a:pt x="18" y="1"/>
                    <a:pt x="18" y="3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6"/>
                    <a:pt x="19" y="7"/>
                    <a:pt x="21" y="7"/>
                  </a:cubicBezTo>
                  <a:cubicBezTo>
                    <a:pt x="22" y="8"/>
                    <a:pt x="24" y="9"/>
                    <a:pt x="26" y="10"/>
                  </a:cubicBezTo>
                  <a:cubicBezTo>
                    <a:pt x="27" y="11"/>
                    <a:pt x="27" y="13"/>
                    <a:pt x="26" y="15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276" name="Freeform 64">
              <a:extLst>
                <a:ext uri="{FF2B5EF4-FFF2-40B4-BE49-F238E27FC236}">
                  <a16:creationId xmlns:a16="http://schemas.microsoft.com/office/drawing/2014/main" id="{723318B3-2A4E-45AF-995B-E709B0C79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2347" y="7149299"/>
              <a:ext cx="305671" cy="302198"/>
            </a:xfrm>
            <a:custGeom>
              <a:avLst/>
              <a:gdLst>
                <a:gd name="T0" fmla="*/ 32 w 43"/>
                <a:gd name="T1" fmla="*/ 11 h 43"/>
                <a:gd name="T2" fmla="*/ 41 w 43"/>
                <a:gd name="T3" fmla="*/ 41 h 43"/>
                <a:gd name="T4" fmla="*/ 11 w 43"/>
                <a:gd name="T5" fmla="*/ 33 h 43"/>
                <a:gd name="T6" fmla="*/ 2 w 43"/>
                <a:gd name="T7" fmla="*/ 3 h 43"/>
                <a:gd name="T8" fmla="*/ 32 w 43"/>
                <a:gd name="T9" fmla="*/ 1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32" y="11"/>
                  </a:moveTo>
                  <a:cubicBezTo>
                    <a:pt x="43" y="21"/>
                    <a:pt x="41" y="41"/>
                    <a:pt x="41" y="41"/>
                  </a:cubicBezTo>
                  <a:cubicBezTo>
                    <a:pt x="41" y="41"/>
                    <a:pt x="21" y="43"/>
                    <a:pt x="11" y="33"/>
                  </a:cubicBezTo>
                  <a:cubicBezTo>
                    <a:pt x="0" y="22"/>
                    <a:pt x="2" y="3"/>
                    <a:pt x="2" y="3"/>
                  </a:cubicBezTo>
                  <a:cubicBezTo>
                    <a:pt x="2" y="3"/>
                    <a:pt x="22" y="0"/>
                    <a:pt x="32" y="1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277" name="Freeform 65">
              <a:extLst>
                <a:ext uri="{FF2B5EF4-FFF2-40B4-BE49-F238E27FC236}">
                  <a16:creationId xmlns:a16="http://schemas.microsoft.com/office/drawing/2014/main" id="{D79D3B4B-426B-4B6B-9448-7D1D74D42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4965" y="7149299"/>
              <a:ext cx="305671" cy="302198"/>
            </a:xfrm>
            <a:custGeom>
              <a:avLst/>
              <a:gdLst>
                <a:gd name="T0" fmla="*/ 10 w 43"/>
                <a:gd name="T1" fmla="*/ 11 h 43"/>
                <a:gd name="T2" fmla="*/ 2 w 43"/>
                <a:gd name="T3" fmla="*/ 41 h 43"/>
                <a:gd name="T4" fmla="*/ 32 w 43"/>
                <a:gd name="T5" fmla="*/ 33 h 43"/>
                <a:gd name="T6" fmla="*/ 40 w 43"/>
                <a:gd name="T7" fmla="*/ 3 h 43"/>
                <a:gd name="T8" fmla="*/ 10 w 43"/>
                <a:gd name="T9" fmla="*/ 1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10" y="11"/>
                  </a:moveTo>
                  <a:cubicBezTo>
                    <a:pt x="0" y="21"/>
                    <a:pt x="2" y="41"/>
                    <a:pt x="2" y="41"/>
                  </a:cubicBezTo>
                  <a:cubicBezTo>
                    <a:pt x="2" y="41"/>
                    <a:pt x="22" y="43"/>
                    <a:pt x="32" y="33"/>
                  </a:cubicBezTo>
                  <a:cubicBezTo>
                    <a:pt x="43" y="22"/>
                    <a:pt x="40" y="3"/>
                    <a:pt x="40" y="3"/>
                  </a:cubicBezTo>
                  <a:cubicBezTo>
                    <a:pt x="40" y="3"/>
                    <a:pt x="21" y="0"/>
                    <a:pt x="10" y="1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278" name="Freeform 66">
              <a:extLst>
                <a:ext uri="{FF2B5EF4-FFF2-40B4-BE49-F238E27FC236}">
                  <a16:creationId xmlns:a16="http://schemas.microsoft.com/office/drawing/2014/main" id="{E7E2C954-338F-4523-92D2-9CA851F34C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7082" y="7548756"/>
              <a:ext cx="534924" cy="441140"/>
            </a:xfrm>
            <a:custGeom>
              <a:avLst/>
              <a:gdLst>
                <a:gd name="T0" fmla="*/ 55 w 75"/>
                <a:gd name="T1" fmla="*/ 63 h 63"/>
                <a:gd name="T2" fmla="*/ 20 w 75"/>
                <a:gd name="T3" fmla="*/ 63 h 63"/>
                <a:gd name="T4" fmla="*/ 9 w 75"/>
                <a:gd name="T5" fmla="*/ 53 h 63"/>
                <a:gd name="T6" fmla="*/ 0 w 75"/>
                <a:gd name="T7" fmla="*/ 0 h 63"/>
                <a:gd name="T8" fmla="*/ 75 w 75"/>
                <a:gd name="T9" fmla="*/ 0 h 63"/>
                <a:gd name="T10" fmla="*/ 66 w 75"/>
                <a:gd name="T11" fmla="*/ 53 h 63"/>
                <a:gd name="T12" fmla="*/ 55 w 75"/>
                <a:gd name="T1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63">
                  <a:moveTo>
                    <a:pt x="55" y="63"/>
                  </a:moveTo>
                  <a:cubicBezTo>
                    <a:pt x="20" y="63"/>
                    <a:pt x="20" y="63"/>
                    <a:pt x="20" y="63"/>
                  </a:cubicBezTo>
                  <a:cubicBezTo>
                    <a:pt x="15" y="63"/>
                    <a:pt x="10" y="59"/>
                    <a:pt x="9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66" y="53"/>
                    <a:pt x="66" y="53"/>
                    <a:pt x="66" y="53"/>
                  </a:cubicBezTo>
                  <a:cubicBezTo>
                    <a:pt x="65" y="59"/>
                    <a:pt x="60" y="63"/>
                    <a:pt x="55" y="6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279" name="Freeform 67">
              <a:extLst>
                <a:ext uri="{FF2B5EF4-FFF2-40B4-BE49-F238E27FC236}">
                  <a16:creationId xmlns:a16="http://schemas.microsoft.com/office/drawing/2014/main" id="{F372A172-B59D-4F57-B706-E71A5A6BC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3392" y="7548756"/>
              <a:ext cx="378616" cy="441140"/>
            </a:xfrm>
            <a:custGeom>
              <a:avLst/>
              <a:gdLst>
                <a:gd name="T0" fmla="*/ 4 w 53"/>
                <a:gd name="T1" fmla="*/ 0 h 63"/>
                <a:gd name="T2" fmla="*/ 0 w 53"/>
                <a:gd name="T3" fmla="*/ 63 h 63"/>
                <a:gd name="T4" fmla="*/ 33 w 53"/>
                <a:gd name="T5" fmla="*/ 63 h 63"/>
                <a:gd name="T6" fmla="*/ 44 w 53"/>
                <a:gd name="T7" fmla="*/ 53 h 63"/>
                <a:gd name="T8" fmla="*/ 53 w 53"/>
                <a:gd name="T9" fmla="*/ 0 h 63"/>
                <a:gd name="T10" fmla="*/ 4 w 53"/>
                <a:gd name="T1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63">
                  <a:moveTo>
                    <a:pt x="4" y="0"/>
                  </a:moveTo>
                  <a:cubicBezTo>
                    <a:pt x="22" y="16"/>
                    <a:pt x="20" y="49"/>
                    <a:pt x="0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8" y="63"/>
                    <a:pt x="43" y="59"/>
                    <a:pt x="44" y="53"/>
                  </a:cubicBezTo>
                  <a:cubicBezTo>
                    <a:pt x="53" y="0"/>
                    <a:pt x="53" y="0"/>
                    <a:pt x="53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280" name="Freeform 68">
              <a:extLst>
                <a:ext uri="{FF2B5EF4-FFF2-40B4-BE49-F238E27FC236}">
                  <a16:creationId xmlns:a16="http://schemas.microsoft.com/office/drawing/2014/main" id="{B9BA791D-A754-4921-AE4C-EBA02663D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453" y="7548756"/>
              <a:ext cx="632183" cy="111153"/>
            </a:xfrm>
            <a:custGeom>
              <a:avLst/>
              <a:gdLst>
                <a:gd name="T0" fmla="*/ 80 w 89"/>
                <a:gd name="T1" fmla="*/ 16 h 16"/>
                <a:gd name="T2" fmla="*/ 8 w 89"/>
                <a:gd name="T3" fmla="*/ 16 h 16"/>
                <a:gd name="T4" fmla="*/ 0 w 89"/>
                <a:gd name="T5" fmla="*/ 8 h 16"/>
                <a:gd name="T6" fmla="*/ 0 w 89"/>
                <a:gd name="T7" fmla="*/ 8 h 16"/>
                <a:gd name="T8" fmla="*/ 8 w 89"/>
                <a:gd name="T9" fmla="*/ 0 h 16"/>
                <a:gd name="T10" fmla="*/ 80 w 89"/>
                <a:gd name="T11" fmla="*/ 0 h 16"/>
                <a:gd name="T12" fmla="*/ 89 w 89"/>
                <a:gd name="T13" fmla="*/ 8 h 16"/>
                <a:gd name="T14" fmla="*/ 89 w 89"/>
                <a:gd name="T15" fmla="*/ 8 h 16"/>
                <a:gd name="T16" fmla="*/ 80 w 89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16">
                  <a:moveTo>
                    <a:pt x="80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0"/>
                    <a:pt x="89" y="3"/>
                    <a:pt x="89" y="8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89" y="12"/>
                    <a:pt x="85" y="16"/>
                    <a:pt x="80" y="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</p:grpSp>
      <p:sp>
        <p:nvSpPr>
          <p:cNvPr id="281" name="Freeform 93">
            <a:extLst>
              <a:ext uri="{FF2B5EF4-FFF2-40B4-BE49-F238E27FC236}">
                <a16:creationId xmlns:a16="http://schemas.microsoft.com/office/drawing/2014/main" id="{944F0A01-8FB7-4F69-AE49-2606691FC82C}"/>
              </a:ext>
            </a:extLst>
          </p:cNvPr>
          <p:cNvSpPr>
            <a:spLocks/>
          </p:cNvSpPr>
          <p:nvPr/>
        </p:nvSpPr>
        <p:spPr bwMode="auto">
          <a:xfrm>
            <a:off x="6821094" y="5326596"/>
            <a:ext cx="4422963" cy="62524"/>
          </a:xfrm>
          <a:custGeom>
            <a:avLst/>
            <a:gdLst>
              <a:gd name="T0" fmla="*/ 925 w 932"/>
              <a:gd name="T1" fmla="*/ 13 h 13"/>
              <a:gd name="T2" fmla="*/ 7 w 932"/>
              <a:gd name="T3" fmla="*/ 13 h 13"/>
              <a:gd name="T4" fmla="*/ 0 w 932"/>
              <a:gd name="T5" fmla="*/ 6 h 13"/>
              <a:gd name="T6" fmla="*/ 0 w 932"/>
              <a:gd name="T7" fmla="*/ 6 h 13"/>
              <a:gd name="T8" fmla="*/ 7 w 932"/>
              <a:gd name="T9" fmla="*/ 0 h 13"/>
              <a:gd name="T10" fmla="*/ 925 w 932"/>
              <a:gd name="T11" fmla="*/ 0 h 13"/>
              <a:gd name="T12" fmla="*/ 932 w 932"/>
              <a:gd name="T13" fmla="*/ 6 h 13"/>
              <a:gd name="T14" fmla="*/ 932 w 932"/>
              <a:gd name="T15" fmla="*/ 6 h 13"/>
              <a:gd name="T16" fmla="*/ 925 w 932"/>
              <a:gd name="T17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2" h="13">
                <a:moveTo>
                  <a:pt x="925" y="13"/>
                </a:moveTo>
                <a:cubicBezTo>
                  <a:pt x="7" y="13"/>
                  <a:pt x="7" y="13"/>
                  <a:pt x="7" y="13"/>
                </a:cubicBezTo>
                <a:cubicBezTo>
                  <a:pt x="3" y="13"/>
                  <a:pt x="0" y="10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7" y="0"/>
                </a:cubicBezTo>
                <a:cubicBezTo>
                  <a:pt x="925" y="0"/>
                  <a:pt x="925" y="0"/>
                  <a:pt x="925" y="0"/>
                </a:cubicBezTo>
                <a:cubicBezTo>
                  <a:pt x="929" y="0"/>
                  <a:pt x="932" y="3"/>
                  <a:pt x="932" y="6"/>
                </a:cubicBezTo>
                <a:cubicBezTo>
                  <a:pt x="932" y="6"/>
                  <a:pt x="932" y="6"/>
                  <a:pt x="932" y="6"/>
                </a:cubicBezTo>
                <a:cubicBezTo>
                  <a:pt x="932" y="10"/>
                  <a:pt x="929" y="13"/>
                  <a:pt x="925" y="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914446"/>
            <a:endParaRPr lang="en-US">
              <a:solidFill>
                <a:srgbClr val="171C30"/>
              </a:solidFill>
              <a:latin typeface="Roboto"/>
            </a:endParaRPr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00FD1315-E4D4-4AFE-A575-A717FC62181F}"/>
              </a:ext>
            </a:extLst>
          </p:cNvPr>
          <p:cNvGrpSpPr/>
          <p:nvPr/>
        </p:nvGrpSpPr>
        <p:grpSpPr>
          <a:xfrm>
            <a:off x="7147607" y="2133264"/>
            <a:ext cx="2292531" cy="3202597"/>
            <a:chOff x="5672544" y="3199895"/>
            <a:chExt cx="3438796" cy="4803895"/>
          </a:xfrm>
        </p:grpSpPr>
        <p:sp>
          <p:nvSpPr>
            <p:cNvPr id="283" name="Freeform 71">
              <a:extLst>
                <a:ext uri="{FF2B5EF4-FFF2-40B4-BE49-F238E27FC236}">
                  <a16:creationId xmlns:a16="http://schemas.microsoft.com/office/drawing/2014/main" id="{E8F636DA-2FE5-433F-8FCB-4EBC22FCB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7923" y="5492426"/>
              <a:ext cx="204939" cy="197992"/>
            </a:xfrm>
            <a:custGeom>
              <a:avLst/>
              <a:gdLst>
                <a:gd name="T0" fmla="*/ 20 w 29"/>
                <a:gd name="T1" fmla="*/ 0 h 28"/>
                <a:gd name="T2" fmla="*/ 15 w 29"/>
                <a:gd name="T3" fmla="*/ 3 h 28"/>
                <a:gd name="T4" fmla="*/ 14 w 29"/>
                <a:gd name="T5" fmla="*/ 4 h 28"/>
                <a:gd name="T6" fmla="*/ 10 w 29"/>
                <a:gd name="T7" fmla="*/ 7 h 28"/>
                <a:gd name="T8" fmla="*/ 7 w 29"/>
                <a:gd name="T9" fmla="*/ 9 h 28"/>
                <a:gd name="T10" fmla="*/ 3 w 29"/>
                <a:gd name="T11" fmla="*/ 15 h 28"/>
                <a:gd name="T12" fmla="*/ 1 w 29"/>
                <a:gd name="T13" fmla="*/ 20 h 28"/>
                <a:gd name="T14" fmla="*/ 0 w 29"/>
                <a:gd name="T15" fmla="*/ 23 h 28"/>
                <a:gd name="T16" fmla="*/ 4 w 29"/>
                <a:gd name="T17" fmla="*/ 28 h 28"/>
                <a:gd name="T18" fmla="*/ 9 w 29"/>
                <a:gd name="T19" fmla="*/ 25 h 28"/>
                <a:gd name="T20" fmla="*/ 11 w 29"/>
                <a:gd name="T21" fmla="*/ 23 h 28"/>
                <a:gd name="T22" fmla="*/ 11 w 29"/>
                <a:gd name="T23" fmla="*/ 23 h 28"/>
                <a:gd name="T24" fmla="*/ 14 w 29"/>
                <a:gd name="T25" fmla="*/ 20 h 28"/>
                <a:gd name="T26" fmla="*/ 16 w 29"/>
                <a:gd name="T27" fmla="*/ 18 h 28"/>
                <a:gd name="T28" fmla="*/ 20 w 29"/>
                <a:gd name="T29" fmla="*/ 15 h 28"/>
                <a:gd name="T30" fmla="*/ 22 w 29"/>
                <a:gd name="T31" fmla="*/ 13 h 28"/>
                <a:gd name="T32" fmla="*/ 24 w 29"/>
                <a:gd name="T33" fmla="*/ 11 h 28"/>
                <a:gd name="T34" fmla="*/ 27 w 29"/>
                <a:gd name="T35" fmla="*/ 8 h 28"/>
                <a:gd name="T36" fmla="*/ 20 w 29"/>
                <a:gd name="T3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28">
                  <a:moveTo>
                    <a:pt x="20" y="0"/>
                  </a:moveTo>
                  <a:cubicBezTo>
                    <a:pt x="19" y="0"/>
                    <a:pt x="17" y="0"/>
                    <a:pt x="15" y="3"/>
                  </a:cubicBezTo>
                  <a:cubicBezTo>
                    <a:pt x="14" y="3"/>
                    <a:pt x="14" y="4"/>
                    <a:pt x="14" y="4"/>
                  </a:cubicBezTo>
                  <a:cubicBezTo>
                    <a:pt x="13" y="6"/>
                    <a:pt x="12" y="6"/>
                    <a:pt x="10" y="7"/>
                  </a:cubicBezTo>
                  <a:cubicBezTo>
                    <a:pt x="9" y="7"/>
                    <a:pt x="8" y="8"/>
                    <a:pt x="7" y="9"/>
                  </a:cubicBezTo>
                  <a:cubicBezTo>
                    <a:pt x="6" y="10"/>
                    <a:pt x="4" y="13"/>
                    <a:pt x="3" y="15"/>
                  </a:cubicBezTo>
                  <a:cubicBezTo>
                    <a:pt x="3" y="17"/>
                    <a:pt x="2" y="18"/>
                    <a:pt x="1" y="20"/>
                  </a:cubicBezTo>
                  <a:cubicBezTo>
                    <a:pt x="0" y="21"/>
                    <a:pt x="0" y="22"/>
                    <a:pt x="0" y="23"/>
                  </a:cubicBezTo>
                  <a:cubicBezTo>
                    <a:pt x="0" y="26"/>
                    <a:pt x="2" y="28"/>
                    <a:pt x="4" y="28"/>
                  </a:cubicBezTo>
                  <a:cubicBezTo>
                    <a:pt x="6" y="28"/>
                    <a:pt x="8" y="27"/>
                    <a:pt x="9" y="25"/>
                  </a:cubicBezTo>
                  <a:cubicBezTo>
                    <a:pt x="9" y="24"/>
                    <a:pt x="10" y="24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3" y="22"/>
                    <a:pt x="13" y="21"/>
                    <a:pt x="14" y="20"/>
                  </a:cubicBezTo>
                  <a:cubicBezTo>
                    <a:pt x="14" y="19"/>
                    <a:pt x="15" y="18"/>
                    <a:pt x="16" y="18"/>
                  </a:cubicBezTo>
                  <a:cubicBezTo>
                    <a:pt x="18" y="17"/>
                    <a:pt x="19" y="17"/>
                    <a:pt x="20" y="15"/>
                  </a:cubicBezTo>
                  <a:cubicBezTo>
                    <a:pt x="21" y="15"/>
                    <a:pt x="22" y="14"/>
                    <a:pt x="22" y="13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6" y="10"/>
                    <a:pt x="27" y="10"/>
                    <a:pt x="27" y="8"/>
                  </a:cubicBezTo>
                  <a:cubicBezTo>
                    <a:pt x="29" y="4"/>
                    <a:pt x="23" y="0"/>
                    <a:pt x="20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284" name="Freeform 69">
              <a:extLst>
                <a:ext uri="{FF2B5EF4-FFF2-40B4-BE49-F238E27FC236}">
                  <a16:creationId xmlns:a16="http://schemas.microsoft.com/office/drawing/2014/main" id="{34FE8B9F-4DCB-48B4-8E89-E1DB2329F2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01086" y="5422955"/>
              <a:ext cx="1410254" cy="826700"/>
            </a:xfrm>
            <a:custGeom>
              <a:avLst/>
              <a:gdLst>
                <a:gd name="T0" fmla="*/ 198 w 198"/>
                <a:gd name="T1" fmla="*/ 78 h 118"/>
                <a:gd name="T2" fmla="*/ 197 w 198"/>
                <a:gd name="T3" fmla="*/ 76 h 118"/>
                <a:gd name="T4" fmla="*/ 195 w 198"/>
                <a:gd name="T5" fmla="*/ 74 h 118"/>
                <a:gd name="T6" fmla="*/ 178 w 198"/>
                <a:gd name="T7" fmla="*/ 74 h 118"/>
                <a:gd name="T8" fmla="*/ 125 w 198"/>
                <a:gd name="T9" fmla="*/ 65 h 118"/>
                <a:gd name="T10" fmla="*/ 121 w 198"/>
                <a:gd name="T11" fmla="*/ 54 h 118"/>
                <a:gd name="T12" fmla="*/ 125 w 198"/>
                <a:gd name="T13" fmla="*/ 47 h 118"/>
                <a:gd name="T14" fmla="*/ 124 w 198"/>
                <a:gd name="T15" fmla="*/ 40 h 118"/>
                <a:gd name="T16" fmla="*/ 69 w 198"/>
                <a:gd name="T17" fmla="*/ 3 h 118"/>
                <a:gd name="T18" fmla="*/ 62 w 198"/>
                <a:gd name="T19" fmla="*/ 5 h 118"/>
                <a:gd name="T20" fmla="*/ 62 w 198"/>
                <a:gd name="T21" fmla="*/ 5 h 118"/>
                <a:gd name="T22" fmla="*/ 53 w 198"/>
                <a:gd name="T23" fmla="*/ 7 h 118"/>
                <a:gd name="T24" fmla="*/ 10 w 198"/>
                <a:gd name="T25" fmla="*/ 19 h 118"/>
                <a:gd name="T26" fmla="*/ 15 w 198"/>
                <a:gd name="T27" fmla="*/ 64 h 118"/>
                <a:gd name="T28" fmla="*/ 16 w 198"/>
                <a:gd name="T29" fmla="*/ 73 h 118"/>
                <a:gd name="T30" fmla="*/ 16 w 198"/>
                <a:gd name="T31" fmla="*/ 73 h 118"/>
                <a:gd name="T32" fmla="*/ 15 w 198"/>
                <a:gd name="T33" fmla="*/ 77 h 118"/>
                <a:gd name="T34" fmla="*/ 17 w 198"/>
                <a:gd name="T35" fmla="*/ 80 h 118"/>
                <a:gd name="T36" fmla="*/ 72 w 198"/>
                <a:gd name="T37" fmla="*/ 117 h 118"/>
                <a:gd name="T38" fmla="*/ 79 w 198"/>
                <a:gd name="T39" fmla="*/ 116 h 118"/>
                <a:gd name="T40" fmla="*/ 87 w 198"/>
                <a:gd name="T41" fmla="*/ 104 h 118"/>
                <a:gd name="T42" fmla="*/ 108 w 198"/>
                <a:gd name="T43" fmla="*/ 92 h 118"/>
                <a:gd name="T44" fmla="*/ 170 w 198"/>
                <a:gd name="T45" fmla="*/ 88 h 118"/>
                <a:gd name="T46" fmla="*/ 181 w 198"/>
                <a:gd name="T47" fmla="*/ 94 h 118"/>
                <a:gd name="T48" fmla="*/ 188 w 198"/>
                <a:gd name="T49" fmla="*/ 92 h 118"/>
                <a:gd name="T50" fmla="*/ 198 w 198"/>
                <a:gd name="T51" fmla="*/ 78 h 118"/>
                <a:gd name="T52" fmla="*/ 18 w 198"/>
                <a:gd name="T53" fmla="*/ 25 h 118"/>
                <a:gd name="T54" fmla="*/ 47 w 198"/>
                <a:gd name="T55" fmla="*/ 16 h 118"/>
                <a:gd name="T56" fmla="*/ 50 w 198"/>
                <a:gd name="T57" fmla="*/ 19 h 118"/>
                <a:gd name="T58" fmla="*/ 49 w 198"/>
                <a:gd name="T59" fmla="*/ 23 h 118"/>
                <a:gd name="T60" fmla="*/ 28 w 198"/>
                <a:gd name="T61" fmla="*/ 54 h 118"/>
                <a:gd name="T62" fmla="*/ 24 w 198"/>
                <a:gd name="T63" fmla="*/ 57 h 118"/>
                <a:gd name="T64" fmla="*/ 20 w 198"/>
                <a:gd name="T65" fmla="*/ 55 h 118"/>
                <a:gd name="T66" fmla="*/ 18 w 198"/>
                <a:gd name="T67" fmla="*/ 2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8" h="118">
                  <a:moveTo>
                    <a:pt x="198" y="78"/>
                  </a:moveTo>
                  <a:cubicBezTo>
                    <a:pt x="198" y="78"/>
                    <a:pt x="198" y="76"/>
                    <a:pt x="197" y="76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89" y="75"/>
                    <a:pt x="183" y="75"/>
                    <a:pt x="178" y="74"/>
                  </a:cubicBezTo>
                  <a:cubicBezTo>
                    <a:pt x="125" y="65"/>
                    <a:pt x="125" y="65"/>
                    <a:pt x="125" y="65"/>
                  </a:cubicBezTo>
                  <a:cubicBezTo>
                    <a:pt x="120" y="64"/>
                    <a:pt x="118" y="58"/>
                    <a:pt x="121" y="54"/>
                  </a:cubicBezTo>
                  <a:cubicBezTo>
                    <a:pt x="122" y="51"/>
                    <a:pt x="124" y="49"/>
                    <a:pt x="125" y="47"/>
                  </a:cubicBezTo>
                  <a:cubicBezTo>
                    <a:pt x="126" y="45"/>
                    <a:pt x="126" y="42"/>
                    <a:pt x="124" y="40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6" y="2"/>
                    <a:pt x="63" y="2"/>
                    <a:pt x="62" y="5"/>
                  </a:cubicBezTo>
                  <a:cubicBezTo>
                    <a:pt x="62" y="5"/>
                    <a:pt x="62" y="5"/>
                    <a:pt x="62" y="5"/>
                  </a:cubicBezTo>
                  <a:cubicBezTo>
                    <a:pt x="60" y="7"/>
                    <a:pt x="56" y="8"/>
                    <a:pt x="53" y="7"/>
                  </a:cubicBezTo>
                  <a:cubicBezTo>
                    <a:pt x="38" y="0"/>
                    <a:pt x="19" y="5"/>
                    <a:pt x="10" y="19"/>
                  </a:cubicBezTo>
                  <a:cubicBezTo>
                    <a:pt x="0" y="34"/>
                    <a:pt x="2" y="53"/>
                    <a:pt x="15" y="64"/>
                  </a:cubicBezTo>
                  <a:cubicBezTo>
                    <a:pt x="17" y="67"/>
                    <a:pt x="17" y="70"/>
                    <a:pt x="16" y="73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5" y="74"/>
                    <a:pt x="15" y="75"/>
                    <a:pt x="15" y="77"/>
                  </a:cubicBezTo>
                  <a:cubicBezTo>
                    <a:pt x="15" y="78"/>
                    <a:pt x="16" y="79"/>
                    <a:pt x="17" y="80"/>
                  </a:cubicBezTo>
                  <a:cubicBezTo>
                    <a:pt x="72" y="117"/>
                    <a:pt x="72" y="117"/>
                    <a:pt x="72" y="117"/>
                  </a:cubicBezTo>
                  <a:cubicBezTo>
                    <a:pt x="74" y="118"/>
                    <a:pt x="77" y="118"/>
                    <a:pt x="79" y="116"/>
                  </a:cubicBezTo>
                  <a:cubicBezTo>
                    <a:pt x="87" y="104"/>
                    <a:pt x="87" y="104"/>
                    <a:pt x="87" y="104"/>
                  </a:cubicBezTo>
                  <a:cubicBezTo>
                    <a:pt x="92" y="97"/>
                    <a:pt x="99" y="92"/>
                    <a:pt x="108" y="92"/>
                  </a:cubicBezTo>
                  <a:cubicBezTo>
                    <a:pt x="170" y="88"/>
                    <a:pt x="170" y="88"/>
                    <a:pt x="170" y="88"/>
                  </a:cubicBezTo>
                  <a:cubicBezTo>
                    <a:pt x="174" y="88"/>
                    <a:pt x="179" y="91"/>
                    <a:pt x="181" y="94"/>
                  </a:cubicBezTo>
                  <a:cubicBezTo>
                    <a:pt x="183" y="95"/>
                    <a:pt x="187" y="95"/>
                    <a:pt x="188" y="92"/>
                  </a:cubicBezTo>
                  <a:lnTo>
                    <a:pt x="198" y="78"/>
                  </a:lnTo>
                  <a:close/>
                  <a:moveTo>
                    <a:pt x="18" y="25"/>
                  </a:moveTo>
                  <a:cubicBezTo>
                    <a:pt x="25" y="16"/>
                    <a:pt x="37" y="12"/>
                    <a:pt x="47" y="16"/>
                  </a:cubicBezTo>
                  <a:cubicBezTo>
                    <a:pt x="48" y="16"/>
                    <a:pt x="49" y="17"/>
                    <a:pt x="50" y="19"/>
                  </a:cubicBezTo>
                  <a:cubicBezTo>
                    <a:pt x="50" y="20"/>
                    <a:pt x="50" y="22"/>
                    <a:pt x="49" y="23"/>
                  </a:cubicBezTo>
                  <a:cubicBezTo>
                    <a:pt x="43" y="33"/>
                    <a:pt x="35" y="45"/>
                    <a:pt x="28" y="54"/>
                  </a:cubicBezTo>
                  <a:cubicBezTo>
                    <a:pt x="27" y="56"/>
                    <a:pt x="26" y="57"/>
                    <a:pt x="24" y="57"/>
                  </a:cubicBezTo>
                  <a:cubicBezTo>
                    <a:pt x="23" y="57"/>
                    <a:pt x="21" y="56"/>
                    <a:pt x="20" y="55"/>
                  </a:cubicBezTo>
                  <a:cubicBezTo>
                    <a:pt x="13" y="47"/>
                    <a:pt x="12" y="34"/>
                    <a:pt x="18" y="2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285" name="Freeform 70">
              <a:extLst>
                <a:ext uri="{FF2B5EF4-FFF2-40B4-BE49-F238E27FC236}">
                  <a16:creationId xmlns:a16="http://schemas.microsoft.com/office/drawing/2014/main" id="{9B87AF91-8EB0-4BB3-AC98-F5C05F28C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721" y="5409061"/>
              <a:ext cx="420298" cy="204939"/>
            </a:xfrm>
            <a:custGeom>
              <a:avLst/>
              <a:gdLst>
                <a:gd name="T0" fmla="*/ 21 w 59"/>
                <a:gd name="T1" fmla="*/ 4 h 29"/>
                <a:gd name="T2" fmla="*/ 23 w 59"/>
                <a:gd name="T3" fmla="*/ 4 h 29"/>
                <a:gd name="T4" fmla="*/ 35 w 59"/>
                <a:gd name="T5" fmla="*/ 2 h 29"/>
                <a:gd name="T6" fmla="*/ 47 w 59"/>
                <a:gd name="T7" fmla="*/ 5 h 29"/>
                <a:gd name="T8" fmla="*/ 56 w 59"/>
                <a:gd name="T9" fmla="*/ 21 h 29"/>
                <a:gd name="T10" fmla="*/ 41 w 59"/>
                <a:gd name="T11" fmla="*/ 12 h 29"/>
                <a:gd name="T12" fmla="*/ 36 w 59"/>
                <a:gd name="T13" fmla="*/ 12 h 29"/>
                <a:gd name="T14" fmla="*/ 33 w 59"/>
                <a:gd name="T15" fmla="*/ 13 h 29"/>
                <a:gd name="T16" fmla="*/ 20 w 59"/>
                <a:gd name="T17" fmla="*/ 25 h 29"/>
                <a:gd name="T18" fmla="*/ 18 w 59"/>
                <a:gd name="T19" fmla="*/ 29 h 29"/>
                <a:gd name="T20" fmla="*/ 2 w 59"/>
                <a:gd name="T21" fmla="*/ 14 h 29"/>
                <a:gd name="T22" fmla="*/ 2 w 59"/>
                <a:gd name="T23" fmla="*/ 9 h 29"/>
                <a:gd name="T24" fmla="*/ 6 w 59"/>
                <a:gd name="T25" fmla="*/ 3 h 29"/>
                <a:gd name="T26" fmla="*/ 11 w 59"/>
                <a:gd name="T27" fmla="*/ 1 h 29"/>
                <a:gd name="T28" fmla="*/ 21 w 59"/>
                <a:gd name="T29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" h="29">
                  <a:moveTo>
                    <a:pt x="21" y="4"/>
                  </a:moveTo>
                  <a:cubicBezTo>
                    <a:pt x="22" y="4"/>
                    <a:pt x="23" y="4"/>
                    <a:pt x="23" y="4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9" y="1"/>
                    <a:pt x="44" y="2"/>
                    <a:pt x="47" y="5"/>
                  </a:cubicBezTo>
                  <a:cubicBezTo>
                    <a:pt x="52" y="11"/>
                    <a:pt x="59" y="18"/>
                    <a:pt x="56" y="21"/>
                  </a:cubicBezTo>
                  <a:cubicBezTo>
                    <a:pt x="53" y="24"/>
                    <a:pt x="45" y="16"/>
                    <a:pt x="41" y="12"/>
                  </a:cubicBezTo>
                  <a:cubicBezTo>
                    <a:pt x="40" y="11"/>
                    <a:pt x="38" y="11"/>
                    <a:pt x="36" y="12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27" y="16"/>
                    <a:pt x="23" y="20"/>
                    <a:pt x="20" y="25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3"/>
                    <a:pt x="0" y="11"/>
                    <a:pt x="2" y="9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1"/>
                    <a:pt x="9" y="0"/>
                    <a:pt x="11" y="1"/>
                  </a:cubicBezTo>
                  <a:lnTo>
                    <a:pt x="21" y="4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286" name="Freeform 72">
              <a:extLst>
                <a:ext uri="{FF2B5EF4-FFF2-40B4-BE49-F238E27FC236}">
                  <a16:creationId xmlns:a16="http://schemas.microsoft.com/office/drawing/2014/main" id="{E5B7C4DA-176A-4100-B448-1792C62ABB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99" y="3950178"/>
              <a:ext cx="1055953" cy="1583930"/>
            </a:xfrm>
            <a:custGeom>
              <a:avLst/>
              <a:gdLst>
                <a:gd name="T0" fmla="*/ 7 w 148"/>
                <a:gd name="T1" fmla="*/ 28 h 226"/>
                <a:gd name="T2" fmla="*/ 2 w 148"/>
                <a:gd name="T3" fmla="*/ 0 h 226"/>
                <a:gd name="T4" fmla="*/ 34 w 148"/>
                <a:gd name="T5" fmla="*/ 19 h 226"/>
                <a:gd name="T6" fmla="*/ 66 w 148"/>
                <a:gd name="T7" fmla="*/ 130 h 226"/>
                <a:gd name="T8" fmla="*/ 80 w 148"/>
                <a:gd name="T9" fmla="*/ 153 h 226"/>
                <a:gd name="T10" fmla="*/ 148 w 148"/>
                <a:gd name="T11" fmla="*/ 208 h 226"/>
                <a:gd name="T12" fmla="*/ 139 w 148"/>
                <a:gd name="T13" fmla="*/ 226 h 226"/>
                <a:gd name="T14" fmla="*/ 48 w 148"/>
                <a:gd name="T15" fmla="*/ 174 h 226"/>
                <a:gd name="T16" fmla="*/ 7 w 148"/>
                <a:gd name="T17" fmla="*/ 2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26">
                  <a:moveTo>
                    <a:pt x="7" y="28"/>
                  </a:moveTo>
                  <a:cubicBezTo>
                    <a:pt x="5" y="22"/>
                    <a:pt x="0" y="4"/>
                    <a:pt x="2" y="0"/>
                  </a:cubicBezTo>
                  <a:cubicBezTo>
                    <a:pt x="2" y="0"/>
                    <a:pt x="25" y="2"/>
                    <a:pt x="34" y="19"/>
                  </a:cubicBezTo>
                  <a:cubicBezTo>
                    <a:pt x="44" y="37"/>
                    <a:pt x="60" y="102"/>
                    <a:pt x="66" y="130"/>
                  </a:cubicBezTo>
                  <a:cubicBezTo>
                    <a:pt x="68" y="139"/>
                    <a:pt x="73" y="147"/>
                    <a:pt x="80" y="153"/>
                  </a:cubicBezTo>
                  <a:cubicBezTo>
                    <a:pt x="148" y="208"/>
                    <a:pt x="148" y="208"/>
                    <a:pt x="148" y="208"/>
                  </a:cubicBezTo>
                  <a:cubicBezTo>
                    <a:pt x="147" y="215"/>
                    <a:pt x="144" y="221"/>
                    <a:pt x="139" y="226"/>
                  </a:cubicBezTo>
                  <a:cubicBezTo>
                    <a:pt x="48" y="174"/>
                    <a:pt x="48" y="174"/>
                    <a:pt x="48" y="174"/>
                  </a:cubicBezTo>
                  <a:cubicBezTo>
                    <a:pt x="29" y="166"/>
                    <a:pt x="15" y="47"/>
                    <a:pt x="7" y="28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287" name="Freeform 73">
              <a:extLst>
                <a:ext uri="{FF2B5EF4-FFF2-40B4-BE49-F238E27FC236}">
                  <a16:creationId xmlns:a16="http://schemas.microsoft.com/office/drawing/2014/main" id="{8B032C0B-72AD-4920-825A-0ABB53C44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5552" y="3936284"/>
              <a:ext cx="427245" cy="785018"/>
            </a:xfrm>
            <a:custGeom>
              <a:avLst/>
              <a:gdLst>
                <a:gd name="T0" fmla="*/ 27 w 60"/>
                <a:gd name="T1" fmla="*/ 112 h 112"/>
                <a:gd name="T2" fmla="*/ 60 w 60"/>
                <a:gd name="T3" fmla="*/ 91 h 112"/>
                <a:gd name="T4" fmla="*/ 37 w 60"/>
                <a:gd name="T5" fmla="*/ 20 h 112"/>
                <a:gd name="T6" fmla="*/ 3 w 60"/>
                <a:gd name="T7" fmla="*/ 1 h 112"/>
                <a:gd name="T8" fmla="*/ 10 w 60"/>
                <a:gd name="T9" fmla="*/ 30 h 112"/>
                <a:gd name="T10" fmla="*/ 27 w 60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112">
                  <a:moveTo>
                    <a:pt x="27" y="112"/>
                  </a:moveTo>
                  <a:cubicBezTo>
                    <a:pt x="39" y="112"/>
                    <a:pt x="51" y="107"/>
                    <a:pt x="60" y="91"/>
                  </a:cubicBezTo>
                  <a:cubicBezTo>
                    <a:pt x="53" y="63"/>
                    <a:pt x="43" y="33"/>
                    <a:pt x="37" y="20"/>
                  </a:cubicBezTo>
                  <a:cubicBezTo>
                    <a:pt x="27" y="0"/>
                    <a:pt x="3" y="1"/>
                    <a:pt x="3" y="1"/>
                  </a:cubicBezTo>
                  <a:cubicBezTo>
                    <a:pt x="0" y="6"/>
                    <a:pt x="7" y="23"/>
                    <a:pt x="10" y="30"/>
                  </a:cubicBezTo>
                  <a:cubicBezTo>
                    <a:pt x="14" y="40"/>
                    <a:pt x="20" y="77"/>
                    <a:pt x="27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288" name="Freeform 74">
              <a:extLst>
                <a:ext uri="{FF2B5EF4-FFF2-40B4-BE49-F238E27FC236}">
                  <a16:creationId xmlns:a16="http://schemas.microsoft.com/office/drawing/2014/main" id="{3D6A4369-3DAC-41DF-B2A2-9C5A623F0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5552" y="3915443"/>
              <a:ext cx="284830" cy="805859"/>
            </a:xfrm>
            <a:custGeom>
              <a:avLst/>
              <a:gdLst>
                <a:gd name="T0" fmla="*/ 27 w 40"/>
                <a:gd name="T1" fmla="*/ 115 h 115"/>
                <a:gd name="T2" fmla="*/ 40 w 40"/>
                <a:gd name="T3" fmla="*/ 112 h 115"/>
                <a:gd name="T4" fmla="*/ 25 w 40"/>
                <a:gd name="T5" fmla="*/ 23 h 115"/>
                <a:gd name="T6" fmla="*/ 3 w 40"/>
                <a:gd name="T7" fmla="*/ 7 h 115"/>
                <a:gd name="T8" fmla="*/ 10 w 40"/>
                <a:gd name="T9" fmla="*/ 33 h 115"/>
                <a:gd name="T10" fmla="*/ 27 w 40"/>
                <a:gd name="T11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15">
                  <a:moveTo>
                    <a:pt x="27" y="115"/>
                  </a:moveTo>
                  <a:cubicBezTo>
                    <a:pt x="35" y="115"/>
                    <a:pt x="40" y="112"/>
                    <a:pt x="40" y="112"/>
                  </a:cubicBezTo>
                  <a:cubicBezTo>
                    <a:pt x="33" y="89"/>
                    <a:pt x="26" y="31"/>
                    <a:pt x="25" y="23"/>
                  </a:cubicBezTo>
                  <a:cubicBezTo>
                    <a:pt x="20" y="0"/>
                    <a:pt x="3" y="7"/>
                    <a:pt x="3" y="7"/>
                  </a:cubicBezTo>
                  <a:cubicBezTo>
                    <a:pt x="0" y="12"/>
                    <a:pt x="7" y="26"/>
                    <a:pt x="10" y="33"/>
                  </a:cubicBezTo>
                  <a:cubicBezTo>
                    <a:pt x="14" y="43"/>
                    <a:pt x="20" y="80"/>
                    <a:pt x="27" y="11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289" name="Freeform 75">
              <a:extLst>
                <a:ext uri="{FF2B5EF4-FFF2-40B4-BE49-F238E27FC236}">
                  <a16:creationId xmlns:a16="http://schemas.microsoft.com/office/drawing/2014/main" id="{A3A911E6-DF77-44E9-B4C8-606E62D3B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7374" y="3887655"/>
              <a:ext cx="927434" cy="1507512"/>
            </a:xfrm>
            <a:custGeom>
              <a:avLst/>
              <a:gdLst>
                <a:gd name="T0" fmla="*/ 130 w 130"/>
                <a:gd name="T1" fmla="*/ 215 h 215"/>
                <a:gd name="T2" fmla="*/ 120 w 130"/>
                <a:gd name="T3" fmla="*/ 24 h 215"/>
                <a:gd name="T4" fmla="*/ 105 w 130"/>
                <a:gd name="T5" fmla="*/ 9 h 215"/>
                <a:gd name="T6" fmla="*/ 40 w 130"/>
                <a:gd name="T7" fmla="*/ 0 h 215"/>
                <a:gd name="T8" fmla="*/ 0 w 130"/>
                <a:gd name="T9" fmla="*/ 213 h 215"/>
                <a:gd name="T10" fmla="*/ 130 w 130"/>
                <a:gd name="T11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215">
                  <a:moveTo>
                    <a:pt x="130" y="215"/>
                  </a:moveTo>
                  <a:cubicBezTo>
                    <a:pt x="120" y="24"/>
                    <a:pt x="120" y="24"/>
                    <a:pt x="120" y="24"/>
                  </a:cubicBezTo>
                  <a:cubicBezTo>
                    <a:pt x="119" y="16"/>
                    <a:pt x="113" y="10"/>
                    <a:pt x="105" y="9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0" y="213"/>
                    <a:pt x="0" y="213"/>
                    <a:pt x="0" y="213"/>
                  </a:cubicBezTo>
                  <a:lnTo>
                    <a:pt x="130" y="215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290" name="Freeform 76">
              <a:extLst>
                <a:ext uri="{FF2B5EF4-FFF2-40B4-BE49-F238E27FC236}">
                  <a16:creationId xmlns:a16="http://schemas.microsoft.com/office/drawing/2014/main" id="{D310EC91-57C0-4B80-8CF0-3718129B6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1456" y="7548756"/>
              <a:ext cx="448087" cy="441140"/>
            </a:xfrm>
            <a:custGeom>
              <a:avLst/>
              <a:gdLst>
                <a:gd name="T0" fmla="*/ 6 w 63"/>
                <a:gd name="T1" fmla="*/ 7 h 63"/>
                <a:gd name="T2" fmla="*/ 6 w 63"/>
                <a:gd name="T3" fmla="*/ 30 h 63"/>
                <a:gd name="T4" fmla="*/ 4 w 63"/>
                <a:gd name="T5" fmla="*/ 44 h 63"/>
                <a:gd name="T6" fmla="*/ 2 w 63"/>
                <a:gd name="T7" fmla="*/ 51 h 63"/>
                <a:gd name="T8" fmla="*/ 11 w 63"/>
                <a:gd name="T9" fmla="*/ 63 h 63"/>
                <a:gd name="T10" fmla="*/ 60 w 63"/>
                <a:gd name="T11" fmla="*/ 63 h 63"/>
                <a:gd name="T12" fmla="*/ 62 w 63"/>
                <a:gd name="T13" fmla="*/ 61 h 63"/>
                <a:gd name="T14" fmla="*/ 29 w 63"/>
                <a:gd name="T15" fmla="*/ 44 h 63"/>
                <a:gd name="T16" fmla="*/ 20 w 63"/>
                <a:gd name="T17" fmla="*/ 8 h 63"/>
                <a:gd name="T18" fmla="*/ 12 w 63"/>
                <a:gd name="T19" fmla="*/ 0 h 63"/>
                <a:gd name="T20" fmla="*/ 12 w 63"/>
                <a:gd name="T21" fmla="*/ 0 h 63"/>
                <a:gd name="T22" fmla="*/ 6 w 63"/>
                <a:gd name="T23" fmla="*/ 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3" h="63">
                  <a:moveTo>
                    <a:pt x="6" y="7"/>
                  </a:moveTo>
                  <a:cubicBezTo>
                    <a:pt x="6" y="30"/>
                    <a:pt x="6" y="30"/>
                    <a:pt x="6" y="30"/>
                  </a:cubicBezTo>
                  <a:cubicBezTo>
                    <a:pt x="6" y="35"/>
                    <a:pt x="5" y="40"/>
                    <a:pt x="4" y="44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0" y="57"/>
                    <a:pt x="5" y="63"/>
                    <a:pt x="11" y="63"/>
                  </a:cubicBezTo>
                  <a:cubicBezTo>
                    <a:pt x="26" y="63"/>
                    <a:pt x="53" y="63"/>
                    <a:pt x="60" y="63"/>
                  </a:cubicBezTo>
                  <a:cubicBezTo>
                    <a:pt x="61" y="63"/>
                    <a:pt x="62" y="62"/>
                    <a:pt x="62" y="61"/>
                  </a:cubicBezTo>
                  <a:cubicBezTo>
                    <a:pt x="63" y="54"/>
                    <a:pt x="43" y="50"/>
                    <a:pt x="29" y="44"/>
                  </a:cubicBezTo>
                  <a:cubicBezTo>
                    <a:pt x="18" y="40"/>
                    <a:pt x="18" y="20"/>
                    <a:pt x="20" y="8"/>
                  </a:cubicBezTo>
                  <a:cubicBezTo>
                    <a:pt x="20" y="4"/>
                    <a:pt x="16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8" y="1"/>
                    <a:pt x="6" y="4"/>
                    <a:pt x="6" y="7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291" name="Freeform 77">
              <a:extLst>
                <a:ext uri="{FF2B5EF4-FFF2-40B4-BE49-F238E27FC236}">
                  <a16:creationId xmlns:a16="http://schemas.microsoft.com/office/drawing/2014/main" id="{099CB9A0-46A8-4651-8201-605FEBC8E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9491" y="7514021"/>
              <a:ext cx="413351" cy="489769"/>
            </a:xfrm>
            <a:custGeom>
              <a:avLst/>
              <a:gdLst>
                <a:gd name="T0" fmla="*/ 19 w 58"/>
                <a:gd name="T1" fmla="*/ 6 h 70"/>
                <a:gd name="T2" fmla="*/ 11 w 58"/>
                <a:gd name="T3" fmla="*/ 32 h 70"/>
                <a:gd name="T4" fmla="*/ 9 w 58"/>
                <a:gd name="T5" fmla="*/ 35 h 70"/>
                <a:gd name="T6" fmla="*/ 4 w 58"/>
                <a:gd name="T7" fmla="*/ 44 h 70"/>
                <a:gd name="T8" fmla="*/ 9 w 58"/>
                <a:gd name="T9" fmla="*/ 58 h 70"/>
                <a:gd name="T10" fmla="*/ 32 w 58"/>
                <a:gd name="T11" fmla="*/ 66 h 70"/>
                <a:gd name="T12" fmla="*/ 58 w 58"/>
                <a:gd name="T13" fmla="*/ 63 h 70"/>
                <a:gd name="T14" fmla="*/ 41 w 58"/>
                <a:gd name="T15" fmla="*/ 55 h 70"/>
                <a:gd name="T16" fmla="*/ 30 w 58"/>
                <a:gd name="T17" fmla="*/ 47 h 70"/>
                <a:gd name="T18" fmla="*/ 35 w 58"/>
                <a:gd name="T19" fmla="*/ 11 h 70"/>
                <a:gd name="T20" fmla="*/ 30 w 58"/>
                <a:gd name="T21" fmla="*/ 1 h 70"/>
                <a:gd name="T22" fmla="*/ 28 w 58"/>
                <a:gd name="T23" fmla="*/ 1 h 70"/>
                <a:gd name="T24" fmla="*/ 19 w 58"/>
                <a:gd name="T25" fmla="*/ 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" h="70">
                  <a:moveTo>
                    <a:pt x="19" y="6"/>
                  </a:moveTo>
                  <a:cubicBezTo>
                    <a:pt x="11" y="32"/>
                    <a:pt x="11" y="32"/>
                    <a:pt x="11" y="32"/>
                  </a:cubicBezTo>
                  <a:cubicBezTo>
                    <a:pt x="10" y="33"/>
                    <a:pt x="10" y="34"/>
                    <a:pt x="9" y="35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0" y="49"/>
                    <a:pt x="3" y="56"/>
                    <a:pt x="9" y="58"/>
                  </a:cubicBezTo>
                  <a:cubicBezTo>
                    <a:pt x="9" y="58"/>
                    <a:pt x="20" y="62"/>
                    <a:pt x="32" y="66"/>
                  </a:cubicBezTo>
                  <a:cubicBezTo>
                    <a:pt x="44" y="70"/>
                    <a:pt x="58" y="67"/>
                    <a:pt x="58" y="63"/>
                  </a:cubicBezTo>
                  <a:cubicBezTo>
                    <a:pt x="58" y="56"/>
                    <a:pt x="52" y="62"/>
                    <a:pt x="41" y="55"/>
                  </a:cubicBezTo>
                  <a:cubicBezTo>
                    <a:pt x="37" y="52"/>
                    <a:pt x="34" y="50"/>
                    <a:pt x="30" y="47"/>
                  </a:cubicBezTo>
                  <a:cubicBezTo>
                    <a:pt x="21" y="40"/>
                    <a:pt x="29" y="21"/>
                    <a:pt x="35" y="11"/>
                  </a:cubicBezTo>
                  <a:cubicBezTo>
                    <a:pt x="37" y="7"/>
                    <a:pt x="35" y="2"/>
                    <a:pt x="30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4" y="0"/>
                    <a:pt x="20" y="2"/>
                    <a:pt x="19" y="6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292" name="Freeform 78">
              <a:extLst>
                <a:ext uri="{FF2B5EF4-FFF2-40B4-BE49-F238E27FC236}">
                  <a16:creationId xmlns:a16="http://schemas.microsoft.com/office/drawing/2014/main" id="{368EE6E1-8A30-41EC-96A3-DAC43F1AE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2093" y="5395167"/>
              <a:ext cx="653024" cy="2309899"/>
            </a:xfrm>
            <a:custGeom>
              <a:avLst/>
              <a:gdLst>
                <a:gd name="T0" fmla="*/ 0 w 92"/>
                <a:gd name="T1" fmla="*/ 1 h 329"/>
                <a:gd name="T2" fmla="*/ 74 w 92"/>
                <a:gd name="T3" fmla="*/ 0 h 329"/>
                <a:gd name="T4" fmla="*/ 70 w 92"/>
                <a:gd name="T5" fmla="*/ 204 h 329"/>
                <a:gd name="T6" fmla="*/ 42 w 92"/>
                <a:gd name="T7" fmla="*/ 327 h 329"/>
                <a:gd name="T8" fmla="*/ 26 w 92"/>
                <a:gd name="T9" fmla="*/ 328 h 329"/>
                <a:gd name="T10" fmla="*/ 23 w 92"/>
                <a:gd name="T11" fmla="*/ 235 h 329"/>
                <a:gd name="T12" fmla="*/ 19 w 92"/>
                <a:gd name="T13" fmla="*/ 122 h 329"/>
                <a:gd name="T14" fmla="*/ 0 w 92"/>
                <a:gd name="T15" fmla="*/ 1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329">
                  <a:moveTo>
                    <a:pt x="0" y="1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92" y="90"/>
                    <a:pt x="70" y="204"/>
                  </a:cubicBezTo>
                  <a:cubicBezTo>
                    <a:pt x="60" y="258"/>
                    <a:pt x="42" y="327"/>
                    <a:pt x="42" y="327"/>
                  </a:cubicBezTo>
                  <a:cubicBezTo>
                    <a:pt x="36" y="329"/>
                    <a:pt x="31" y="329"/>
                    <a:pt x="26" y="328"/>
                  </a:cubicBezTo>
                  <a:cubicBezTo>
                    <a:pt x="26" y="328"/>
                    <a:pt x="24" y="283"/>
                    <a:pt x="23" y="235"/>
                  </a:cubicBezTo>
                  <a:cubicBezTo>
                    <a:pt x="22" y="188"/>
                    <a:pt x="22" y="138"/>
                    <a:pt x="19" y="122"/>
                  </a:cubicBezTo>
                  <a:cubicBezTo>
                    <a:pt x="13" y="89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293" name="Freeform 79">
              <a:extLst>
                <a:ext uri="{FF2B5EF4-FFF2-40B4-BE49-F238E27FC236}">
                  <a16:creationId xmlns:a16="http://schemas.microsoft.com/office/drawing/2014/main" id="{07E366BA-CC17-4523-B85F-A75F969A9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2093" y="5297908"/>
              <a:ext cx="347353" cy="1121952"/>
            </a:xfrm>
            <a:custGeom>
              <a:avLst/>
              <a:gdLst>
                <a:gd name="T0" fmla="*/ 29 w 49"/>
                <a:gd name="T1" fmla="*/ 135 h 160"/>
                <a:gd name="T2" fmla="*/ 35 w 49"/>
                <a:gd name="T3" fmla="*/ 5 h 160"/>
                <a:gd name="T4" fmla="*/ 0 w 49"/>
                <a:gd name="T5" fmla="*/ 0 h 160"/>
                <a:gd name="T6" fmla="*/ 19 w 49"/>
                <a:gd name="T7" fmla="*/ 120 h 160"/>
                <a:gd name="T8" fmla="*/ 29 w 49"/>
                <a:gd name="T9" fmla="*/ 13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60">
                  <a:moveTo>
                    <a:pt x="29" y="135"/>
                  </a:moveTo>
                  <a:cubicBezTo>
                    <a:pt x="49" y="83"/>
                    <a:pt x="35" y="5"/>
                    <a:pt x="35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3" y="87"/>
                    <a:pt x="19" y="120"/>
                  </a:cubicBezTo>
                  <a:cubicBezTo>
                    <a:pt x="21" y="131"/>
                    <a:pt x="19" y="160"/>
                    <a:pt x="29" y="13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294" name="Freeform 80">
              <a:extLst>
                <a:ext uri="{FF2B5EF4-FFF2-40B4-BE49-F238E27FC236}">
                  <a16:creationId xmlns:a16="http://schemas.microsoft.com/office/drawing/2014/main" id="{3F97E19B-3D01-407D-B0B4-52A6815B8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0222" y="5197175"/>
              <a:ext cx="725969" cy="2493995"/>
            </a:xfrm>
            <a:custGeom>
              <a:avLst/>
              <a:gdLst>
                <a:gd name="T0" fmla="*/ 88 w 102"/>
                <a:gd name="T1" fmla="*/ 32 h 355"/>
                <a:gd name="T2" fmla="*/ 88 w 102"/>
                <a:gd name="T3" fmla="*/ 222 h 355"/>
                <a:gd name="T4" fmla="*/ 15 w 102"/>
                <a:gd name="T5" fmla="*/ 355 h 355"/>
                <a:gd name="T6" fmla="*/ 0 w 102"/>
                <a:gd name="T7" fmla="*/ 350 h 355"/>
                <a:gd name="T8" fmla="*/ 17 w 102"/>
                <a:gd name="T9" fmla="*/ 284 h 355"/>
                <a:gd name="T10" fmla="*/ 38 w 102"/>
                <a:gd name="T11" fmla="*/ 170 h 355"/>
                <a:gd name="T12" fmla="*/ 25 w 102"/>
                <a:gd name="T13" fmla="*/ 30 h 355"/>
                <a:gd name="T14" fmla="*/ 88 w 102"/>
                <a:gd name="T15" fmla="*/ 32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355">
                  <a:moveTo>
                    <a:pt x="88" y="32"/>
                  </a:moveTo>
                  <a:cubicBezTo>
                    <a:pt x="97" y="80"/>
                    <a:pt x="102" y="185"/>
                    <a:pt x="88" y="222"/>
                  </a:cubicBezTo>
                  <a:cubicBezTo>
                    <a:pt x="59" y="294"/>
                    <a:pt x="15" y="355"/>
                    <a:pt x="15" y="355"/>
                  </a:cubicBezTo>
                  <a:cubicBezTo>
                    <a:pt x="10" y="355"/>
                    <a:pt x="5" y="353"/>
                    <a:pt x="0" y="350"/>
                  </a:cubicBezTo>
                  <a:cubicBezTo>
                    <a:pt x="0" y="350"/>
                    <a:pt x="7" y="319"/>
                    <a:pt x="17" y="284"/>
                  </a:cubicBezTo>
                  <a:cubicBezTo>
                    <a:pt x="28" y="243"/>
                    <a:pt x="42" y="195"/>
                    <a:pt x="38" y="170"/>
                  </a:cubicBezTo>
                  <a:cubicBezTo>
                    <a:pt x="31" y="123"/>
                    <a:pt x="22" y="60"/>
                    <a:pt x="25" y="30"/>
                  </a:cubicBezTo>
                  <a:cubicBezTo>
                    <a:pt x="27" y="0"/>
                    <a:pt x="83" y="6"/>
                    <a:pt x="88" y="3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295" name="Freeform 81">
              <a:extLst>
                <a:ext uri="{FF2B5EF4-FFF2-40B4-BE49-F238E27FC236}">
                  <a16:creationId xmlns:a16="http://schemas.microsoft.com/office/drawing/2014/main" id="{7B9E09DB-1298-4C69-9991-84F75E25E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3480" y="3880707"/>
              <a:ext cx="1003852" cy="1761081"/>
            </a:xfrm>
            <a:custGeom>
              <a:avLst/>
              <a:gdLst>
                <a:gd name="T0" fmla="*/ 88 w 141"/>
                <a:gd name="T1" fmla="*/ 251 h 251"/>
                <a:gd name="T2" fmla="*/ 131 w 141"/>
                <a:gd name="T3" fmla="*/ 245 h 251"/>
                <a:gd name="T4" fmla="*/ 141 w 141"/>
                <a:gd name="T5" fmla="*/ 230 h 251"/>
                <a:gd name="T6" fmla="*/ 123 w 141"/>
                <a:gd name="T7" fmla="*/ 19 h 251"/>
                <a:gd name="T8" fmla="*/ 113 w 141"/>
                <a:gd name="T9" fmla="*/ 11 h 251"/>
                <a:gd name="T10" fmla="*/ 43 w 141"/>
                <a:gd name="T11" fmla="*/ 0 h 251"/>
                <a:gd name="T12" fmla="*/ 1 w 141"/>
                <a:gd name="T13" fmla="*/ 209 h 251"/>
                <a:gd name="T14" fmla="*/ 11 w 141"/>
                <a:gd name="T15" fmla="*/ 230 h 251"/>
                <a:gd name="T16" fmla="*/ 88 w 141"/>
                <a:gd name="T17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251">
                  <a:moveTo>
                    <a:pt x="88" y="251"/>
                  </a:moveTo>
                  <a:cubicBezTo>
                    <a:pt x="110" y="251"/>
                    <a:pt x="123" y="248"/>
                    <a:pt x="131" y="245"/>
                  </a:cubicBezTo>
                  <a:cubicBezTo>
                    <a:pt x="137" y="243"/>
                    <a:pt x="141" y="237"/>
                    <a:pt x="141" y="230"/>
                  </a:cubicBezTo>
                  <a:cubicBezTo>
                    <a:pt x="123" y="19"/>
                    <a:pt x="123" y="19"/>
                    <a:pt x="123" y="19"/>
                  </a:cubicBezTo>
                  <a:cubicBezTo>
                    <a:pt x="123" y="15"/>
                    <a:pt x="117" y="11"/>
                    <a:pt x="113" y="11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" y="209"/>
                    <a:pt x="1" y="209"/>
                    <a:pt x="1" y="209"/>
                  </a:cubicBezTo>
                  <a:cubicBezTo>
                    <a:pt x="0" y="217"/>
                    <a:pt x="4" y="226"/>
                    <a:pt x="11" y="230"/>
                  </a:cubicBezTo>
                  <a:cubicBezTo>
                    <a:pt x="26" y="239"/>
                    <a:pt x="54" y="251"/>
                    <a:pt x="88" y="2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296" name="Freeform 82">
              <a:extLst>
                <a:ext uri="{FF2B5EF4-FFF2-40B4-BE49-F238E27FC236}">
                  <a16:creationId xmlns:a16="http://schemas.microsoft.com/office/drawing/2014/main" id="{0CA73DF3-1C4A-4A6F-A1CA-5FEE54863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2434" y="5620945"/>
              <a:ext cx="197992" cy="420298"/>
            </a:xfrm>
            <a:custGeom>
              <a:avLst/>
              <a:gdLst>
                <a:gd name="T0" fmla="*/ 25 w 28"/>
                <a:gd name="T1" fmla="*/ 39 h 60"/>
                <a:gd name="T2" fmla="*/ 22 w 28"/>
                <a:gd name="T3" fmla="*/ 26 h 60"/>
                <a:gd name="T4" fmla="*/ 20 w 28"/>
                <a:gd name="T5" fmla="*/ 23 h 60"/>
                <a:gd name="T6" fmla="*/ 17 w 28"/>
                <a:gd name="T7" fmla="*/ 17 h 60"/>
                <a:gd name="T8" fmla="*/ 17 w 28"/>
                <a:gd name="T9" fmla="*/ 8 h 60"/>
                <a:gd name="T10" fmla="*/ 11 w 28"/>
                <a:gd name="T11" fmla="*/ 0 h 60"/>
                <a:gd name="T12" fmla="*/ 11 w 28"/>
                <a:gd name="T13" fmla="*/ 0 h 60"/>
                <a:gd name="T14" fmla="*/ 4 w 28"/>
                <a:gd name="T15" fmla="*/ 9 h 60"/>
                <a:gd name="T16" fmla="*/ 4 w 28"/>
                <a:gd name="T17" fmla="*/ 15 h 60"/>
                <a:gd name="T18" fmla="*/ 3 w 28"/>
                <a:gd name="T19" fmla="*/ 26 h 60"/>
                <a:gd name="T20" fmla="*/ 4 w 28"/>
                <a:gd name="T21" fmla="*/ 48 h 60"/>
                <a:gd name="T22" fmla="*/ 18 w 28"/>
                <a:gd name="T23" fmla="*/ 58 h 60"/>
                <a:gd name="T24" fmla="*/ 25 w 28"/>
                <a:gd name="T25" fmla="*/ 56 h 60"/>
                <a:gd name="T26" fmla="*/ 16 w 28"/>
                <a:gd name="T27" fmla="*/ 36 h 60"/>
                <a:gd name="T28" fmla="*/ 17 w 28"/>
                <a:gd name="T29" fmla="*/ 34 h 60"/>
                <a:gd name="T30" fmla="*/ 21 w 28"/>
                <a:gd name="T31" fmla="*/ 41 h 60"/>
                <a:gd name="T32" fmla="*/ 26 w 28"/>
                <a:gd name="T33" fmla="*/ 45 h 60"/>
                <a:gd name="T34" fmla="*/ 25 w 28"/>
                <a:gd name="T35" fmla="*/ 3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60">
                  <a:moveTo>
                    <a:pt x="25" y="39"/>
                  </a:moveTo>
                  <a:cubicBezTo>
                    <a:pt x="24" y="34"/>
                    <a:pt x="23" y="28"/>
                    <a:pt x="22" y="26"/>
                  </a:cubicBezTo>
                  <a:cubicBezTo>
                    <a:pt x="22" y="26"/>
                    <a:pt x="20" y="24"/>
                    <a:pt x="20" y="23"/>
                  </a:cubicBezTo>
                  <a:cubicBezTo>
                    <a:pt x="19" y="21"/>
                    <a:pt x="17" y="19"/>
                    <a:pt x="17" y="17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4"/>
                    <a:pt x="15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4" y="4"/>
                    <a:pt x="4" y="9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5" y="19"/>
                    <a:pt x="4" y="22"/>
                    <a:pt x="3" y="26"/>
                  </a:cubicBezTo>
                  <a:cubicBezTo>
                    <a:pt x="0" y="33"/>
                    <a:pt x="2" y="41"/>
                    <a:pt x="4" y="48"/>
                  </a:cubicBezTo>
                  <a:cubicBezTo>
                    <a:pt x="6" y="52"/>
                    <a:pt x="11" y="55"/>
                    <a:pt x="18" y="58"/>
                  </a:cubicBezTo>
                  <a:cubicBezTo>
                    <a:pt x="22" y="59"/>
                    <a:pt x="28" y="60"/>
                    <a:pt x="25" y="56"/>
                  </a:cubicBezTo>
                  <a:cubicBezTo>
                    <a:pt x="23" y="52"/>
                    <a:pt x="13" y="47"/>
                    <a:pt x="16" y="36"/>
                  </a:cubicBezTo>
                  <a:cubicBezTo>
                    <a:pt x="16" y="35"/>
                    <a:pt x="17" y="34"/>
                    <a:pt x="17" y="34"/>
                  </a:cubicBezTo>
                  <a:cubicBezTo>
                    <a:pt x="19" y="34"/>
                    <a:pt x="20" y="38"/>
                    <a:pt x="21" y="41"/>
                  </a:cubicBezTo>
                  <a:cubicBezTo>
                    <a:pt x="22" y="44"/>
                    <a:pt x="25" y="45"/>
                    <a:pt x="26" y="45"/>
                  </a:cubicBezTo>
                  <a:cubicBezTo>
                    <a:pt x="27" y="45"/>
                    <a:pt x="26" y="42"/>
                    <a:pt x="25" y="39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297" name="Freeform 83">
              <a:extLst>
                <a:ext uri="{FF2B5EF4-FFF2-40B4-BE49-F238E27FC236}">
                  <a16:creationId xmlns:a16="http://schemas.microsoft.com/office/drawing/2014/main" id="{45CFD976-B8DB-4417-BAE2-0EEA1C836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2544" y="3821656"/>
              <a:ext cx="705128" cy="1896548"/>
            </a:xfrm>
            <a:custGeom>
              <a:avLst/>
              <a:gdLst>
                <a:gd name="T0" fmla="*/ 68 w 99"/>
                <a:gd name="T1" fmla="*/ 15 h 270"/>
                <a:gd name="T2" fmla="*/ 0 w 99"/>
                <a:gd name="T3" fmla="*/ 157 h 270"/>
                <a:gd name="T4" fmla="*/ 15 w 99"/>
                <a:gd name="T5" fmla="*/ 269 h 270"/>
                <a:gd name="T6" fmla="*/ 22 w 99"/>
                <a:gd name="T7" fmla="*/ 270 h 270"/>
                <a:gd name="T8" fmla="*/ 28 w 99"/>
                <a:gd name="T9" fmla="*/ 269 h 270"/>
                <a:gd name="T10" fmla="*/ 34 w 99"/>
                <a:gd name="T11" fmla="*/ 153 h 270"/>
                <a:gd name="T12" fmla="*/ 98 w 99"/>
                <a:gd name="T13" fmla="*/ 35 h 270"/>
                <a:gd name="T14" fmla="*/ 68 w 99"/>
                <a:gd name="T15" fmla="*/ 15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270">
                  <a:moveTo>
                    <a:pt x="68" y="15"/>
                  </a:moveTo>
                  <a:cubicBezTo>
                    <a:pt x="68" y="15"/>
                    <a:pt x="0" y="106"/>
                    <a:pt x="0" y="157"/>
                  </a:cubicBezTo>
                  <a:cubicBezTo>
                    <a:pt x="0" y="192"/>
                    <a:pt x="15" y="269"/>
                    <a:pt x="15" y="269"/>
                  </a:cubicBezTo>
                  <a:cubicBezTo>
                    <a:pt x="15" y="269"/>
                    <a:pt x="19" y="270"/>
                    <a:pt x="22" y="270"/>
                  </a:cubicBezTo>
                  <a:cubicBezTo>
                    <a:pt x="25" y="270"/>
                    <a:pt x="28" y="269"/>
                    <a:pt x="28" y="269"/>
                  </a:cubicBezTo>
                  <a:cubicBezTo>
                    <a:pt x="28" y="269"/>
                    <a:pt x="28" y="171"/>
                    <a:pt x="34" y="153"/>
                  </a:cubicBezTo>
                  <a:cubicBezTo>
                    <a:pt x="40" y="136"/>
                    <a:pt x="97" y="53"/>
                    <a:pt x="98" y="35"/>
                  </a:cubicBezTo>
                  <a:cubicBezTo>
                    <a:pt x="99" y="17"/>
                    <a:pt x="85" y="0"/>
                    <a:pt x="68" y="15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298" name="Freeform 84">
              <a:extLst>
                <a:ext uri="{FF2B5EF4-FFF2-40B4-BE49-F238E27FC236}">
                  <a16:creationId xmlns:a16="http://schemas.microsoft.com/office/drawing/2014/main" id="{B3106BDE-0CA0-4112-8D3E-9BEB57921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1064" y="3821656"/>
              <a:ext cx="597447" cy="795440"/>
            </a:xfrm>
            <a:custGeom>
              <a:avLst/>
              <a:gdLst>
                <a:gd name="T0" fmla="*/ 43 w 84"/>
                <a:gd name="T1" fmla="*/ 109 h 113"/>
                <a:gd name="T2" fmla="*/ 82 w 84"/>
                <a:gd name="T3" fmla="*/ 33 h 113"/>
                <a:gd name="T4" fmla="*/ 48 w 84"/>
                <a:gd name="T5" fmla="*/ 14 h 113"/>
                <a:gd name="T6" fmla="*/ 0 w 84"/>
                <a:gd name="T7" fmla="*/ 91 h 113"/>
                <a:gd name="T8" fmla="*/ 43 w 84"/>
                <a:gd name="T9" fmla="*/ 10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13">
                  <a:moveTo>
                    <a:pt x="43" y="109"/>
                  </a:moveTo>
                  <a:cubicBezTo>
                    <a:pt x="61" y="80"/>
                    <a:pt x="82" y="44"/>
                    <a:pt x="82" y="33"/>
                  </a:cubicBezTo>
                  <a:cubicBezTo>
                    <a:pt x="84" y="13"/>
                    <a:pt x="60" y="0"/>
                    <a:pt x="48" y="14"/>
                  </a:cubicBezTo>
                  <a:cubicBezTo>
                    <a:pt x="48" y="14"/>
                    <a:pt x="21" y="50"/>
                    <a:pt x="0" y="91"/>
                  </a:cubicBezTo>
                  <a:cubicBezTo>
                    <a:pt x="11" y="104"/>
                    <a:pt x="23" y="113"/>
                    <a:pt x="43" y="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299" name="Freeform 85">
              <a:extLst>
                <a:ext uri="{FF2B5EF4-FFF2-40B4-BE49-F238E27FC236}">
                  <a16:creationId xmlns:a16="http://schemas.microsoft.com/office/drawing/2014/main" id="{1B721A99-4B03-4999-8A0F-3FBEE1574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7468" y="3317995"/>
              <a:ext cx="361247" cy="489769"/>
            </a:xfrm>
            <a:custGeom>
              <a:avLst/>
              <a:gdLst>
                <a:gd name="T0" fmla="*/ 13 w 51"/>
                <a:gd name="T1" fmla="*/ 4 h 70"/>
                <a:gd name="T2" fmla="*/ 7 w 51"/>
                <a:gd name="T3" fmla="*/ 24 h 70"/>
                <a:gd name="T4" fmla="*/ 13 w 51"/>
                <a:gd name="T5" fmla="*/ 47 h 70"/>
                <a:gd name="T6" fmla="*/ 19 w 51"/>
                <a:gd name="T7" fmla="*/ 65 h 70"/>
                <a:gd name="T8" fmla="*/ 48 w 51"/>
                <a:gd name="T9" fmla="*/ 63 h 70"/>
                <a:gd name="T10" fmla="*/ 13 w 51"/>
                <a:gd name="T11" fmla="*/ 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70">
                  <a:moveTo>
                    <a:pt x="13" y="4"/>
                  </a:moveTo>
                  <a:cubicBezTo>
                    <a:pt x="13" y="4"/>
                    <a:pt x="15" y="16"/>
                    <a:pt x="7" y="24"/>
                  </a:cubicBezTo>
                  <a:cubicBezTo>
                    <a:pt x="0" y="33"/>
                    <a:pt x="11" y="41"/>
                    <a:pt x="13" y="47"/>
                  </a:cubicBezTo>
                  <a:cubicBezTo>
                    <a:pt x="15" y="53"/>
                    <a:pt x="13" y="61"/>
                    <a:pt x="19" y="65"/>
                  </a:cubicBezTo>
                  <a:cubicBezTo>
                    <a:pt x="26" y="69"/>
                    <a:pt x="45" y="70"/>
                    <a:pt x="48" y="63"/>
                  </a:cubicBezTo>
                  <a:cubicBezTo>
                    <a:pt x="51" y="56"/>
                    <a:pt x="35" y="0"/>
                    <a:pt x="13" y="4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300" name="Freeform 86">
              <a:extLst>
                <a:ext uri="{FF2B5EF4-FFF2-40B4-BE49-F238E27FC236}">
                  <a16:creationId xmlns:a16="http://schemas.microsoft.com/office/drawing/2014/main" id="{351948DF-6DB8-4A2A-BF8E-2728F035B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1252" y="3199895"/>
              <a:ext cx="552292" cy="573134"/>
            </a:xfrm>
            <a:custGeom>
              <a:avLst/>
              <a:gdLst>
                <a:gd name="T0" fmla="*/ 77 w 78"/>
                <a:gd name="T1" fmla="*/ 37 h 82"/>
                <a:gd name="T2" fmla="*/ 22 w 78"/>
                <a:gd name="T3" fmla="*/ 82 h 82"/>
                <a:gd name="T4" fmla="*/ 0 w 78"/>
                <a:gd name="T5" fmla="*/ 20 h 82"/>
                <a:gd name="T6" fmla="*/ 37 w 78"/>
                <a:gd name="T7" fmla="*/ 0 h 82"/>
                <a:gd name="T8" fmla="*/ 76 w 78"/>
                <a:gd name="T9" fmla="*/ 25 h 82"/>
                <a:gd name="T10" fmla="*/ 77 w 78"/>
                <a:gd name="T11" fmla="*/ 3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82">
                  <a:moveTo>
                    <a:pt x="77" y="37"/>
                  </a:moveTo>
                  <a:cubicBezTo>
                    <a:pt x="78" y="75"/>
                    <a:pt x="43" y="82"/>
                    <a:pt x="22" y="82"/>
                  </a:cubicBezTo>
                  <a:cubicBezTo>
                    <a:pt x="1" y="82"/>
                    <a:pt x="0" y="36"/>
                    <a:pt x="0" y="20"/>
                  </a:cubicBezTo>
                  <a:cubicBezTo>
                    <a:pt x="0" y="3"/>
                    <a:pt x="16" y="0"/>
                    <a:pt x="37" y="0"/>
                  </a:cubicBezTo>
                  <a:cubicBezTo>
                    <a:pt x="54" y="0"/>
                    <a:pt x="69" y="13"/>
                    <a:pt x="76" y="25"/>
                  </a:cubicBezTo>
                  <a:cubicBezTo>
                    <a:pt x="77" y="29"/>
                    <a:pt x="77" y="33"/>
                    <a:pt x="77" y="3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301" name="Freeform 87">
              <a:extLst>
                <a:ext uri="{FF2B5EF4-FFF2-40B4-BE49-F238E27FC236}">
                  <a16:creationId xmlns:a16="http://schemas.microsoft.com/office/drawing/2014/main" id="{15869919-DDEB-4DC9-B793-FF7AECEE28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5458" y="3304101"/>
              <a:ext cx="427245" cy="833647"/>
            </a:xfrm>
            <a:custGeom>
              <a:avLst/>
              <a:gdLst>
                <a:gd name="T0" fmla="*/ 23 w 60"/>
                <a:gd name="T1" fmla="*/ 0 h 119"/>
                <a:gd name="T2" fmla="*/ 0 w 60"/>
                <a:gd name="T3" fmla="*/ 36 h 119"/>
                <a:gd name="T4" fmla="*/ 5 w 60"/>
                <a:gd name="T5" fmla="*/ 56 h 119"/>
                <a:gd name="T6" fmla="*/ 7 w 60"/>
                <a:gd name="T7" fmla="*/ 71 h 119"/>
                <a:gd name="T8" fmla="*/ 4 w 60"/>
                <a:gd name="T9" fmla="*/ 84 h 119"/>
                <a:gd name="T10" fmla="*/ 15 w 60"/>
                <a:gd name="T11" fmla="*/ 105 h 119"/>
                <a:gd name="T12" fmla="*/ 25 w 60"/>
                <a:gd name="T13" fmla="*/ 119 h 119"/>
                <a:gd name="T14" fmla="*/ 29 w 60"/>
                <a:gd name="T15" fmla="*/ 103 h 119"/>
                <a:gd name="T16" fmla="*/ 32 w 60"/>
                <a:gd name="T17" fmla="*/ 89 h 119"/>
                <a:gd name="T18" fmla="*/ 31 w 60"/>
                <a:gd name="T19" fmla="*/ 86 h 119"/>
                <a:gd name="T20" fmla="*/ 37 w 60"/>
                <a:gd name="T21" fmla="*/ 74 h 119"/>
                <a:gd name="T22" fmla="*/ 56 w 60"/>
                <a:gd name="T23" fmla="*/ 36 h 119"/>
                <a:gd name="T24" fmla="*/ 23 w 60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119">
                  <a:moveTo>
                    <a:pt x="23" y="0"/>
                  </a:moveTo>
                  <a:cubicBezTo>
                    <a:pt x="6" y="0"/>
                    <a:pt x="1" y="13"/>
                    <a:pt x="0" y="36"/>
                  </a:cubicBezTo>
                  <a:cubicBezTo>
                    <a:pt x="0" y="44"/>
                    <a:pt x="2" y="50"/>
                    <a:pt x="5" y="56"/>
                  </a:cubicBezTo>
                  <a:cubicBezTo>
                    <a:pt x="8" y="60"/>
                    <a:pt x="9" y="67"/>
                    <a:pt x="7" y="71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1" y="96"/>
                    <a:pt x="7" y="103"/>
                    <a:pt x="15" y="105"/>
                  </a:cubicBezTo>
                  <a:cubicBezTo>
                    <a:pt x="18" y="106"/>
                    <a:pt x="25" y="119"/>
                    <a:pt x="25" y="119"/>
                  </a:cubicBezTo>
                  <a:cubicBezTo>
                    <a:pt x="25" y="119"/>
                    <a:pt x="28" y="104"/>
                    <a:pt x="29" y="103"/>
                  </a:cubicBezTo>
                  <a:cubicBezTo>
                    <a:pt x="34" y="100"/>
                    <a:pt x="33" y="94"/>
                    <a:pt x="32" y="89"/>
                  </a:cubicBezTo>
                  <a:cubicBezTo>
                    <a:pt x="31" y="86"/>
                    <a:pt x="31" y="86"/>
                    <a:pt x="31" y="86"/>
                  </a:cubicBezTo>
                  <a:cubicBezTo>
                    <a:pt x="30" y="81"/>
                    <a:pt x="32" y="75"/>
                    <a:pt x="37" y="74"/>
                  </a:cubicBezTo>
                  <a:cubicBezTo>
                    <a:pt x="51" y="71"/>
                    <a:pt x="53" y="57"/>
                    <a:pt x="56" y="36"/>
                  </a:cubicBezTo>
                  <a:cubicBezTo>
                    <a:pt x="60" y="13"/>
                    <a:pt x="41" y="0"/>
                    <a:pt x="23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302" name="Freeform 88">
              <a:extLst>
                <a:ext uri="{FF2B5EF4-FFF2-40B4-BE49-F238E27FC236}">
                  <a16:creationId xmlns:a16="http://schemas.microsoft.com/office/drawing/2014/main" id="{7EA0D382-E358-4A35-A236-61274705F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2934" y="3213790"/>
              <a:ext cx="590500" cy="343881"/>
            </a:xfrm>
            <a:custGeom>
              <a:avLst/>
              <a:gdLst>
                <a:gd name="T0" fmla="*/ 73 w 83"/>
                <a:gd name="T1" fmla="*/ 3 h 49"/>
                <a:gd name="T2" fmla="*/ 63 w 83"/>
                <a:gd name="T3" fmla="*/ 6 h 49"/>
                <a:gd name="T4" fmla="*/ 52 w 83"/>
                <a:gd name="T5" fmla="*/ 6 h 49"/>
                <a:gd name="T6" fmla="*/ 32 w 83"/>
                <a:gd name="T7" fmla="*/ 0 h 49"/>
                <a:gd name="T8" fmla="*/ 2 w 83"/>
                <a:gd name="T9" fmla="*/ 25 h 49"/>
                <a:gd name="T10" fmla="*/ 4 w 83"/>
                <a:gd name="T11" fmla="*/ 37 h 49"/>
                <a:gd name="T12" fmla="*/ 14 w 83"/>
                <a:gd name="T13" fmla="*/ 46 h 49"/>
                <a:gd name="T14" fmla="*/ 14 w 83"/>
                <a:gd name="T15" fmla="*/ 46 h 49"/>
                <a:gd name="T16" fmla="*/ 18 w 83"/>
                <a:gd name="T17" fmla="*/ 49 h 49"/>
                <a:gd name="T18" fmla="*/ 22 w 83"/>
                <a:gd name="T19" fmla="*/ 45 h 49"/>
                <a:gd name="T20" fmla="*/ 22 w 83"/>
                <a:gd name="T21" fmla="*/ 45 h 49"/>
                <a:gd name="T22" fmla="*/ 31 w 83"/>
                <a:gd name="T23" fmla="*/ 34 h 49"/>
                <a:gd name="T24" fmla="*/ 53 w 83"/>
                <a:gd name="T25" fmla="*/ 38 h 49"/>
                <a:gd name="T26" fmla="*/ 82 w 83"/>
                <a:gd name="T27" fmla="*/ 15 h 49"/>
                <a:gd name="T28" fmla="*/ 83 w 83"/>
                <a:gd name="T29" fmla="*/ 12 h 49"/>
                <a:gd name="T30" fmla="*/ 73 w 83"/>
                <a:gd name="T31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3" h="49">
                  <a:moveTo>
                    <a:pt x="73" y="3"/>
                  </a:moveTo>
                  <a:cubicBezTo>
                    <a:pt x="63" y="6"/>
                    <a:pt x="63" y="6"/>
                    <a:pt x="63" y="6"/>
                  </a:cubicBezTo>
                  <a:cubicBezTo>
                    <a:pt x="59" y="7"/>
                    <a:pt x="55" y="7"/>
                    <a:pt x="52" y="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0" y="0"/>
                    <a:pt x="0" y="7"/>
                    <a:pt x="2" y="25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5" y="42"/>
                    <a:pt x="9" y="46"/>
                    <a:pt x="14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5" y="48"/>
                    <a:pt x="16" y="49"/>
                    <a:pt x="18" y="49"/>
                  </a:cubicBezTo>
                  <a:cubicBezTo>
                    <a:pt x="20" y="49"/>
                    <a:pt x="22" y="47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40"/>
                    <a:pt x="26" y="35"/>
                    <a:pt x="31" y="34"/>
                  </a:cubicBezTo>
                  <a:cubicBezTo>
                    <a:pt x="38" y="32"/>
                    <a:pt x="46" y="36"/>
                    <a:pt x="53" y="38"/>
                  </a:cubicBezTo>
                  <a:cubicBezTo>
                    <a:pt x="73" y="44"/>
                    <a:pt x="81" y="29"/>
                    <a:pt x="82" y="15"/>
                  </a:cubicBezTo>
                  <a:cubicBezTo>
                    <a:pt x="83" y="14"/>
                    <a:pt x="83" y="13"/>
                    <a:pt x="83" y="12"/>
                  </a:cubicBezTo>
                  <a:cubicBezTo>
                    <a:pt x="83" y="6"/>
                    <a:pt x="78" y="2"/>
                    <a:pt x="73" y="3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303" name="Freeform 89">
              <a:extLst>
                <a:ext uri="{FF2B5EF4-FFF2-40B4-BE49-F238E27FC236}">
                  <a16:creationId xmlns:a16="http://schemas.microsoft.com/office/drawing/2014/main" id="{283231E5-60D7-4812-9675-398CF019A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6829" y="3484725"/>
              <a:ext cx="114628" cy="142416"/>
            </a:xfrm>
            <a:custGeom>
              <a:avLst/>
              <a:gdLst>
                <a:gd name="T0" fmla="*/ 16 w 16"/>
                <a:gd name="T1" fmla="*/ 10 h 20"/>
                <a:gd name="T2" fmla="*/ 9 w 16"/>
                <a:gd name="T3" fmla="*/ 20 h 20"/>
                <a:gd name="T4" fmla="*/ 0 w 16"/>
                <a:gd name="T5" fmla="*/ 7 h 20"/>
                <a:gd name="T6" fmla="*/ 9 w 16"/>
                <a:gd name="T7" fmla="*/ 0 h 20"/>
                <a:gd name="T8" fmla="*/ 16 w 1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0">
                  <a:moveTo>
                    <a:pt x="16" y="10"/>
                  </a:moveTo>
                  <a:cubicBezTo>
                    <a:pt x="16" y="15"/>
                    <a:pt x="14" y="20"/>
                    <a:pt x="9" y="20"/>
                  </a:cubicBezTo>
                  <a:cubicBezTo>
                    <a:pt x="3" y="20"/>
                    <a:pt x="0" y="12"/>
                    <a:pt x="0" y="7"/>
                  </a:cubicBezTo>
                  <a:cubicBezTo>
                    <a:pt x="0" y="2"/>
                    <a:pt x="3" y="0"/>
                    <a:pt x="9" y="0"/>
                  </a:cubicBezTo>
                  <a:cubicBezTo>
                    <a:pt x="14" y="0"/>
                    <a:pt x="16" y="5"/>
                    <a:pt x="16" y="1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304" name="Freeform 90">
              <a:extLst>
                <a:ext uri="{FF2B5EF4-FFF2-40B4-BE49-F238E27FC236}">
                  <a16:creationId xmlns:a16="http://schemas.microsoft.com/office/drawing/2014/main" id="{7ECFD4CA-B889-4BEF-8A87-6277B3BE17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34711" y="3682715"/>
              <a:ext cx="156310" cy="131994"/>
            </a:xfrm>
            <a:custGeom>
              <a:avLst/>
              <a:gdLst>
                <a:gd name="T0" fmla="*/ 14 w 22"/>
                <a:gd name="T1" fmla="*/ 19 h 19"/>
                <a:gd name="T2" fmla="*/ 14 w 22"/>
                <a:gd name="T3" fmla="*/ 19 h 19"/>
                <a:gd name="T4" fmla="*/ 0 w 22"/>
                <a:gd name="T5" fmla="*/ 10 h 19"/>
                <a:gd name="T6" fmla="*/ 14 w 22"/>
                <a:gd name="T7" fmla="*/ 0 h 19"/>
                <a:gd name="T8" fmla="*/ 21 w 22"/>
                <a:gd name="T9" fmla="*/ 3 h 19"/>
                <a:gd name="T10" fmla="*/ 22 w 22"/>
                <a:gd name="T11" fmla="*/ 9 h 19"/>
                <a:gd name="T12" fmla="*/ 14 w 22"/>
                <a:gd name="T13" fmla="*/ 19 h 19"/>
                <a:gd name="T14" fmla="*/ 14 w 22"/>
                <a:gd name="T15" fmla="*/ 4 h 19"/>
                <a:gd name="T16" fmla="*/ 4 w 22"/>
                <a:gd name="T17" fmla="*/ 10 h 19"/>
                <a:gd name="T18" fmla="*/ 14 w 22"/>
                <a:gd name="T19" fmla="*/ 15 h 19"/>
                <a:gd name="T20" fmla="*/ 14 w 22"/>
                <a:gd name="T21" fmla="*/ 15 h 19"/>
                <a:gd name="T22" fmla="*/ 18 w 22"/>
                <a:gd name="T23" fmla="*/ 8 h 19"/>
                <a:gd name="T24" fmla="*/ 18 w 22"/>
                <a:gd name="T25" fmla="*/ 8 h 19"/>
                <a:gd name="T26" fmla="*/ 18 w 22"/>
                <a:gd name="T27" fmla="*/ 5 h 19"/>
                <a:gd name="T28" fmla="*/ 14 w 22"/>
                <a:gd name="T29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" h="19">
                  <a:moveTo>
                    <a:pt x="14" y="19"/>
                  </a:moveTo>
                  <a:cubicBezTo>
                    <a:pt x="14" y="19"/>
                    <a:pt x="14" y="19"/>
                    <a:pt x="14" y="19"/>
                  </a:cubicBezTo>
                  <a:cubicBezTo>
                    <a:pt x="9" y="19"/>
                    <a:pt x="0" y="17"/>
                    <a:pt x="0" y="10"/>
                  </a:cubicBezTo>
                  <a:cubicBezTo>
                    <a:pt x="0" y="4"/>
                    <a:pt x="9" y="0"/>
                    <a:pt x="14" y="0"/>
                  </a:cubicBezTo>
                  <a:cubicBezTo>
                    <a:pt x="18" y="0"/>
                    <a:pt x="20" y="2"/>
                    <a:pt x="21" y="3"/>
                  </a:cubicBezTo>
                  <a:cubicBezTo>
                    <a:pt x="22" y="5"/>
                    <a:pt x="22" y="7"/>
                    <a:pt x="22" y="9"/>
                  </a:cubicBezTo>
                  <a:cubicBezTo>
                    <a:pt x="20" y="18"/>
                    <a:pt x="17" y="19"/>
                    <a:pt x="14" y="19"/>
                  </a:cubicBezTo>
                  <a:close/>
                  <a:moveTo>
                    <a:pt x="14" y="4"/>
                  </a:moveTo>
                  <a:cubicBezTo>
                    <a:pt x="11" y="4"/>
                    <a:pt x="4" y="7"/>
                    <a:pt x="4" y="10"/>
                  </a:cubicBezTo>
                  <a:cubicBezTo>
                    <a:pt x="4" y="13"/>
                    <a:pt x="10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5"/>
                    <a:pt x="17" y="13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8" y="5"/>
                  </a:cubicBezTo>
                  <a:cubicBezTo>
                    <a:pt x="17" y="5"/>
                    <a:pt x="16" y="4"/>
                    <a:pt x="14" y="4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305" name="Freeform 91">
              <a:extLst>
                <a:ext uri="{FF2B5EF4-FFF2-40B4-BE49-F238E27FC236}">
                  <a16:creationId xmlns:a16="http://schemas.microsoft.com/office/drawing/2014/main" id="{A392A10D-DC8B-49DB-969C-BA45FAEE1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1129" y="3543774"/>
              <a:ext cx="65998" cy="159782"/>
            </a:xfrm>
            <a:custGeom>
              <a:avLst/>
              <a:gdLst>
                <a:gd name="T0" fmla="*/ 8 w 9"/>
                <a:gd name="T1" fmla="*/ 18 h 23"/>
                <a:gd name="T2" fmla="*/ 4 w 9"/>
                <a:gd name="T3" fmla="*/ 23 h 23"/>
                <a:gd name="T4" fmla="*/ 4 w 9"/>
                <a:gd name="T5" fmla="*/ 23 h 23"/>
                <a:gd name="T6" fmla="*/ 0 w 9"/>
                <a:gd name="T7" fmla="*/ 19 h 23"/>
                <a:gd name="T8" fmla="*/ 0 w 9"/>
                <a:gd name="T9" fmla="*/ 2 h 23"/>
                <a:gd name="T10" fmla="*/ 1 w 9"/>
                <a:gd name="T11" fmla="*/ 0 h 23"/>
                <a:gd name="T12" fmla="*/ 3 w 9"/>
                <a:gd name="T13" fmla="*/ 0 h 23"/>
                <a:gd name="T14" fmla="*/ 5 w 9"/>
                <a:gd name="T15" fmla="*/ 1 h 23"/>
                <a:gd name="T16" fmla="*/ 8 w 9"/>
                <a:gd name="T17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3">
                  <a:moveTo>
                    <a:pt x="8" y="18"/>
                  </a:moveTo>
                  <a:cubicBezTo>
                    <a:pt x="9" y="20"/>
                    <a:pt x="7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1" y="21"/>
                    <a:pt x="0" y="1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4" y="0"/>
                    <a:pt x="4" y="0"/>
                    <a:pt x="5" y="1"/>
                  </a:cubicBezTo>
                  <a:lnTo>
                    <a:pt x="8" y="18"/>
                  </a:ln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306" name="Freeform 92">
              <a:extLst>
                <a:ext uri="{FF2B5EF4-FFF2-40B4-BE49-F238E27FC236}">
                  <a16:creationId xmlns:a16="http://schemas.microsoft.com/office/drawing/2014/main" id="{6CA20D02-56DA-47EC-BB41-EB61EE084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2297" y="3613244"/>
              <a:ext cx="305671" cy="288304"/>
            </a:xfrm>
            <a:custGeom>
              <a:avLst/>
              <a:gdLst>
                <a:gd name="T0" fmla="*/ 42 w 43"/>
                <a:gd name="T1" fmla="*/ 17 h 41"/>
                <a:gd name="T2" fmla="*/ 41 w 43"/>
                <a:gd name="T3" fmla="*/ 15 h 41"/>
                <a:gd name="T4" fmla="*/ 41 w 43"/>
                <a:gd name="T5" fmla="*/ 14 h 41"/>
                <a:gd name="T6" fmla="*/ 40 w 43"/>
                <a:gd name="T7" fmla="*/ 14 h 41"/>
                <a:gd name="T8" fmla="*/ 39 w 43"/>
                <a:gd name="T9" fmla="*/ 14 h 41"/>
                <a:gd name="T10" fmla="*/ 34 w 43"/>
                <a:gd name="T11" fmla="*/ 23 h 41"/>
                <a:gd name="T12" fmla="*/ 17 w 43"/>
                <a:gd name="T13" fmla="*/ 15 h 41"/>
                <a:gd name="T14" fmla="*/ 13 w 43"/>
                <a:gd name="T15" fmla="*/ 11 h 41"/>
                <a:gd name="T16" fmla="*/ 8 w 43"/>
                <a:gd name="T17" fmla="*/ 6 h 41"/>
                <a:gd name="T18" fmla="*/ 8 w 43"/>
                <a:gd name="T19" fmla="*/ 6 h 41"/>
                <a:gd name="T20" fmla="*/ 3 w 43"/>
                <a:gd name="T21" fmla="*/ 1 h 41"/>
                <a:gd name="T22" fmla="*/ 2 w 43"/>
                <a:gd name="T23" fmla="*/ 1 h 41"/>
                <a:gd name="T24" fmla="*/ 0 w 43"/>
                <a:gd name="T25" fmla="*/ 3 h 41"/>
                <a:gd name="T26" fmla="*/ 1 w 43"/>
                <a:gd name="T27" fmla="*/ 14 h 41"/>
                <a:gd name="T28" fmla="*/ 3 w 43"/>
                <a:gd name="T29" fmla="*/ 24 h 41"/>
                <a:gd name="T30" fmla="*/ 9 w 43"/>
                <a:gd name="T31" fmla="*/ 28 h 41"/>
                <a:gd name="T32" fmla="*/ 14 w 43"/>
                <a:gd name="T33" fmla="*/ 34 h 41"/>
                <a:gd name="T34" fmla="*/ 21 w 43"/>
                <a:gd name="T35" fmla="*/ 40 h 41"/>
                <a:gd name="T36" fmla="*/ 29 w 43"/>
                <a:gd name="T37" fmla="*/ 36 h 41"/>
                <a:gd name="T38" fmla="*/ 32 w 43"/>
                <a:gd name="T39" fmla="*/ 34 h 41"/>
                <a:gd name="T40" fmla="*/ 37 w 43"/>
                <a:gd name="T41" fmla="*/ 28 h 41"/>
                <a:gd name="T42" fmla="*/ 37 w 43"/>
                <a:gd name="T43" fmla="*/ 28 h 41"/>
                <a:gd name="T44" fmla="*/ 42 w 43"/>
                <a:gd name="T45" fmla="*/ 23 h 41"/>
                <a:gd name="T46" fmla="*/ 42 w 43"/>
                <a:gd name="T47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" h="41">
                  <a:moveTo>
                    <a:pt x="42" y="17"/>
                  </a:moveTo>
                  <a:cubicBezTo>
                    <a:pt x="41" y="16"/>
                    <a:pt x="41" y="16"/>
                    <a:pt x="41" y="15"/>
                  </a:cubicBezTo>
                  <a:cubicBezTo>
                    <a:pt x="41" y="15"/>
                    <a:pt x="41" y="14"/>
                    <a:pt x="41" y="14"/>
                  </a:cubicBezTo>
                  <a:cubicBezTo>
                    <a:pt x="41" y="14"/>
                    <a:pt x="40" y="14"/>
                    <a:pt x="40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18"/>
                    <a:pt x="39" y="22"/>
                    <a:pt x="34" y="23"/>
                  </a:cubicBezTo>
                  <a:cubicBezTo>
                    <a:pt x="27" y="23"/>
                    <a:pt x="19" y="18"/>
                    <a:pt x="17" y="15"/>
                  </a:cubicBezTo>
                  <a:cubicBezTo>
                    <a:pt x="16" y="13"/>
                    <a:pt x="15" y="12"/>
                    <a:pt x="13" y="11"/>
                  </a:cubicBezTo>
                  <a:cubicBezTo>
                    <a:pt x="11" y="11"/>
                    <a:pt x="9" y="9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4"/>
                    <a:pt x="6" y="2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1" y="6"/>
                    <a:pt x="2" y="11"/>
                    <a:pt x="1" y="14"/>
                  </a:cubicBezTo>
                  <a:cubicBezTo>
                    <a:pt x="0" y="18"/>
                    <a:pt x="1" y="22"/>
                    <a:pt x="3" y="24"/>
                  </a:cubicBezTo>
                  <a:cubicBezTo>
                    <a:pt x="3" y="25"/>
                    <a:pt x="6" y="27"/>
                    <a:pt x="9" y="28"/>
                  </a:cubicBezTo>
                  <a:cubicBezTo>
                    <a:pt x="11" y="30"/>
                    <a:pt x="13" y="32"/>
                    <a:pt x="14" y="34"/>
                  </a:cubicBezTo>
                  <a:cubicBezTo>
                    <a:pt x="16" y="36"/>
                    <a:pt x="17" y="39"/>
                    <a:pt x="21" y="40"/>
                  </a:cubicBezTo>
                  <a:cubicBezTo>
                    <a:pt x="24" y="41"/>
                    <a:pt x="28" y="39"/>
                    <a:pt x="29" y="36"/>
                  </a:cubicBezTo>
                  <a:cubicBezTo>
                    <a:pt x="30" y="35"/>
                    <a:pt x="31" y="34"/>
                    <a:pt x="32" y="34"/>
                  </a:cubicBezTo>
                  <a:cubicBezTo>
                    <a:pt x="34" y="33"/>
                    <a:pt x="36" y="31"/>
                    <a:pt x="37" y="28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7" y="28"/>
                    <a:pt x="40" y="29"/>
                    <a:pt x="42" y="23"/>
                  </a:cubicBezTo>
                  <a:cubicBezTo>
                    <a:pt x="43" y="21"/>
                    <a:pt x="43" y="18"/>
                    <a:pt x="42" y="1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307" name="Freeform 94">
              <a:extLst>
                <a:ext uri="{FF2B5EF4-FFF2-40B4-BE49-F238E27FC236}">
                  <a16:creationId xmlns:a16="http://schemas.microsoft.com/office/drawing/2014/main" id="{5885AF0E-05D2-4529-8940-053CC0F6A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7264" y="5627892"/>
              <a:ext cx="270935" cy="236200"/>
            </a:xfrm>
            <a:custGeom>
              <a:avLst/>
              <a:gdLst>
                <a:gd name="T0" fmla="*/ 36 w 38"/>
                <a:gd name="T1" fmla="*/ 12 h 34"/>
                <a:gd name="T2" fmla="*/ 11 w 38"/>
                <a:gd name="T3" fmla="*/ 32 h 34"/>
                <a:gd name="T4" fmla="*/ 3 w 38"/>
                <a:gd name="T5" fmla="*/ 32 h 34"/>
                <a:gd name="T6" fmla="*/ 1 w 38"/>
                <a:gd name="T7" fmla="*/ 29 h 34"/>
                <a:gd name="T8" fmla="*/ 2 w 38"/>
                <a:gd name="T9" fmla="*/ 22 h 34"/>
                <a:gd name="T10" fmla="*/ 27 w 38"/>
                <a:gd name="T11" fmla="*/ 2 h 34"/>
                <a:gd name="T12" fmla="*/ 34 w 38"/>
                <a:gd name="T13" fmla="*/ 3 h 34"/>
                <a:gd name="T14" fmla="*/ 37 w 38"/>
                <a:gd name="T15" fmla="*/ 5 h 34"/>
                <a:gd name="T16" fmla="*/ 36 w 38"/>
                <a:gd name="T1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34">
                  <a:moveTo>
                    <a:pt x="36" y="12"/>
                  </a:moveTo>
                  <a:cubicBezTo>
                    <a:pt x="11" y="32"/>
                    <a:pt x="11" y="32"/>
                    <a:pt x="11" y="32"/>
                  </a:cubicBezTo>
                  <a:cubicBezTo>
                    <a:pt x="8" y="34"/>
                    <a:pt x="5" y="34"/>
                    <a:pt x="3" y="32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7"/>
                    <a:pt x="0" y="23"/>
                    <a:pt x="2" y="2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9" y="0"/>
                    <a:pt x="33" y="0"/>
                    <a:pt x="34" y="3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8" y="7"/>
                    <a:pt x="38" y="11"/>
                    <a:pt x="36" y="1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308" name="Freeform 95">
              <a:extLst>
                <a:ext uri="{FF2B5EF4-FFF2-40B4-BE49-F238E27FC236}">
                  <a16:creationId xmlns:a16="http://schemas.microsoft.com/office/drawing/2014/main" id="{A4D5C905-9F62-43AD-B0D8-DB1E16A30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040" y="3863339"/>
              <a:ext cx="257041" cy="274410"/>
            </a:xfrm>
            <a:custGeom>
              <a:avLst/>
              <a:gdLst>
                <a:gd name="T0" fmla="*/ 15 w 36"/>
                <a:gd name="T1" fmla="*/ 3 h 39"/>
                <a:gd name="T2" fmla="*/ 31 w 36"/>
                <a:gd name="T3" fmla="*/ 26 h 39"/>
                <a:gd name="T4" fmla="*/ 36 w 36"/>
                <a:gd name="T5" fmla="*/ 39 h 39"/>
                <a:gd name="T6" fmla="*/ 20 w 36"/>
                <a:gd name="T7" fmla="*/ 27 h 39"/>
                <a:gd name="T8" fmla="*/ 13 w 36"/>
                <a:gd name="T9" fmla="*/ 31 h 39"/>
                <a:gd name="T10" fmla="*/ 8 w 36"/>
                <a:gd name="T11" fmla="*/ 30 h 39"/>
                <a:gd name="T12" fmla="*/ 0 w 36"/>
                <a:gd name="T13" fmla="*/ 6 h 39"/>
                <a:gd name="T14" fmla="*/ 3 w 36"/>
                <a:gd name="T15" fmla="*/ 3 h 39"/>
                <a:gd name="T16" fmla="*/ 15 w 36"/>
                <a:gd name="T17" fmla="*/ 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39">
                  <a:moveTo>
                    <a:pt x="15" y="3"/>
                  </a:moveTo>
                  <a:cubicBezTo>
                    <a:pt x="15" y="3"/>
                    <a:pt x="16" y="19"/>
                    <a:pt x="31" y="26"/>
                  </a:cubicBezTo>
                  <a:cubicBezTo>
                    <a:pt x="33" y="27"/>
                    <a:pt x="36" y="39"/>
                    <a:pt x="36" y="39"/>
                  </a:cubicBezTo>
                  <a:cubicBezTo>
                    <a:pt x="36" y="39"/>
                    <a:pt x="23" y="26"/>
                    <a:pt x="20" y="27"/>
                  </a:cubicBezTo>
                  <a:cubicBezTo>
                    <a:pt x="18" y="28"/>
                    <a:pt x="15" y="30"/>
                    <a:pt x="13" y="31"/>
                  </a:cubicBezTo>
                  <a:cubicBezTo>
                    <a:pt x="11" y="33"/>
                    <a:pt x="9" y="32"/>
                    <a:pt x="8" y="30"/>
                  </a:cubicBezTo>
                  <a:cubicBezTo>
                    <a:pt x="5" y="24"/>
                    <a:pt x="1" y="14"/>
                    <a:pt x="0" y="6"/>
                  </a:cubicBezTo>
                  <a:cubicBezTo>
                    <a:pt x="0" y="5"/>
                    <a:pt x="1" y="3"/>
                    <a:pt x="3" y="3"/>
                  </a:cubicBezTo>
                  <a:cubicBezTo>
                    <a:pt x="6" y="1"/>
                    <a:pt x="13" y="0"/>
                    <a:pt x="15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  <p:sp>
          <p:nvSpPr>
            <p:cNvPr id="309" name="Freeform 96">
              <a:extLst>
                <a:ext uri="{FF2B5EF4-FFF2-40B4-BE49-F238E27FC236}">
                  <a16:creationId xmlns:a16="http://schemas.microsoft.com/office/drawing/2014/main" id="{DA6644A7-2FD6-4D78-855C-46EE5CF1E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6082" y="3908496"/>
              <a:ext cx="131994" cy="229253"/>
            </a:xfrm>
            <a:custGeom>
              <a:avLst/>
              <a:gdLst>
                <a:gd name="T0" fmla="*/ 6 w 19"/>
                <a:gd name="T1" fmla="*/ 0 h 33"/>
                <a:gd name="T2" fmla="*/ 15 w 19"/>
                <a:gd name="T3" fmla="*/ 2 h 33"/>
                <a:gd name="T4" fmla="*/ 18 w 19"/>
                <a:gd name="T5" fmla="*/ 5 h 33"/>
                <a:gd name="T6" fmla="*/ 19 w 19"/>
                <a:gd name="T7" fmla="*/ 8 h 33"/>
                <a:gd name="T8" fmla="*/ 14 w 19"/>
                <a:gd name="T9" fmla="*/ 24 h 33"/>
                <a:gd name="T10" fmla="*/ 6 w 19"/>
                <a:gd name="T11" fmla="*/ 19 h 33"/>
                <a:gd name="T12" fmla="*/ 0 w 19"/>
                <a:gd name="T13" fmla="*/ 33 h 33"/>
                <a:gd name="T14" fmla="*/ 3 w 19"/>
                <a:gd name="T15" fmla="*/ 17 h 33"/>
                <a:gd name="T16" fmla="*/ 6 w 19"/>
                <a:gd name="T17" fmla="*/ 12 h 33"/>
                <a:gd name="T18" fmla="*/ 6 w 19"/>
                <a:gd name="T1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33">
                  <a:moveTo>
                    <a:pt x="6" y="0"/>
                  </a:moveTo>
                  <a:cubicBezTo>
                    <a:pt x="6" y="0"/>
                    <a:pt x="11" y="0"/>
                    <a:pt x="15" y="2"/>
                  </a:cubicBezTo>
                  <a:cubicBezTo>
                    <a:pt x="16" y="3"/>
                    <a:pt x="17" y="4"/>
                    <a:pt x="18" y="5"/>
                  </a:cubicBezTo>
                  <a:cubicBezTo>
                    <a:pt x="19" y="5"/>
                    <a:pt x="19" y="7"/>
                    <a:pt x="19" y="8"/>
                  </a:cubicBezTo>
                  <a:cubicBezTo>
                    <a:pt x="19" y="11"/>
                    <a:pt x="18" y="20"/>
                    <a:pt x="14" y="24"/>
                  </a:cubicBezTo>
                  <a:cubicBezTo>
                    <a:pt x="14" y="24"/>
                    <a:pt x="7" y="19"/>
                    <a:pt x="6" y="19"/>
                  </a:cubicBezTo>
                  <a:cubicBezTo>
                    <a:pt x="6" y="19"/>
                    <a:pt x="0" y="33"/>
                    <a:pt x="0" y="33"/>
                  </a:cubicBezTo>
                  <a:cubicBezTo>
                    <a:pt x="0" y="33"/>
                    <a:pt x="2" y="18"/>
                    <a:pt x="3" y="17"/>
                  </a:cubicBezTo>
                  <a:cubicBezTo>
                    <a:pt x="5" y="16"/>
                    <a:pt x="6" y="14"/>
                    <a:pt x="6" y="12"/>
                  </a:cubicBezTo>
                  <a:cubicBezTo>
                    <a:pt x="8" y="7"/>
                    <a:pt x="6" y="0"/>
                    <a:pt x="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446"/>
              <a:endParaRPr lang="en-US">
                <a:solidFill>
                  <a:srgbClr val="171C30"/>
                </a:solidFill>
                <a:latin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785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7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7" dur="15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8" dur="15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73333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1" dur="15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2" dur="15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73333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5" dur="1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6" dur="1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73333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9" dur="1500" fill="hold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20" dur="1500" fill="hold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 p14:presetBounceEnd="73333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23" dur="1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24" dur="1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 p14:presetBounceEnd="73333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27" dur="1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28" dur="1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73333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31" dur="1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32" dur="1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 p14:presetBounceEnd="73333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35" dur="1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36" dur="1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7" grpId="0" animBg="1"/>
          <p:bldP spid="2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7" grpId="0" animBg="1"/>
          <p:bldP spid="281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07000" y="0"/>
            <a:ext cx="1778000" cy="17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uk-UA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38750" y="268317"/>
            <a:ext cx="1714500" cy="1272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en-US" sz="7667" dirty="0">
                <a:solidFill>
                  <a:srgbClr val="FFFFFF"/>
                </a:solidFill>
                <a:latin typeface="Roboto Thin" pitchFamily="2" charset="0"/>
                <a:ea typeface="Roboto Thin" pitchFamily="2" charset="0"/>
              </a:rPr>
              <a:t>q1</a:t>
            </a:r>
            <a:endParaRPr lang="uk-UA" sz="7667" dirty="0">
              <a:solidFill>
                <a:srgbClr val="FFFFFF"/>
              </a:solidFill>
              <a:latin typeface="Roboto Thin" pitchFamily="2" charset="0"/>
              <a:ea typeface="Roboto Thin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006A685-9339-47E0-982D-89EBFF375E0C}"/>
              </a:ext>
            </a:extLst>
          </p:cNvPr>
          <p:cNvGrpSpPr/>
          <p:nvPr/>
        </p:nvGrpSpPr>
        <p:grpSpPr>
          <a:xfrm>
            <a:off x="0" y="2557220"/>
            <a:ext cx="12192000" cy="4141831"/>
            <a:chOff x="4790556" y="3844913"/>
            <a:chExt cx="8706888" cy="5879932"/>
          </a:xfrm>
        </p:grpSpPr>
        <p:sp>
          <p:nvSpPr>
            <p:cNvPr id="10" name="Rectangle 9"/>
            <p:cNvSpPr/>
            <p:nvPr/>
          </p:nvSpPr>
          <p:spPr>
            <a:xfrm>
              <a:off x="4790556" y="5864901"/>
              <a:ext cx="8706888" cy="38599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algn="ctr" defTabSz="914446">
                <a:buFontTx/>
                <a:buChar char="-"/>
              </a:pPr>
              <a:r>
                <a:rPr lang="en-US" sz="2400" dirty="0">
                  <a:solidFill>
                    <a:srgbClr val="C0C0C8"/>
                  </a:solidFill>
                  <a:latin typeface="Roboto"/>
                  <a:ea typeface="Roboto Light" panose="02000000000000000000" pitchFamily="2" charset="0"/>
                </a:rPr>
                <a:t>Loaded hourly page views files (.</a:t>
              </a:r>
              <a:r>
                <a:rPr lang="en-US" sz="2400" dirty="0" err="1">
                  <a:solidFill>
                    <a:srgbClr val="C0C0C8"/>
                  </a:solidFill>
                  <a:latin typeface="Roboto"/>
                  <a:ea typeface="Roboto Light" panose="02000000000000000000" pitchFamily="2" charset="0"/>
                </a:rPr>
                <a:t>gz</a:t>
              </a:r>
              <a:r>
                <a:rPr lang="en-US" sz="2400" dirty="0">
                  <a:solidFill>
                    <a:srgbClr val="C0C0C8"/>
                  </a:solidFill>
                  <a:latin typeface="Roboto"/>
                  <a:ea typeface="Roboto Light" panose="02000000000000000000" pitchFamily="2" charset="0"/>
                </a:rPr>
                <a:t>, no extract)</a:t>
              </a:r>
            </a:p>
            <a:p>
              <a:pPr marL="342900" indent="-342900" algn="ctr" defTabSz="914446">
                <a:buFontTx/>
                <a:buChar char="-"/>
              </a:pPr>
              <a:r>
                <a:rPr lang="en-US" sz="2400" dirty="0">
                  <a:solidFill>
                    <a:srgbClr val="C0C0C8"/>
                  </a:solidFill>
                  <a:latin typeface="Roboto"/>
                  <a:ea typeface="Roboto Light" panose="02000000000000000000" pitchFamily="2" charset="0"/>
                </a:rPr>
                <a:t>Ran a MapReduce in Hive, selected on “</a:t>
              </a:r>
              <a:r>
                <a:rPr lang="en-US" sz="2400" dirty="0" err="1">
                  <a:solidFill>
                    <a:srgbClr val="C0C0C8"/>
                  </a:solidFill>
                  <a:latin typeface="Roboto"/>
                  <a:ea typeface="Roboto Light" panose="02000000000000000000" pitchFamily="2" charset="0"/>
                </a:rPr>
                <a:t>en</a:t>
              </a:r>
              <a:r>
                <a:rPr lang="en-US" sz="2400" dirty="0">
                  <a:solidFill>
                    <a:srgbClr val="C0C0C8"/>
                  </a:solidFill>
                  <a:latin typeface="Roboto"/>
                  <a:ea typeface="Roboto Light" panose="02000000000000000000" pitchFamily="2" charset="0"/>
                </a:rPr>
                <a:t>” and “</a:t>
              </a:r>
              <a:r>
                <a:rPr lang="en-US" sz="2400" dirty="0" err="1">
                  <a:solidFill>
                    <a:srgbClr val="C0C0C8"/>
                  </a:solidFill>
                  <a:latin typeface="Roboto"/>
                  <a:ea typeface="Roboto Light" panose="02000000000000000000" pitchFamily="2" charset="0"/>
                </a:rPr>
                <a:t>en.m</a:t>
              </a:r>
              <a:r>
                <a:rPr lang="en-US" sz="2400" dirty="0">
                  <a:solidFill>
                    <a:srgbClr val="C0C0C8"/>
                  </a:solidFill>
                  <a:latin typeface="Roboto"/>
                  <a:ea typeface="Roboto Light" panose="02000000000000000000" pitchFamily="2" charset="0"/>
                </a:rPr>
                <a:t>” results</a:t>
              </a:r>
            </a:p>
            <a:p>
              <a:pPr marL="342900" indent="-342900" algn="ctr" defTabSz="914446">
                <a:buFontTx/>
                <a:buChar char="-"/>
              </a:pPr>
              <a:r>
                <a:rPr lang="en-US" sz="2400" dirty="0">
                  <a:solidFill>
                    <a:srgbClr val="C0C0C8"/>
                  </a:solidFill>
                  <a:latin typeface="Roboto"/>
                  <a:ea typeface="Roboto Light" panose="02000000000000000000" pitchFamily="2" charset="0"/>
                </a:rPr>
                <a:t>Limited the query and sorted by total views</a:t>
              </a:r>
            </a:p>
            <a:p>
              <a:pPr marL="342900" indent="-342900" algn="ctr" defTabSz="914446">
                <a:buFontTx/>
                <a:buChar char="-"/>
              </a:pPr>
              <a:r>
                <a:rPr lang="en-US" sz="2400" dirty="0">
                  <a:solidFill>
                    <a:srgbClr val="C0C0C8"/>
                  </a:solidFill>
                  <a:latin typeface="Roboto"/>
                  <a:ea typeface="Roboto Light" panose="02000000000000000000" pitchFamily="2" charset="0"/>
                </a:rPr>
                <a:t>grouped by article and domain code to show specifics (desktop or mobile)</a:t>
              </a:r>
            </a:p>
            <a:p>
              <a:pPr marL="342900" indent="-342900" algn="ctr" defTabSz="914446">
                <a:buFontTx/>
                <a:buChar char="-"/>
              </a:pPr>
              <a:endParaRPr lang="en-US" sz="1867" dirty="0">
                <a:solidFill>
                  <a:srgbClr val="C0C0C8"/>
                </a:solidFill>
                <a:latin typeface="Roboto"/>
                <a:ea typeface="Roboto Light" panose="02000000000000000000" pitchFamily="2" charset="0"/>
              </a:endParaRPr>
            </a:p>
            <a:p>
              <a:pPr marL="342900" indent="-342900" algn="ctr" defTabSz="914446">
                <a:buFontTx/>
                <a:buChar char="-"/>
              </a:pPr>
              <a:endParaRPr lang="en-US" sz="1867" dirty="0">
                <a:solidFill>
                  <a:srgbClr val="C0C0C8"/>
                </a:solidFill>
                <a:latin typeface="Roboto"/>
                <a:ea typeface="Roboto Light" panose="02000000000000000000" pitchFamily="2" charset="0"/>
              </a:endParaRPr>
            </a:p>
            <a:p>
              <a:pPr marL="342900" indent="-342900" algn="ctr" defTabSz="914446">
                <a:buFontTx/>
                <a:buChar char="-"/>
              </a:pPr>
              <a:endParaRPr lang="en-US" sz="1867" dirty="0">
                <a:solidFill>
                  <a:srgbClr val="C0C0C8"/>
                </a:solidFill>
                <a:latin typeface="Roboto"/>
                <a:ea typeface="Roboto Light" panose="02000000000000000000" pitchFamily="2" charset="0"/>
              </a:endParaRPr>
            </a:p>
            <a:p>
              <a:pPr marL="342900" indent="-342900" algn="ctr" defTabSz="914446">
                <a:buFontTx/>
                <a:buChar char="-"/>
              </a:pPr>
              <a:endParaRPr lang="en-US" sz="1867" dirty="0">
                <a:solidFill>
                  <a:srgbClr val="C0C0C8"/>
                </a:solidFill>
                <a:latin typeface="Roboto"/>
                <a:ea typeface="Roboto Light" panose="02000000000000000000" pitchFamily="2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28189" y="3844913"/>
              <a:ext cx="7831625" cy="1661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46"/>
              <a:r>
                <a:rPr lang="en-US" sz="6600" b="1" dirty="0">
                  <a:solidFill>
                    <a:srgbClr val="FFFFFF"/>
                  </a:solidFill>
                  <a:latin typeface="Roboto Condensed"/>
                  <a:ea typeface="Roboto Thin" pitchFamily="2" charset="0"/>
                </a:rPr>
                <a:t>PROCESS</a:t>
              </a:r>
              <a:endParaRPr lang="uk-UA" sz="6600" b="1" dirty="0">
                <a:solidFill>
                  <a:srgbClr val="FFFFFF"/>
                </a:solidFill>
                <a:latin typeface="+mj-lt"/>
                <a:ea typeface="Roboto Thin" pitchFamily="2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836382E-46F6-4F7D-BD9A-38D87914D60F}"/>
              </a:ext>
            </a:extLst>
          </p:cNvPr>
          <p:cNvSpPr/>
          <p:nvPr/>
        </p:nvSpPr>
        <p:spPr>
          <a:xfrm>
            <a:off x="5207000" y="6070600"/>
            <a:ext cx="1778000" cy="787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uk-UA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49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07000" y="0"/>
            <a:ext cx="1778000" cy="177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uk-UA">
              <a:solidFill>
                <a:srgbClr val="FFFFFF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38750" y="268317"/>
            <a:ext cx="1714500" cy="1272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en-US" sz="7667" dirty="0">
                <a:solidFill>
                  <a:srgbClr val="FFFFFF"/>
                </a:solidFill>
                <a:latin typeface="Roboto Thin" pitchFamily="2" charset="0"/>
                <a:ea typeface="Roboto Thin" pitchFamily="2" charset="0"/>
              </a:rPr>
              <a:t>q1</a:t>
            </a:r>
            <a:endParaRPr lang="uk-UA" sz="7667" dirty="0">
              <a:solidFill>
                <a:srgbClr val="FFFFFF"/>
              </a:solidFill>
              <a:latin typeface="Roboto Thin" pitchFamily="2" charset="0"/>
              <a:ea typeface="Roboto Thin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53032" y="1669512"/>
            <a:ext cx="66859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en-US" sz="6600" b="1" dirty="0">
                <a:solidFill>
                  <a:srgbClr val="FFFFFF"/>
                </a:solidFill>
                <a:latin typeface="Roboto"/>
              </a:rPr>
              <a:t>QUERIES</a:t>
            </a:r>
            <a:endParaRPr lang="uk-UA" sz="66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36382E-46F6-4F7D-BD9A-38D87914D60F}"/>
              </a:ext>
            </a:extLst>
          </p:cNvPr>
          <p:cNvSpPr/>
          <p:nvPr/>
        </p:nvSpPr>
        <p:spPr>
          <a:xfrm>
            <a:off x="5207000" y="6070600"/>
            <a:ext cx="1778000" cy="78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uk-UA">
              <a:solidFill>
                <a:srgbClr val="FFFFFF"/>
              </a:solidFill>
              <a:latin typeface="Roboto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74E3569-E140-4C75-85E6-44FC331DC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318" y="2746968"/>
            <a:ext cx="5715798" cy="1124107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81A52CAA-D210-4A0A-9B65-E308CF18A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06" y="4083434"/>
            <a:ext cx="6544588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25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07000" y="0"/>
            <a:ext cx="1778000" cy="177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uk-UA">
              <a:solidFill>
                <a:srgbClr val="FFFFFF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38750" y="268317"/>
            <a:ext cx="1714500" cy="1272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en-US" sz="7667" dirty="0">
                <a:solidFill>
                  <a:srgbClr val="FFFFFF"/>
                </a:solidFill>
                <a:latin typeface="Roboto Thin" pitchFamily="2" charset="0"/>
                <a:ea typeface="Roboto Thin" pitchFamily="2" charset="0"/>
              </a:rPr>
              <a:t>q1</a:t>
            </a:r>
            <a:endParaRPr lang="uk-UA" sz="7667" dirty="0">
              <a:solidFill>
                <a:srgbClr val="FFFFFF"/>
              </a:solidFill>
              <a:latin typeface="Roboto Thin" pitchFamily="2" charset="0"/>
              <a:ea typeface="Roboto Thin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53032" y="1669512"/>
            <a:ext cx="66859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en-US" sz="6600" b="1" dirty="0">
                <a:solidFill>
                  <a:srgbClr val="FFFFFF"/>
                </a:solidFill>
                <a:latin typeface="Roboto"/>
              </a:rPr>
              <a:t>RESULTS</a:t>
            </a:r>
            <a:endParaRPr lang="uk-UA" sz="66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36382E-46F6-4F7D-BD9A-38D87914D60F}"/>
              </a:ext>
            </a:extLst>
          </p:cNvPr>
          <p:cNvSpPr/>
          <p:nvPr/>
        </p:nvSpPr>
        <p:spPr>
          <a:xfrm>
            <a:off x="5207000" y="6070600"/>
            <a:ext cx="1778000" cy="78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uk-UA">
              <a:solidFill>
                <a:srgbClr val="FFFFFF"/>
              </a:solidFill>
              <a:latin typeface="Roboto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98A37738-A504-43AB-9DF1-A18C13DD8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630" y="2906495"/>
            <a:ext cx="3181642" cy="2750089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2AC347DF-90C1-457F-BC38-3885C3270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981" y="2992395"/>
            <a:ext cx="4102409" cy="262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30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Rectangle 239">
            <a:extLst>
              <a:ext uri="{FF2B5EF4-FFF2-40B4-BE49-F238E27FC236}">
                <a16:creationId xmlns:a16="http://schemas.microsoft.com/office/drawing/2014/main" id="{5FFAAB01-B52F-47A3-925E-FA199DFF3E89}"/>
              </a:ext>
            </a:extLst>
          </p:cNvPr>
          <p:cNvSpPr/>
          <p:nvPr/>
        </p:nvSpPr>
        <p:spPr>
          <a:xfrm rot="5400000">
            <a:off x="-381000" y="381000"/>
            <a:ext cx="6858000" cy="6096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5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AF328ECA-5360-4999-BC4B-18D6B3B0D8FC}"/>
              </a:ext>
            </a:extLst>
          </p:cNvPr>
          <p:cNvGrpSpPr/>
          <p:nvPr/>
        </p:nvGrpSpPr>
        <p:grpSpPr>
          <a:xfrm>
            <a:off x="1177767" y="1439018"/>
            <a:ext cx="3962400" cy="4558826"/>
            <a:chOff x="1766649" y="2158528"/>
            <a:chExt cx="5943600" cy="4163330"/>
          </a:xfrm>
        </p:grpSpPr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388B71BD-6057-4033-A081-5DDAE877BF49}"/>
                </a:ext>
              </a:extLst>
            </p:cNvPr>
            <p:cNvSpPr txBox="1"/>
            <p:nvPr/>
          </p:nvSpPr>
          <p:spPr>
            <a:xfrm>
              <a:off x="1766649" y="2158528"/>
              <a:ext cx="5943600" cy="416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rPr>
                <a:t>what article has the largest % of </a:t>
              </a:r>
              <a:r>
                <a:rPr lang="en-US" sz="4800" b="1" dirty="0">
                  <a:solidFill>
                    <a:srgbClr val="FFFFFF"/>
                  </a:solidFill>
                  <a:latin typeface="Roboto"/>
                </a:rPr>
                <a:t>internal link visits?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174A0F08-0327-460E-9D6A-FACF8ADAE780}"/>
                </a:ext>
              </a:extLst>
            </p:cNvPr>
            <p:cNvCxnSpPr/>
            <p:nvPr/>
          </p:nvCxnSpPr>
          <p:spPr>
            <a:xfrm>
              <a:off x="1870528" y="5951384"/>
              <a:ext cx="1905000" cy="0"/>
            </a:xfrm>
            <a:prstGeom prst="line">
              <a:avLst/>
            </a:prstGeom>
            <a:ln w="63500" cap="sq">
              <a:solidFill>
                <a:schemeClr val="accent5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Freeform 5">
            <a:extLst>
              <a:ext uri="{FF2B5EF4-FFF2-40B4-BE49-F238E27FC236}">
                <a16:creationId xmlns:a16="http://schemas.microsoft.com/office/drawing/2014/main" id="{451A58E3-F073-4141-87FF-86CD32C21A81}"/>
              </a:ext>
            </a:extLst>
          </p:cNvPr>
          <p:cNvSpPr>
            <a:spLocks/>
          </p:cNvSpPr>
          <p:nvPr/>
        </p:nvSpPr>
        <p:spPr bwMode="auto">
          <a:xfrm>
            <a:off x="6807201" y="1102782"/>
            <a:ext cx="4837471" cy="3274382"/>
          </a:xfrm>
          <a:custGeom>
            <a:avLst/>
            <a:gdLst>
              <a:gd name="T0" fmla="*/ 550 w 1019"/>
              <a:gd name="T1" fmla="*/ 57 h 700"/>
              <a:gd name="T2" fmla="*/ 530 w 1019"/>
              <a:gd name="T3" fmla="*/ 58 h 700"/>
              <a:gd name="T4" fmla="*/ 323 w 1019"/>
              <a:gd name="T5" fmla="*/ 24 h 700"/>
              <a:gd name="T6" fmla="*/ 158 w 1019"/>
              <a:gd name="T7" fmla="*/ 13 h 700"/>
              <a:gd name="T8" fmla="*/ 26 w 1019"/>
              <a:gd name="T9" fmla="*/ 223 h 700"/>
              <a:gd name="T10" fmla="*/ 33 w 1019"/>
              <a:gd name="T11" fmla="*/ 240 h 700"/>
              <a:gd name="T12" fmla="*/ 59 w 1019"/>
              <a:gd name="T13" fmla="*/ 350 h 700"/>
              <a:gd name="T14" fmla="*/ 520 w 1019"/>
              <a:gd name="T15" fmla="*/ 687 h 700"/>
              <a:gd name="T16" fmla="*/ 1011 w 1019"/>
              <a:gd name="T17" fmla="*/ 395 h 700"/>
              <a:gd name="T18" fmla="*/ 550 w 1019"/>
              <a:gd name="T19" fmla="*/ 57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9" h="700">
                <a:moveTo>
                  <a:pt x="550" y="57"/>
                </a:moveTo>
                <a:cubicBezTo>
                  <a:pt x="547" y="57"/>
                  <a:pt x="540" y="57"/>
                  <a:pt x="530" y="58"/>
                </a:cubicBezTo>
                <a:cubicBezTo>
                  <a:pt x="459" y="59"/>
                  <a:pt x="389" y="48"/>
                  <a:pt x="323" y="24"/>
                </a:cubicBezTo>
                <a:cubicBezTo>
                  <a:pt x="267" y="4"/>
                  <a:pt x="195" y="0"/>
                  <a:pt x="158" y="13"/>
                </a:cubicBezTo>
                <a:cubicBezTo>
                  <a:pt x="54" y="49"/>
                  <a:pt x="0" y="150"/>
                  <a:pt x="26" y="223"/>
                </a:cubicBezTo>
                <a:cubicBezTo>
                  <a:pt x="28" y="229"/>
                  <a:pt x="30" y="235"/>
                  <a:pt x="33" y="240"/>
                </a:cubicBezTo>
                <a:cubicBezTo>
                  <a:pt x="52" y="273"/>
                  <a:pt x="61" y="311"/>
                  <a:pt x="59" y="350"/>
                </a:cubicBezTo>
                <a:cubicBezTo>
                  <a:pt x="51" y="524"/>
                  <a:pt x="257" y="675"/>
                  <a:pt x="520" y="687"/>
                </a:cubicBezTo>
                <a:cubicBezTo>
                  <a:pt x="783" y="700"/>
                  <a:pt x="1002" y="569"/>
                  <a:pt x="1011" y="395"/>
                </a:cubicBezTo>
                <a:cubicBezTo>
                  <a:pt x="1019" y="220"/>
                  <a:pt x="952" y="26"/>
                  <a:pt x="550" y="5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71C3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2B53492-0A80-4FDE-B2DB-8B4B91843C67}"/>
              </a:ext>
            </a:extLst>
          </p:cNvPr>
          <p:cNvGrpSpPr/>
          <p:nvPr/>
        </p:nvGrpSpPr>
        <p:grpSpPr>
          <a:xfrm>
            <a:off x="8467549" y="1684020"/>
            <a:ext cx="1581615" cy="2058645"/>
            <a:chOff x="7652457" y="2526030"/>
            <a:chExt cx="2372423" cy="3087968"/>
          </a:xfrm>
        </p:grpSpPr>
        <p:sp>
          <p:nvSpPr>
            <p:cNvPr id="109" name="Oval 6">
              <a:extLst>
                <a:ext uri="{FF2B5EF4-FFF2-40B4-BE49-F238E27FC236}">
                  <a16:creationId xmlns:a16="http://schemas.microsoft.com/office/drawing/2014/main" id="{57D989ED-5E86-47F6-8841-C4082A788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7040" y="2588554"/>
              <a:ext cx="163257" cy="159782"/>
            </a:xfrm>
            <a:prstGeom prst="ellipse">
              <a:avLst/>
            </a:prstGeom>
            <a:solidFill>
              <a:srgbClr val="B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10" name="Freeform 7">
              <a:extLst>
                <a:ext uri="{FF2B5EF4-FFF2-40B4-BE49-F238E27FC236}">
                  <a16:creationId xmlns:a16="http://schemas.microsoft.com/office/drawing/2014/main" id="{D488E02A-2E2B-4AA2-B462-4F168963C0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22116" y="2526030"/>
              <a:ext cx="1233105" cy="1163634"/>
            </a:xfrm>
            <a:custGeom>
              <a:avLst/>
              <a:gdLst>
                <a:gd name="T0" fmla="*/ 87 w 173"/>
                <a:gd name="T1" fmla="*/ 166 h 166"/>
                <a:gd name="T2" fmla="*/ 0 w 173"/>
                <a:gd name="T3" fmla="*/ 79 h 166"/>
                <a:gd name="T4" fmla="*/ 70 w 173"/>
                <a:gd name="T5" fmla="*/ 9 h 166"/>
                <a:gd name="T6" fmla="*/ 103 w 173"/>
                <a:gd name="T7" fmla="*/ 9 h 166"/>
                <a:gd name="T8" fmla="*/ 173 w 173"/>
                <a:gd name="T9" fmla="*/ 79 h 166"/>
                <a:gd name="T10" fmla="*/ 87 w 173"/>
                <a:gd name="T11" fmla="*/ 166 h 166"/>
                <a:gd name="T12" fmla="*/ 9 w 173"/>
                <a:gd name="T13" fmla="*/ 79 h 166"/>
                <a:gd name="T14" fmla="*/ 87 w 173"/>
                <a:gd name="T15" fmla="*/ 156 h 166"/>
                <a:gd name="T16" fmla="*/ 164 w 173"/>
                <a:gd name="T17" fmla="*/ 79 h 166"/>
                <a:gd name="T18" fmla="*/ 99 w 173"/>
                <a:gd name="T19" fmla="*/ 14 h 166"/>
                <a:gd name="T20" fmla="*/ 74 w 173"/>
                <a:gd name="T21" fmla="*/ 14 h 166"/>
                <a:gd name="T22" fmla="*/ 9 w 173"/>
                <a:gd name="T23" fmla="*/ 79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3" h="166">
                  <a:moveTo>
                    <a:pt x="87" y="166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9" y="0"/>
                    <a:pt x="94" y="0"/>
                    <a:pt x="103" y="9"/>
                  </a:cubicBezTo>
                  <a:cubicBezTo>
                    <a:pt x="173" y="79"/>
                    <a:pt x="173" y="79"/>
                    <a:pt x="173" y="79"/>
                  </a:cubicBezTo>
                  <a:lnTo>
                    <a:pt x="87" y="166"/>
                  </a:lnTo>
                  <a:close/>
                  <a:moveTo>
                    <a:pt x="9" y="79"/>
                  </a:moveTo>
                  <a:cubicBezTo>
                    <a:pt x="87" y="156"/>
                    <a:pt x="87" y="156"/>
                    <a:pt x="87" y="156"/>
                  </a:cubicBezTo>
                  <a:cubicBezTo>
                    <a:pt x="164" y="79"/>
                    <a:pt x="164" y="79"/>
                    <a:pt x="164" y="79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2" y="7"/>
                    <a:pt x="81" y="7"/>
                    <a:pt x="74" y="14"/>
                  </a:cubicBezTo>
                  <a:lnTo>
                    <a:pt x="9" y="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11" name="Freeform 8">
              <a:extLst>
                <a:ext uri="{FF2B5EF4-FFF2-40B4-BE49-F238E27FC236}">
                  <a16:creationId xmlns:a16="http://schemas.microsoft.com/office/drawing/2014/main" id="{D39797E0-B928-45E8-9A2E-EDC7E3C32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2457" y="2988009"/>
              <a:ext cx="2372423" cy="2625989"/>
            </a:xfrm>
            <a:custGeom>
              <a:avLst/>
              <a:gdLst>
                <a:gd name="T0" fmla="*/ 313 w 333"/>
                <a:gd name="T1" fmla="*/ 374 h 374"/>
                <a:gd name="T2" fmla="*/ 20 w 333"/>
                <a:gd name="T3" fmla="*/ 374 h 374"/>
                <a:gd name="T4" fmla="*/ 0 w 333"/>
                <a:gd name="T5" fmla="*/ 353 h 374"/>
                <a:gd name="T6" fmla="*/ 0 w 333"/>
                <a:gd name="T7" fmla="*/ 21 h 374"/>
                <a:gd name="T8" fmla="*/ 20 w 333"/>
                <a:gd name="T9" fmla="*/ 0 h 374"/>
                <a:gd name="T10" fmla="*/ 313 w 333"/>
                <a:gd name="T11" fmla="*/ 0 h 374"/>
                <a:gd name="T12" fmla="*/ 333 w 333"/>
                <a:gd name="T13" fmla="*/ 21 h 374"/>
                <a:gd name="T14" fmla="*/ 333 w 333"/>
                <a:gd name="T15" fmla="*/ 353 h 374"/>
                <a:gd name="T16" fmla="*/ 313 w 333"/>
                <a:gd name="T17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3" h="374">
                  <a:moveTo>
                    <a:pt x="313" y="374"/>
                  </a:moveTo>
                  <a:cubicBezTo>
                    <a:pt x="20" y="374"/>
                    <a:pt x="20" y="374"/>
                    <a:pt x="20" y="374"/>
                  </a:cubicBezTo>
                  <a:cubicBezTo>
                    <a:pt x="9" y="374"/>
                    <a:pt x="0" y="364"/>
                    <a:pt x="0" y="353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24" y="0"/>
                    <a:pt x="333" y="9"/>
                    <a:pt x="333" y="21"/>
                  </a:cubicBezTo>
                  <a:cubicBezTo>
                    <a:pt x="333" y="353"/>
                    <a:pt x="333" y="353"/>
                    <a:pt x="333" y="353"/>
                  </a:cubicBezTo>
                  <a:cubicBezTo>
                    <a:pt x="333" y="364"/>
                    <a:pt x="324" y="374"/>
                    <a:pt x="313" y="3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12" name="Rectangle 9">
              <a:extLst>
                <a:ext uri="{FF2B5EF4-FFF2-40B4-BE49-F238E27FC236}">
                  <a16:creationId xmlns:a16="http://schemas.microsoft.com/office/drawing/2014/main" id="{7EC77CFB-2E30-4095-B89F-CCC4EBBEC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4029" y="3199895"/>
              <a:ext cx="2129275" cy="22022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13" name="Oval 10">
              <a:extLst>
                <a:ext uri="{FF2B5EF4-FFF2-40B4-BE49-F238E27FC236}">
                  <a16:creationId xmlns:a16="http://schemas.microsoft.com/office/drawing/2014/main" id="{72DD4F75-153D-4BF2-818C-1D19D70AB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7040" y="2532977"/>
              <a:ext cx="163257" cy="1597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14" name="Rectangle 11">
              <a:extLst>
                <a:ext uri="{FF2B5EF4-FFF2-40B4-BE49-F238E27FC236}">
                  <a16:creationId xmlns:a16="http://schemas.microsoft.com/office/drawing/2014/main" id="{F2BE8C87-4F42-4F01-BD6D-A8AF08655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2022" y="4314898"/>
              <a:ext cx="336934" cy="83364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15" name="Rectangle 12">
              <a:extLst>
                <a:ext uri="{FF2B5EF4-FFF2-40B4-BE49-F238E27FC236}">
                  <a16:creationId xmlns:a16="http://schemas.microsoft.com/office/drawing/2014/main" id="{F394EC75-A8BE-4D33-A6AB-66272AD19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4422" y="4075225"/>
              <a:ext cx="326512" cy="10733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16" name="Rectangle 13">
              <a:extLst>
                <a:ext uri="{FF2B5EF4-FFF2-40B4-BE49-F238E27FC236}">
                  <a16:creationId xmlns:a16="http://schemas.microsoft.com/office/drawing/2014/main" id="{76AFA061-D2D4-4CBB-9C91-6816D1CDF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6400" y="3957125"/>
              <a:ext cx="326512" cy="11914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17" name="Rectangle 14">
              <a:extLst>
                <a:ext uri="{FF2B5EF4-FFF2-40B4-BE49-F238E27FC236}">
                  <a16:creationId xmlns:a16="http://schemas.microsoft.com/office/drawing/2014/main" id="{74E0FB9F-8C1E-4DB9-8F72-1C03302BB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8381" y="3800815"/>
              <a:ext cx="336934" cy="13477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18" name="Freeform 15">
              <a:extLst>
                <a:ext uri="{FF2B5EF4-FFF2-40B4-BE49-F238E27FC236}">
                  <a16:creationId xmlns:a16="http://schemas.microsoft.com/office/drawing/2014/main" id="{A46C74FA-26A5-4D96-A015-C325936334E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7647" y="3338837"/>
              <a:ext cx="229253" cy="302198"/>
            </a:xfrm>
            <a:custGeom>
              <a:avLst/>
              <a:gdLst>
                <a:gd name="T0" fmla="*/ 16 w 32"/>
                <a:gd name="T1" fmla="*/ 43 h 43"/>
                <a:gd name="T2" fmla="*/ 14 w 32"/>
                <a:gd name="T3" fmla="*/ 43 h 43"/>
                <a:gd name="T4" fmla="*/ 11 w 32"/>
                <a:gd name="T5" fmla="*/ 36 h 43"/>
                <a:gd name="T6" fmla="*/ 21 w 32"/>
                <a:gd name="T7" fmla="*/ 19 h 43"/>
                <a:gd name="T8" fmla="*/ 3 w 32"/>
                <a:gd name="T9" fmla="*/ 10 h 43"/>
                <a:gd name="T10" fmla="*/ 1 w 32"/>
                <a:gd name="T11" fmla="*/ 3 h 43"/>
                <a:gd name="T12" fmla="*/ 7 w 32"/>
                <a:gd name="T13" fmla="*/ 1 h 43"/>
                <a:gd name="T14" fmla="*/ 29 w 32"/>
                <a:gd name="T15" fmla="*/ 12 h 43"/>
                <a:gd name="T16" fmla="*/ 32 w 32"/>
                <a:gd name="T17" fmla="*/ 15 h 43"/>
                <a:gd name="T18" fmla="*/ 32 w 32"/>
                <a:gd name="T19" fmla="*/ 19 h 43"/>
                <a:gd name="T20" fmla="*/ 20 w 32"/>
                <a:gd name="T21" fmla="*/ 41 h 43"/>
                <a:gd name="T22" fmla="*/ 16 w 32"/>
                <a:gd name="T2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43">
                  <a:moveTo>
                    <a:pt x="16" y="43"/>
                  </a:moveTo>
                  <a:cubicBezTo>
                    <a:pt x="15" y="43"/>
                    <a:pt x="14" y="43"/>
                    <a:pt x="14" y="43"/>
                  </a:cubicBezTo>
                  <a:cubicBezTo>
                    <a:pt x="11" y="42"/>
                    <a:pt x="10" y="39"/>
                    <a:pt x="11" y="36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1" y="13"/>
                    <a:pt x="31" y="14"/>
                    <a:pt x="32" y="15"/>
                  </a:cubicBezTo>
                  <a:cubicBezTo>
                    <a:pt x="32" y="16"/>
                    <a:pt x="32" y="18"/>
                    <a:pt x="32" y="19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2"/>
                    <a:pt x="18" y="43"/>
                    <a:pt x="16" y="43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19" name="Freeform 16">
              <a:extLst>
                <a:ext uri="{FF2B5EF4-FFF2-40B4-BE49-F238E27FC236}">
                  <a16:creationId xmlns:a16="http://schemas.microsoft.com/office/drawing/2014/main" id="{DFBBEA70-A1FA-41E2-B18C-392F9CC400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0541" y="3415254"/>
              <a:ext cx="1403306" cy="486294"/>
            </a:xfrm>
            <a:custGeom>
              <a:avLst/>
              <a:gdLst>
                <a:gd name="T0" fmla="*/ 5 w 197"/>
                <a:gd name="T1" fmla="*/ 69 h 69"/>
                <a:gd name="T2" fmla="*/ 1 w 197"/>
                <a:gd name="T3" fmla="*/ 66 h 69"/>
                <a:gd name="T4" fmla="*/ 4 w 197"/>
                <a:gd name="T5" fmla="*/ 60 h 69"/>
                <a:gd name="T6" fmla="*/ 190 w 197"/>
                <a:gd name="T7" fmla="*/ 1 h 69"/>
                <a:gd name="T8" fmla="*/ 196 w 197"/>
                <a:gd name="T9" fmla="*/ 4 h 69"/>
                <a:gd name="T10" fmla="*/ 193 w 197"/>
                <a:gd name="T11" fmla="*/ 10 h 69"/>
                <a:gd name="T12" fmla="*/ 7 w 197"/>
                <a:gd name="T13" fmla="*/ 69 h 69"/>
                <a:gd name="T14" fmla="*/ 5 w 197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7" h="69">
                  <a:moveTo>
                    <a:pt x="5" y="69"/>
                  </a:moveTo>
                  <a:cubicBezTo>
                    <a:pt x="3" y="69"/>
                    <a:pt x="1" y="68"/>
                    <a:pt x="1" y="66"/>
                  </a:cubicBezTo>
                  <a:cubicBezTo>
                    <a:pt x="0" y="63"/>
                    <a:pt x="1" y="61"/>
                    <a:pt x="4" y="60"/>
                  </a:cubicBezTo>
                  <a:cubicBezTo>
                    <a:pt x="190" y="1"/>
                    <a:pt x="190" y="1"/>
                    <a:pt x="190" y="1"/>
                  </a:cubicBezTo>
                  <a:cubicBezTo>
                    <a:pt x="192" y="0"/>
                    <a:pt x="195" y="2"/>
                    <a:pt x="196" y="4"/>
                  </a:cubicBezTo>
                  <a:cubicBezTo>
                    <a:pt x="197" y="7"/>
                    <a:pt x="195" y="9"/>
                    <a:pt x="193" y="10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6" y="69"/>
                    <a:pt x="6" y="69"/>
                    <a:pt x="5" y="69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26F79515-E79B-44C9-953C-71C2C3000EE7}"/>
              </a:ext>
            </a:extLst>
          </p:cNvPr>
          <p:cNvGrpSpPr/>
          <p:nvPr/>
        </p:nvGrpSpPr>
        <p:grpSpPr>
          <a:xfrm>
            <a:off x="10248311" y="2061477"/>
            <a:ext cx="900803" cy="3265121"/>
            <a:chOff x="10323601" y="3092215"/>
            <a:chExt cx="1351204" cy="4897681"/>
          </a:xfrm>
        </p:grpSpPr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D5244BE6-3848-43D6-9B6A-EB6C230B5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6423" y="3182527"/>
              <a:ext cx="621763" cy="673865"/>
            </a:xfrm>
            <a:custGeom>
              <a:avLst/>
              <a:gdLst>
                <a:gd name="T0" fmla="*/ 24 w 87"/>
                <a:gd name="T1" fmla="*/ 70 h 96"/>
                <a:gd name="T2" fmla="*/ 25 w 87"/>
                <a:gd name="T3" fmla="*/ 72 h 96"/>
                <a:gd name="T4" fmla="*/ 28 w 87"/>
                <a:gd name="T5" fmla="*/ 80 h 96"/>
                <a:gd name="T6" fmla="*/ 40 w 87"/>
                <a:gd name="T7" fmla="*/ 85 h 96"/>
                <a:gd name="T8" fmla="*/ 45 w 87"/>
                <a:gd name="T9" fmla="*/ 89 h 96"/>
                <a:gd name="T10" fmla="*/ 49 w 87"/>
                <a:gd name="T11" fmla="*/ 93 h 96"/>
                <a:gd name="T12" fmla="*/ 62 w 87"/>
                <a:gd name="T13" fmla="*/ 94 h 96"/>
                <a:gd name="T14" fmla="*/ 66 w 87"/>
                <a:gd name="T15" fmla="*/ 91 h 96"/>
                <a:gd name="T16" fmla="*/ 74 w 87"/>
                <a:gd name="T17" fmla="*/ 87 h 96"/>
                <a:gd name="T18" fmla="*/ 83 w 87"/>
                <a:gd name="T19" fmla="*/ 84 h 96"/>
                <a:gd name="T20" fmla="*/ 87 w 87"/>
                <a:gd name="T21" fmla="*/ 73 h 96"/>
                <a:gd name="T22" fmla="*/ 85 w 87"/>
                <a:gd name="T23" fmla="*/ 66 h 96"/>
                <a:gd name="T24" fmla="*/ 83 w 87"/>
                <a:gd name="T25" fmla="*/ 59 h 96"/>
                <a:gd name="T26" fmla="*/ 80 w 87"/>
                <a:gd name="T27" fmla="*/ 51 h 96"/>
                <a:gd name="T28" fmla="*/ 76 w 87"/>
                <a:gd name="T29" fmla="*/ 48 h 96"/>
                <a:gd name="T30" fmla="*/ 72 w 87"/>
                <a:gd name="T31" fmla="*/ 40 h 96"/>
                <a:gd name="T32" fmla="*/ 73 w 87"/>
                <a:gd name="T33" fmla="*/ 35 h 96"/>
                <a:gd name="T34" fmla="*/ 62 w 87"/>
                <a:gd name="T35" fmla="*/ 9 h 96"/>
                <a:gd name="T36" fmla="*/ 62 w 87"/>
                <a:gd name="T37" fmla="*/ 9 h 96"/>
                <a:gd name="T38" fmla="*/ 51 w 87"/>
                <a:gd name="T39" fmla="*/ 7 h 96"/>
                <a:gd name="T40" fmla="*/ 46 w 87"/>
                <a:gd name="T41" fmla="*/ 0 h 96"/>
                <a:gd name="T42" fmla="*/ 44 w 87"/>
                <a:gd name="T43" fmla="*/ 0 h 96"/>
                <a:gd name="T44" fmla="*/ 44 w 87"/>
                <a:gd name="T45" fmla="*/ 2 h 96"/>
                <a:gd name="T46" fmla="*/ 47 w 87"/>
                <a:gd name="T47" fmla="*/ 6 h 96"/>
                <a:gd name="T48" fmla="*/ 47 w 87"/>
                <a:gd name="T49" fmla="*/ 22 h 96"/>
                <a:gd name="T50" fmla="*/ 43 w 87"/>
                <a:gd name="T51" fmla="*/ 31 h 96"/>
                <a:gd name="T52" fmla="*/ 43 w 87"/>
                <a:gd name="T53" fmla="*/ 41 h 96"/>
                <a:gd name="T54" fmla="*/ 36 w 87"/>
                <a:gd name="T55" fmla="*/ 52 h 96"/>
                <a:gd name="T56" fmla="*/ 20 w 87"/>
                <a:gd name="T57" fmla="*/ 50 h 96"/>
                <a:gd name="T58" fmla="*/ 10 w 87"/>
                <a:gd name="T59" fmla="*/ 43 h 96"/>
                <a:gd name="T60" fmla="*/ 3 w 87"/>
                <a:gd name="T61" fmla="*/ 35 h 96"/>
                <a:gd name="T62" fmla="*/ 1 w 87"/>
                <a:gd name="T63" fmla="*/ 35 h 96"/>
                <a:gd name="T64" fmla="*/ 1 w 87"/>
                <a:gd name="T65" fmla="*/ 37 h 96"/>
                <a:gd name="T66" fmla="*/ 4 w 87"/>
                <a:gd name="T67" fmla="*/ 41 h 96"/>
                <a:gd name="T68" fmla="*/ 6 w 87"/>
                <a:gd name="T69" fmla="*/ 46 h 96"/>
                <a:gd name="T70" fmla="*/ 24 w 87"/>
                <a:gd name="T71" fmla="*/ 7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7" h="96">
                  <a:moveTo>
                    <a:pt x="24" y="70"/>
                  </a:moveTo>
                  <a:cubicBezTo>
                    <a:pt x="25" y="70"/>
                    <a:pt x="25" y="71"/>
                    <a:pt x="25" y="72"/>
                  </a:cubicBezTo>
                  <a:cubicBezTo>
                    <a:pt x="25" y="75"/>
                    <a:pt x="26" y="78"/>
                    <a:pt x="28" y="80"/>
                  </a:cubicBezTo>
                  <a:cubicBezTo>
                    <a:pt x="31" y="84"/>
                    <a:pt x="35" y="85"/>
                    <a:pt x="40" y="85"/>
                  </a:cubicBezTo>
                  <a:cubicBezTo>
                    <a:pt x="42" y="85"/>
                    <a:pt x="44" y="87"/>
                    <a:pt x="45" y="89"/>
                  </a:cubicBezTo>
                  <a:cubicBezTo>
                    <a:pt x="46" y="91"/>
                    <a:pt x="47" y="92"/>
                    <a:pt x="49" y="93"/>
                  </a:cubicBezTo>
                  <a:cubicBezTo>
                    <a:pt x="53" y="96"/>
                    <a:pt x="58" y="96"/>
                    <a:pt x="62" y="94"/>
                  </a:cubicBezTo>
                  <a:cubicBezTo>
                    <a:pt x="63" y="93"/>
                    <a:pt x="65" y="92"/>
                    <a:pt x="66" y="91"/>
                  </a:cubicBezTo>
                  <a:cubicBezTo>
                    <a:pt x="68" y="88"/>
                    <a:pt x="71" y="87"/>
                    <a:pt x="74" y="87"/>
                  </a:cubicBezTo>
                  <a:cubicBezTo>
                    <a:pt x="77" y="87"/>
                    <a:pt x="80" y="86"/>
                    <a:pt x="83" y="84"/>
                  </a:cubicBezTo>
                  <a:cubicBezTo>
                    <a:pt x="86" y="81"/>
                    <a:pt x="87" y="77"/>
                    <a:pt x="87" y="73"/>
                  </a:cubicBezTo>
                  <a:cubicBezTo>
                    <a:pt x="87" y="70"/>
                    <a:pt x="86" y="67"/>
                    <a:pt x="85" y="66"/>
                  </a:cubicBezTo>
                  <a:cubicBezTo>
                    <a:pt x="83" y="64"/>
                    <a:pt x="82" y="62"/>
                    <a:pt x="83" y="59"/>
                  </a:cubicBezTo>
                  <a:cubicBezTo>
                    <a:pt x="83" y="57"/>
                    <a:pt x="82" y="54"/>
                    <a:pt x="80" y="51"/>
                  </a:cubicBezTo>
                  <a:cubicBezTo>
                    <a:pt x="79" y="50"/>
                    <a:pt x="78" y="49"/>
                    <a:pt x="76" y="48"/>
                  </a:cubicBezTo>
                  <a:cubicBezTo>
                    <a:pt x="73" y="47"/>
                    <a:pt x="71" y="43"/>
                    <a:pt x="72" y="40"/>
                  </a:cubicBezTo>
                  <a:cubicBezTo>
                    <a:pt x="72" y="38"/>
                    <a:pt x="73" y="37"/>
                    <a:pt x="73" y="35"/>
                  </a:cubicBezTo>
                  <a:cubicBezTo>
                    <a:pt x="75" y="22"/>
                    <a:pt x="62" y="9"/>
                    <a:pt x="62" y="9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58" y="11"/>
                    <a:pt x="54" y="10"/>
                    <a:pt x="51" y="7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5" y="0"/>
                    <a:pt x="44" y="0"/>
                  </a:cubicBezTo>
                  <a:cubicBezTo>
                    <a:pt x="44" y="1"/>
                    <a:pt x="43" y="2"/>
                    <a:pt x="44" y="2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50" y="11"/>
                    <a:pt x="50" y="17"/>
                    <a:pt x="47" y="22"/>
                  </a:cubicBezTo>
                  <a:cubicBezTo>
                    <a:pt x="45" y="24"/>
                    <a:pt x="44" y="28"/>
                    <a:pt x="43" y="31"/>
                  </a:cubicBezTo>
                  <a:cubicBezTo>
                    <a:pt x="43" y="35"/>
                    <a:pt x="43" y="38"/>
                    <a:pt x="43" y="41"/>
                  </a:cubicBezTo>
                  <a:cubicBezTo>
                    <a:pt x="44" y="45"/>
                    <a:pt x="41" y="50"/>
                    <a:pt x="36" y="52"/>
                  </a:cubicBezTo>
                  <a:cubicBezTo>
                    <a:pt x="31" y="53"/>
                    <a:pt x="25" y="52"/>
                    <a:pt x="20" y="50"/>
                  </a:cubicBezTo>
                  <a:cubicBezTo>
                    <a:pt x="16" y="49"/>
                    <a:pt x="12" y="46"/>
                    <a:pt x="10" y="43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5"/>
                    <a:pt x="2" y="34"/>
                    <a:pt x="1" y="35"/>
                  </a:cubicBezTo>
                  <a:cubicBezTo>
                    <a:pt x="0" y="35"/>
                    <a:pt x="0" y="36"/>
                    <a:pt x="1" y="37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5" y="42"/>
                    <a:pt x="6" y="44"/>
                    <a:pt x="6" y="46"/>
                  </a:cubicBezTo>
                  <a:cubicBezTo>
                    <a:pt x="6" y="55"/>
                    <a:pt x="12" y="68"/>
                    <a:pt x="24" y="7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DC47761B-30D9-4743-A207-0387DA08E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01483" y="5009604"/>
              <a:ext cx="854489" cy="2980290"/>
            </a:xfrm>
            <a:custGeom>
              <a:avLst/>
              <a:gdLst>
                <a:gd name="T0" fmla="*/ 71 w 120"/>
                <a:gd name="T1" fmla="*/ 342 h 425"/>
                <a:gd name="T2" fmla="*/ 50 w 120"/>
                <a:gd name="T3" fmla="*/ 201 h 425"/>
                <a:gd name="T4" fmla="*/ 114 w 120"/>
                <a:gd name="T5" fmla="*/ 40 h 425"/>
                <a:gd name="T6" fmla="*/ 70 w 120"/>
                <a:gd name="T7" fmla="*/ 0 h 425"/>
                <a:gd name="T8" fmla="*/ 39 w 120"/>
                <a:gd name="T9" fmla="*/ 25 h 425"/>
                <a:gd name="T10" fmla="*/ 5 w 120"/>
                <a:gd name="T11" fmla="*/ 201 h 425"/>
                <a:gd name="T12" fmla="*/ 62 w 120"/>
                <a:gd name="T13" fmla="*/ 371 h 425"/>
                <a:gd name="T14" fmla="*/ 63 w 120"/>
                <a:gd name="T15" fmla="*/ 378 h 425"/>
                <a:gd name="T16" fmla="*/ 63 w 120"/>
                <a:gd name="T17" fmla="*/ 378 h 425"/>
                <a:gd name="T18" fmla="*/ 61 w 120"/>
                <a:gd name="T19" fmla="*/ 388 h 425"/>
                <a:gd name="T20" fmla="*/ 55 w 120"/>
                <a:gd name="T21" fmla="*/ 399 h 425"/>
                <a:gd name="T22" fmla="*/ 38 w 120"/>
                <a:gd name="T23" fmla="*/ 416 h 425"/>
                <a:gd name="T24" fmla="*/ 35 w 120"/>
                <a:gd name="T25" fmla="*/ 418 h 425"/>
                <a:gd name="T26" fmla="*/ 37 w 120"/>
                <a:gd name="T27" fmla="*/ 425 h 425"/>
                <a:gd name="T28" fmla="*/ 50 w 120"/>
                <a:gd name="T29" fmla="*/ 425 h 425"/>
                <a:gd name="T30" fmla="*/ 63 w 120"/>
                <a:gd name="T31" fmla="*/ 416 h 425"/>
                <a:gd name="T32" fmla="*/ 77 w 120"/>
                <a:gd name="T33" fmla="*/ 401 h 425"/>
                <a:gd name="T34" fmla="*/ 81 w 120"/>
                <a:gd name="T35" fmla="*/ 399 h 425"/>
                <a:gd name="T36" fmla="*/ 86 w 120"/>
                <a:gd name="T37" fmla="*/ 379 h 425"/>
                <a:gd name="T38" fmla="*/ 86 w 120"/>
                <a:gd name="T39" fmla="*/ 379 h 425"/>
                <a:gd name="T40" fmla="*/ 71 w 120"/>
                <a:gd name="T41" fmla="*/ 34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0" h="425">
                  <a:moveTo>
                    <a:pt x="71" y="342"/>
                  </a:moveTo>
                  <a:cubicBezTo>
                    <a:pt x="50" y="201"/>
                    <a:pt x="50" y="201"/>
                    <a:pt x="50" y="201"/>
                  </a:cubicBezTo>
                  <a:cubicBezTo>
                    <a:pt x="50" y="201"/>
                    <a:pt x="120" y="68"/>
                    <a:pt x="114" y="40"/>
                  </a:cubicBezTo>
                  <a:cubicBezTo>
                    <a:pt x="109" y="13"/>
                    <a:pt x="83" y="0"/>
                    <a:pt x="70" y="0"/>
                  </a:cubicBezTo>
                  <a:cubicBezTo>
                    <a:pt x="56" y="0"/>
                    <a:pt x="42" y="14"/>
                    <a:pt x="39" y="25"/>
                  </a:cubicBezTo>
                  <a:cubicBezTo>
                    <a:pt x="39" y="25"/>
                    <a:pt x="0" y="170"/>
                    <a:pt x="5" y="201"/>
                  </a:cubicBezTo>
                  <a:cubicBezTo>
                    <a:pt x="9" y="227"/>
                    <a:pt x="50" y="338"/>
                    <a:pt x="62" y="371"/>
                  </a:cubicBezTo>
                  <a:cubicBezTo>
                    <a:pt x="63" y="373"/>
                    <a:pt x="63" y="375"/>
                    <a:pt x="63" y="378"/>
                  </a:cubicBezTo>
                  <a:cubicBezTo>
                    <a:pt x="63" y="378"/>
                    <a:pt x="63" y="378"/>
                    <a:pt x="63" y="378"/>
                  </a:cubicBezTo>
                  <a:cubicBezTo>
                    <a:pt x="63" y="381"/>
                    <a:pt x="62" y="385"/>
                    <a:pt x="61" y="388"/>
                  </a:cubicBezTo>
                  <a:cubicBezTo>
                    <a:pt x="55" y="399"/>
                    <a:pt x="55" y="399"/>
                    <a:pt x="55" y="399"/>
                  </a:cubicBezTo>
                  <a:cubicBezTo>
                    <a:pt x="52" y="406"/>
                    <a:pt x="46" y="412"/>
                    <a:pt x="38" y="416"/>
                  </a:cubicBezTo>
                  <a:cubicBezTo>
                    <a:pt x="37" y="416"/>
                    <a:pt x="36" y="417"/>
                    <a:pt x="35" y="418"/>
                  </a:cubicBezTo>
                  <a:cubicBezTo>
                    <a:pt x="31" y="420"/>
                    <a:pt x="33" y="425"/>
                    <a:pt x="37" y="425"/>
                  </a:cubicBezTo>
                  <a:cubicBezTo>
                    <a:pt x="50" y="425"/>
                    <a:pt x="50" y="425"/>
                    <a:pt x="50" y="425"/>
                  </a:cubicBezTo>
                  <a:cubicBezTo>
                    <a:pt x="56" y="425"/>
                    <a:pt x="61" y="422"/>
                    <a:pt x="63" y="416"/>
                  </a:cubicBezTo>
                  <a:cubicBezTo>
                    <a:pt x="65" y="410"/>
                    <a:pt x="70" y="404"/>
                    <a:pt x="77" y="401"/>
                  </a:cubicBezTo>
                  <a:cubicBezTo>
                    <a:pt x="81" y="399"/>
                    <a:pt x="81" y="399"/>
                    <a:pt x="81" y="399"/>
                  </a:cubicBezTo>
                  <a:cubicBezTo>
                    <a:pt x="87" y="394"/>
                    <a:pt x="89" y="386"/>
                    <a:pt x="86" y="379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78" y="368"/>
                    <a:pt x="73" y="355"/>
                    <a:pt x="71" y="342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23" name="Freeform 19">
              <a:extLst>
                <a:ext uri="{FF2B5EF4-FFF2-40B4-BE49-F238E27FC236}">
                  <a16:creationId xmlns:a16="http://schemas.microsoft.com/office/drawing/2014/main" id="{BABC89D6-26ED-4308-A834-513E55B53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63464" y="4797720"/>
              <a:ext cx="475875" cy="3192176"/>
            </a:xfrm>
            <a:custGeom>
              <a:avLst/>
              <a:gdLst>
                <a:gd name="T0" fmla="*/ 46 w 67"/>
                <a:gd name="T1" fmla="*/ 427 h 455"/>
                <a:gd name="T2" fmla="*/ 43 w 67"/>
                <a:gd name="T3" fmla="*/ 408 h 455"/>
                <a:gd name="T4" fmla="*/ 42 w 67"/>
                <a:gd name="T5" fmla="*/ 384 h 455"/>
                <a:gd name="T6" fmla="*/ 66 w 67"/>
                <a:gd name="T7" fmla="*/ 72 h 455"/>
                <a:gd name="T8" fmla="*/ 60 w 67"/>
                <a:gd name="T9" fmla="*/ 45 h 455"/>
                <a:gd name="T10" fmla="*/ 2 w 67"/>
                <a:gd name="T11" fmla="*/ 96 h 455"/>
                <a:gd name="T12" fmla="*/ 12 w 67"/>
                <a:gd name="T13" fmla="*/ 289 h 455"/>
                <a:gd name="T14" fmla="*/ 26 w 67"/>
                <a:gd name="T15" fmla="*/ 403 h 455"/>
                <a:gd name="T16" fmla="*/ 26 w 67"/>
                <a:gd name="T17" fmla="*/ 417 h 455"/>
                <a:gd name="T18" fmla="*/ 26 w 67"/>
                <a:gd name="T19" fmla="*/ 417 h 455"/>
                <a:gd name="T20" fmla="*/ 23 w 67"/>
                <a:gd name="T21" fmla="*/ 435 h 455"/>
                <a:gd name="T22" fmla="*/ 21 w 67"/>
                <a:gd name="T23" fmla="*/ 444 h 455"/>
                <a:gd name="T24" fmla="*/ 21 w 67"/>
                <a:gd name="T25" fmla="*/ 446 h 455"/>
                <a:gd name="T26" fmla="*/ 21 w 67"/>
                <a:gd name="T27" fmla="*/ 447 h 455"/>
                <a:gd name="T28" fmla="*/ 28 w 67"/>
                <a:gd name="T29" fmla="*/ 455 h 455"/>
                <a:gd name="T30" fmla="*/ 30 w 67"/>
                <a:gd name="T31" fmla="*/ 455 h 455"/>
                <a:gd name="T32" fmla="*/ 46 w 67"/>
                <a:gd name="T33" fmla="*/ 455 h 455"/>
                <a:gd name="T34" fmla="*/ 46 w 67"/>
                <a:gd name="T35" fmla="*/ 455 h 455"/>
                <a:gd name="T36" fmla="*/ 53 w 67"/>
                <a:gd name="T37" fmla="*/ 451 h 455"/>
                <a:gd name="T38" fmla="*/ 53 w 67"/>
                <a:gd name="T39" fmla="*/ 444 h 455"/>
                <a:gd name="T40" fmla="*/ 46 w 67"/>
                <a:gd name="T41" fmla="*/ 427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7" h="455">
                  <a:moveTo>
                    <a:pt x="46" y="427"/>
                  </a:moveTo>
                  <a:cubicBezTo>
                    <a:pt x="43" y="408"/>
                    <a:pt x="43" y="408"/>
                    <a:pt x="43" y="408"/>
                  </a:cubicBezTo>
                  <a:cubicBezTo>
                    <a:pt x="42" y="400"/>
                    <a:pt x="41" y="392"/>
                    <a:pt x="42" y="384"/>
                  </a:cubicBezTo>
                  <a:cubicBezTo>
                    <a:pt x="54" y="230"/>
                    <a:pt x="67" y="107"/>
                    <a:pt x="66" y="72"/>
                  </a:cubicBezTo>
                  <a:cubicBezTo>
                    <a:pt x="65" y="63"/>
                    <a:pt x="64" y="53"/>
                    <a:pt x="60" y="45"/>
                  </a:cubicBezTo>
                  <a:cubicBezTo>
                    <a:pt x="41" y="0"/>
                    <a:pt x="6" y="12"/>
                    <a:pt x="2" y="96"/>
                  </a:cubicBezTo>
                  <a:cubicBezTo>
                    <a:pt x="0" y="143"/>
                    <a:pt x="6" y="222"/>
                    <a:pt x="12" y="289"/>
                  </a:cubicBezTo>
                  <a:cubicBezTo>
                    <a:pt x="17" y="341"/>
                    <a:pt x="23" y="386"/>
                    <a:pt x="26" y="403"/>
                  </a:cubicBezTo>
                  <a:cubicBezTo>
                    <a:pt x="27" y="407"/>
                    <a:pt x="27" y="412"/>
                    <a:pt x="26" y="417"/>
                  </a:cubicBezTo>
                  <a:cubicBezTo>
                    <a:pt x="26" y="417"/>
                    <a:pt x="26" y="417"/>
                    <a:pt x="26" y="417"/>
                  </a:cubicBezTo>
                  <a:cubicBezTo>
                    <a:pt x="23" y="435"/>
                    <a:pt x="23" y="435"/>
                    <a:pt x="23" y="435"/>
                  </a:cubicBezTo>
                  <a:cubicBezTo>
                    <a:pt x="23" y="438"/>
                    <a:pt x="22" y="442"/>
                    <a:pt x="21" y="444"/>
                  </a:cubicBezTo>
                  <a:cubicBezTo>
                    <a:pt x="21" y="445"/>
                    <a:pt x="21" y="446"/>
                    <a:pt x="21" y="446"/>
                  </a:cubicBezTo>
                  <a:cubicBezTo>
                    <a:pt x="21" y="447"/>
                    <a:pt x="21" y="447"/>
                    <a:pt x="21" y="447"/>
                  </a:cubicBezTo>
                  <a:cubicBezTo>
                    <a:pt x="21" y="451"/>
                    <a:pt x="24" y="455"/>
                    <a:pt x="28" y="455"/>
                  </a:cubicBezTo>
                  <a:cubicBezTo>
                    <a:pt x="30" y="455"/>
                    <a:pt x="30" y="455"/>
                    <a:pt x="30" y="455"/>
                  </a:cubicBezTo>
                  <a:cubicBezTo>
                    <a:pt x="46" y="455"/>
                    <a:pt x="46" y="455"/>
                    <a:pt x="46" y="455"/>
                  </a:cubicBezTo>
                  <a:cubicBezTo>
                    <a:pt x="46" y="455"/>
                    <a:pt x="46" y="455"/>
                    <a:pt x="46" y="455"/>
                  </a:cubicBezTo>
                  <a:cubicBezTo>
                    <a:pt x="49" y="455"/>
                    <a:pt x="52" y="453"/>
                    <a:pt x="53" y="451"/>
                  </a:cubicBezTo>
                  <a:cubicBezTo>
                    <a:pt x="55" y="448"/>
                    <a:pt x="54" y="446"/>
                    <a:pt x="53" y="444"/>
                  </a:cubicBezTo>
                  <a:cubicBezTo>
                    <a:pt x="50" y="438"/>
                    <a:pt x="47" y="433"/>
                    <a:pt x="46" y="427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24" name="Freeform 20">
              <a:extLst>
                <a:ext uri="{FF2B5EF4-FFF2-40B4-BE49-F238E27FC236}">
                  <a16:creationId xmlns:a16="http://schemas.microsoft.com/office/drawing/2014/main" id="{BA13D91D-F025-477E-ACBF-449DCC7AC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5487" y="4756037"/>
              <a:ext cx="1139318" cy="1663822"/>
            </a:xfrm>
            <a:custGeom>
              <a:avLst/>
              <a:gdLst>
                <a:gd name="T0" fmla="*/ 146 w 160"/>
                <a:gd name="T1" fmla="*/ 219 h 237"/>
                <a:gd name="T2" fmla="*/ 126 w 160"/>
                <a:gd name="T3" fmla="*/ 237 h 237"/>
                <a:gd name="T4" fmla="*/ 22 w 160"/>
                <a:gd name="T5" fmla="*/ 237 h 237"/>
                <a:gd name="T6" fmla="*/ 2 w 160"/>
                <a:gd name="T7" fmla="*/ 214 h 237"/>
                <a:gd name="T8" fmla="*/ 32 w 160"/>
                <a:gd name="T9" fmla="*/ 19 h 237"/>
                <a:gd name="T10" fmla="*/ 115 w 160"/>
                <a:gd name="T11" fmla="*/ 15 h 237"/>
                <a:gd name="T12" fmla="*/ 146 w 160"/>
                <a:gd name="T13" fmla="*/ 219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37">
                  <a:moveTo>
                    <a:pt x="146" y="219"/>
                  </a:moveTo>
                  <a:cubicBezTo>
                    <a:pt x="145" y="229"/>
                    <a:pt x="136" y="237"/>
                    <a:pt x="126" y="237"/>
                  </a:cubicBezTo>
                  <a:cubicBezTo>
                    <a:pt x="22" y="237"/>
                    <a:pt x="22" y="237"/>
                    <a:pt x="22" y="237"/>
                  </a:cubicBezTo>
                  <a:cubicBezTo>
                    <a:pt x="10" y="237"/>
                    <a:pt x="0" y="226"/>
                    <a:pt x="2" y="214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9"/>
                    <a:pt x="101" y="0"/>
                    <a:pt x="115" y="15"/>
                  </a:cubicBezTo>
                  <a:cubicBezTo>
                    <a:pt x="160" y="65"/>
                    <a:pt x="152" y="176"/>
                    <a:pt x="146" y="21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25" name="Freeform 21">
              <a:extLst>
                <a:ext uri="{FF2B5EF4-FFF2-40B4-BE49-F238E27FC236}">
                  <a16:creationId xmlns:a16="http://schemas.microsoft.com/office/drawing/2014/main" id="{196E99FA-07E9-4917-B886-463D49677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6952" y="4756037"/>
              <a:ext cx="937853" cy="1663822"/>
            </a:xfrm>
            <a:custGeom>
              <a:avLst/>
              <a:gdLst>
                <a:gd name="T0" fmla="*/ 87 w 132"/>
                <a:gd name="T1" fmla="*/ 15 h 237"/>
                <a:gd name="T2" fmla="*/ 4 w 132"/>
                <a:gd name="T3" fmla="*/ 19 h 237"/>
                <a:gd name="T4" fmla="*/ 0 w 132"/>
                <a:gd name="T5" fmla="*/ 46 h 237"/>
                <a:gd name="T6" fmla="*/ 69 w 132"/>
                <a:gd name="T7" fmla="*/ 237 h 237"/>
                <a:gd name="T8" fmla="*/ 98 w 132"/>
                <a:gd name="T9" fmla="*/ 237 h 237"/>
                <a:gd name="T10" fmla="*/ 118 w 132"/>
                <a:gd name="T11" fmla="*/ 219 h 237"/>
                <a:gd name="T12" fmla="*/ 87 w 132"/>
                <a:gd name="T13" fmla="*/ 15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237">
                  <a:moveTo>
                    <a:pt x="87" y="15"/>
                  </a:moveTo>
                  <a:cubicBezTo>
                    <a:pt x="73" y="0"/>
                    <a:pt x="4" y="19"/>
                    <a:pt x="4" y="19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23" y="46"/>
                    <a:pt x="88" y="203"/>
                    <a:pt x="69" y="237"/>
                  </a:cubicBezTo>
                  <a:cubicBezTo>
                    <a:pt x="98" y="237"/>
                    <a:pt x="98" y="237"/>
                    <a:pt x="98" y="237"/>
                  </a:cubicBezTo>
                  <a:cubicBezTo>
                    <a:pt x="108" y="237"/>
                    <a:pt x="117" y="229"/>
                    <a:pt x="118" y="219"/>
                  </a:cubicBezTo>
                  <a:cubicBezTo>
                    <a:pt x="124" y="176"/>
                    <a:pt x="132" y="65"/>
                    <a:pt x="87" y="1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26" name="Oval 22">
              <a:extLst>
                <a:ext uri="{FF2B5EF4-FFF2-40B4-BE49-F238E27FC236}">
                  <a16:creationId xmlns:a16="http://schemas.microsoft.com/office/drawing/2014/main" id="{1337078D-F9BD-4694-845C-D024ED76D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8634" y="3192948"/>
              <a:ext cx="541871" cy="46892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27" name="Freeform 23">
              <a:extLst>
                <a:ext uri="{FF2B5EF4-FFF2-40B4-BE49-F238E27FC236}">
                  <a16:creationId xmlns:a16="http://schemas.microsoft.com/office/drawing/2014/main" id="{5D5119D8-2DC9-4270-9189-40DD328575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3695" y="3766080"/>
              <a:ext cx="875330" cy="1208789"/>
            </a:xfrm>
            <a:custGeom>
              <a:avLst/>
              <a:gdLst>
                <a:gd name="T0" fmla="*/ 80 w 123"/>
                <a:gd name="T1" fmla="*/ 171 h 172"/>
                <a:gd name="T2" fmla="*/ 56 w 123"/>
                <a:gd name="T3" fmla="*/ 172 h 172"/>
                <a:gd name="T4" fmla="*/ 24 w 123"/>
                <a:gd name="T5" fmla="*/ 153 h 172"/>
                <a:gd name="T6" fmla="*/ 1 w 123"/>
                <a:gd name="T7" fmla="*/ 33 h 172"/>
                <a:gd name="T8" fmla="*/ 15 w 123"/>
                <a:gd name="T9" fmla="*/ 12 h 172"/>
                <a:gd name="T10" fmla="*/ 108 w 123"/>
                <a:gd name="T11" fmla="*/ 14 h 172"/>
                <a:gd name="T12" fmla="*/ 110 w 123"/>
                <a:gd name="T13" fmla="*/ 15 h 172"/>
                <a:gd name="T14" fmla="*/ 123 w 123"/>
                <a:gd name="T15" fmla="*/ 35 h 172"/>
                <a:gd name="T16" fmla="*/ 110 w 123"/>
                <a:gd name="T17" fmla="*/ 151 h 172"/>
                <a:gd name="T18" fmla="*/ 80 w 123"/>
                <a:gd name="T19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172">
                  <a:moveTo>
                    <a:pt x="80" y="171"/>
                  </a:moveTo>
                  <a:cubicBezTo>
                    <a:pt x="56" y="172"/>
                    <a:pt x="56" y="172"/>
                    <a:pt x="56" y="172"/>
                  </a:cubicBezTo>
                  <a:cubicBezTo>
                    <a:pt x="40" y="172"/>
                    <a:pt x="26" y="169"/>
                    <a:pt x="24" y="15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25"/>
                    <a:pt x="7" y="16"/>
                    <a:pt x="15" y="12"/>
                  </a:cubicBezTo>
                  <a:cubicBezTo>
                    <a:pt x="15" y="12"/>
                    <a:pt x="82" y="0"/>
                    <a:pt x="108" y="14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7" y="19"/>
                    <a:pt x="123" y="27"/>
                    <a:pt x="123" y="35"/>
                  </a:cubicBezTo>
                  <a:cubicBezTo>
                    <a:pt x="110" y="151"/>
                    <a:pt x="110" y="151"/>
                    <a:pt x="110" y="151"/>
                  </a:cubicBezTo>
                  <a:cubicBezTo>
                    <a:pt x="109" y="167"/>
                    <a:pt x="96" y="171"/>
                    <a:pt x="80" y="1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28" name="Freeform 24">
              <a:extLst>
                <a:ext uri="{FF2B5EF4-FFF2-40B4-BE49-F238E27FC236}">
                  <a16:creationId xmlns:a16="http://schemas.microsoft.com/office/drawing/2014/main" id="{71F83F6F-02D6-4A73-BD69-FF5C6245B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954" y="3929337"/>
              <a:ext cx="778071" cy="1045534"/>
            </a:xfrm>
            <a:custGeom>
              <a:avLst/>
              <a:gdLst>
                <a:gd name="T0" fmla="*/ 105 w 109"/>
                <a:gd name="T1" fmla="*/ 0 h 149"/>
                <a:gd name="T2" fmla="*/ 102 w 109"/>
                <a:gd name="T3" fmla="*/ 4 h 149"/>
                <a:gd name="T4" fmla="*/ 88 w 109"/>
                <a:gd name="T5" fmla="*/ 45 h 149"/>
                <a:gd name="T6" fmla="*/ 85 w 109"/>
                <a:gd name="T7" fmla="*/ 79 h 149"/>
                <a:gd name="T8" fmla="*/ 55 w 109"/>
                <a:gd name="T9" fmla="*/ 81 h 149"/>
                <a:gd name="T10" fmla="*/ 55 w 109"/>
                <a:gd name="T11" fmla="*/ 81 h 149"/>
                <a:gd name="T12" fmla="*/ 38 w 109"/>
                <a:gd name="T13" fmla="*/ 80 h 149"/>
                <a:gd name="T14" fmla="*/ 20 w 109"/>
                <a:gd name="T15" fmla="*/ 87 h 149"/>
                <a:gd name="T16" fmla="*/ 0 w 109"/>
                <a:gd name="T17" fmla="*/ 78 h 149"/>
                <a:gd name="T18" fmla="*/ 10 w 109"/>
                <a:gd name="T19" fmla="*/ 130 h 149"/>
                <a:gd name="T20" fmla="*/ 42 w 109"/>
                <a:gd name="T21" fmla="*/ 149 h 149"/>
                <a:gd name="T22" fmla="*/ 66 w 109"/>
                <a:gd name="T23" fmla="*/ 148 h 149"/>
                <a:gd name="T24" fmla="*/ 96 w 109"/>
                <a:gd name="T25" fmla="*/ 128 h 149"/>
                <a:gd name="T26" fmla="*/ 109 w 109"/>
                <a:gd name="T27" fmla="*/ 12 h 149"/>
                <a:gd name="T28" fmla="*/ 105 w 109"/>
                <a:gd name="T2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149">
                  <a:moveTo>
                    <a:pt x="105" y="0"/>
                  </a:moveTo>
                  <a:cubicBezTo>
                    <a:pt x="104" y="1"/>
                    <a:pt x="103" y="3"/>
                    <a:pt x="102" y="4"/>
                  </a:cubicBezTo>
                  <a:cubicBezTo>
                    <a:pt x="93" y="16"/>
                    <a:pt x="89" y="30"/>
                    <a:pt x="88" y="45"/>
                  </a:cubicBezTo>
                  <a:cubicBezTo>
                    <a:pt x="88" y="57"/>
                    <a:pt x="89" y="70"/>
                    <a:pt x="85" y="79"/>
                  </a:cubicBezTo>
                  <a:cubicBezTo>
                    <a:pt x="81" y="89"/>
                    <a:pt x="64" y="89"/>
                    <a:pt x="55" y="81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50" y="77"/>
                    <a:pt x="43" y="76"/>
                    <a:pt x="38" y="80"/>
                  </a:cubicBezTo>
                  <a:cubicBezTo>
                    <a:pt x="34" y="84"/>
                    <a:pt x="28" y="87"/>
                    <a:pt x="20" y="87"/>
                  </a:cubicBezTo>
                  <a:cubicBezTo>
                    <a:pt x="11" y="87"/>
                    <a:pt x="4" y="83"/>
                    <a:pt x="0" y="78"/>
                  </a:cubicBezTo>
                  <a:cubicBezTo>
                    <a:pt x="10" y="130"/>
                    <a:pt x="10" y="130"/>
                    <a:pt x="10" y="130"/>
                  </a:cubicBezTo>
                  <a:cubicBezTo>
                    <a:pt x="12" y="146"/>
                    <a:pt x="26" y="149"/>
                    <a:pt x="42" y="149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82" y="148"/>
                    <a:pt x="95" y="144"/>
                    <a:pt x="96" y="128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9" y="8"/>
                    <a:pt x="107" y="3"/>
                    <a:pt x="10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29" name="Freeform 25">
              <a:extLst>
                <a:ext uri="{FF2B5EF4-FFF2-40B4-BE49-F238E27FC236}">
                  <a16:creationId xmlns:a16="http://schemas.microsoft.com/office/drawing/2014/main" id="{CFD09BF6-E7B1-480D-9038-9A798A33C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3601" y="3821656"/>
              <a:ext cx="548818" cy="1017746"/>
            </a:xfrm>
            <a:custGeom>
              <a:avLst/>
              <a:gdLst>
                <a:gd name="T0" fmla="*/ 70 w 77"/>
                <a:gd name="T1" fmla="*/ 42 h 145"/>
                <a:gd name="T2" fmla="*/ 12 w 77"/>
                <a:gd name="T3" fmla="*/ 141 h 145"/>
                <a:gd name="T4" fmla="*/ 28 w 77"/>
                <a:gd name="T5" fmla="*/ 35 h 145"/>
                <a:gd name="T6" fmla="*/ 58 w 77"/>
                <a:gd name="T7" fmla="*/ 4 h 145"/>
                <a:gd name="T8" fmla="*/ 70 w 77"/>
                <a:gd name="T9" fmla="*/ 4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45">
                  <a:moveTo>
                    <a:pt x="70" y="42"/>
                  </a:moveTo>
                  <a:cubicBezTo>
                    <a:pt x="63" y="63"/>
                    <a:pt x="24" y="145"/>
                    <a:pt x="12" y="141"/>
                  </a:cubicBezTo>
                  <a:cubicBezTo>
                    <a:pt x="0" y="137"/>
                    <a:pt x="21" y="56"/>
                    <a:pt x="28" y="35"/>
                  </a:cubicBezTo>
                  <a:cubicBezTo>
                    <a:pt x="35" y="14"/>
                    <a:pt x="46" y="0"/>
                    <a:pt x="58" y="4"/>
                  </a:cubicBezTo>
                  <a:cubicBezTo>
                    <a:pt x="70" y="8"/>
                    <a:pt x="77" y="21"/>
                    <a:pt x="70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30" name="Freeform 26">
              <a:extLst>
                <a:ext uri="{FF2B5EF4-FFF2-40B4-BE49-F238E27FC236}">
                  <a16:creationId xmlns:a16="http://schemas.microsoft.com/office/drawing/2014/main" id="{22D2193E-6AAA-4B5A-9D23-E203FAEEB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7248" y="3849445"/>
              <a:ext cx="448087" cy="1010799"/>
            </a:xfrm>
            <a:custGeom>
              <a:avLst/>
              <a:gdLst>
                <a:gd name="T0" fmla="*/ 4 w 63"/>
                <a:gd name="T1" fmla="*/ 38 h 144"/>
                <a:gd name="T2" fmla="*/ 50 w 63"/>
                <a:gd name="T3" fmla="*/ 142 h 144"/>
                <a:gd name="T4" fmla="*/ 46 w 63"/>
                <a:gd name="T5" fmla="*/ 37 h 144"/>
                <a:gd name="T6" fmla="*/ 20 w 63"/>
                <a:gd name="T7" fmla="*/ 2 h 144"/>
                <a:gd name="T8" fmla="*/ 4 w 63"/>
                <a:gd name="T9" fmla="*/ 3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44">
                  <a:moveTo>
                    <a:pt x="4" y="38"/>
                  </a:moveTo>
                  <a:cubicBezTo>
                    <a:pt x="7" y="60"/>
                    <a:pt x="37" y="144"/>
                    <a:pt x="50" y="142"/>
                  </a:cubicBezTo>
                  <a:cubicBezTo>
                    <a:pt x="63" y="140"/>
                    <a:pt x="50" y="59"/>
                    <a:pt x="46" y="37"/>
                  </a:cubicBezTo>
                  <a:cubicBezTo>
                    <a:pt x="42" y="15"/>
                    <a:pt x="33" y="0"/>
                    <a:pt x="20" y="2"/>
                  </a:cubicBezTo>
                  <a:cubicBezTo>
                    <a:pt x="8" y="4"/>
                    <a:pt x="0" y="16"/>
                    <a:pt x="4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31" name="Freeform 27">
              <a:extLst>
                <a:ext uri="{FF2B5EF4-FFF2-40B4-BE49-F238E27FC236}">
                  <a16:creationId xmlns:a16="http://schemas.microsoft.com/office/drawing/2014/main" id="{4C276403-0367-4485-A71D-0C815D8E0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50113" y="4575414"/>
              <a:ext cx="906593" cy="326512"/>
            </a:xfrm>
            <a:custGeom>
              <a:avLst/>
              <a:gdLst>
                <a:gd name="T0" fmla="*/ 107 w 127"/>
                <a:gd name="T1" fmla="*/ 16 h 47"/>
                <a:gd name="T2" fmla="*/ 2 w 127"/>
                <a:gd name="T3" fmla="*/ 8 h 47"/>
                <a:gd name="T4" fmla="*/ 102 w 127"/>
                <a:gd name="T5" fmla="*/ 44 h 47"/>
                <a:gd name="T6" fmla="*/ 125 w 127"/>
                <a:gd name="T7" fmla="*/ 34 h 47"/>
                <a:gd name="T8" fmla="*/ 107 w 127"/>
                <a:gd name="T9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47">
                  <a:moveTo>
                    <a:pt x="107" y="16"/>
                  </a:moveTo>
                  <a:cubicBezTo>
                    <a:pt x="93" y="13"/>
                    <a:pt x="3" y="0"/>
                    <a:pt x="2" y="8"/>
                  </a:cubicBezTo>
                  <a:cubicBezTo>
                    <a:pt x="0" y="16"/>
                    <a:pt x="88" y="41"/>
                    <a:pt x="102" y="44"/>
                  </a:cubicBezTo>
                  <a:cubicBezTo>
                    <a:pt x="116" y="47"/>
                    <a:pt x="124" y="42"/>
                    <a:pt x="125" y="34"/>
                  </a:cubicBezTo>
                  <a:cubicBezTo>
                    <a:pt x="127" y="26"/>
                    <a:pt x="122" y="19"/>
                    <a:pt x="107" y="16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32" name="Freeform 28">
              <a:extLst>
                <a:ext uri="{FF2B5EF4-FFF2-40B4-BE49-F238E27FC236}">
                  <a16:creationId xmlns:a16="http://schemas.microsoft.com/office/drawing/2014/main" id="{199C94A5-5787-452E-8A32-9D83EDC27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0207" y="3592403"/>
              <a:ext cx="250094" cy="392510"/>
            </a:xfrm>
            <a:custGeom>
              <a:avLst/>
              <a:gdLst>
                <a:gd name="T0" fmla="*/ 35 w 35"/>
                <a:gd name="T1" fmla="*/ 0 h 56"/>
                <a:gd name="T2" fmla="*/ 3 w 35"/>
                <a:gd name="T3" fmla="*/ 0 h 56"/>
                <a:gd name="T4" fmla="*/ 5 w 35"/>
                <a:gd name="T5" fmla="*/ 14 h 56"/>
                <a:gd name="T6" fmla="*/ 2 w 35"/>
                <a:gd name="T7" fmla="*/ 30 h 56"/>
                <a:gd name="T8" fmla="*/ 15 w 35"/>
                <a:gd name="T9" fmla="*/ 55 h 56"/>
                <a:gd name="T10" fmla="*/ 27 w 35"/>
                <a:gd name="T11" fmla="*/ 51 h 56"/>
                <a:gd name="T12" fmla="*/ 30 w 35"/>
                <a:gd name="T13" fmla="*/ 34 h 56"/>
                <a:gd name="T14" fmla="*/ 29 w 35"/>
                <a:gd name="T15" fmla="*/ 29 h 56"/>
                <a:gd name="T16" fmla="*/ 35 w 35"/>
                <a:gd name="T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56">
                  <a:moveTo>
                    <a:pt x="3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5" y="4"/>
                    <a:pt x="6" y="9"/>
                    <a:pt x="5" y="14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45"/>
                    <a:pt x="6" y="53"/>
                    <a:pt x="15" y="55"/>
                  </a:cubicBezTo>
                  <a:cubicBezTo>
                    <a:pt x="19" y="56"/>
                    <a:pt x="24" y="54"/>
                    <a:pt x="27" y="51"/>
                  </a:cubicBezTo>
                  <a:cubicBezTo>
                    <a:pt x="32" y="48"/>
                    <a:pt x="32" y="40"/>
                    <a:pt x="30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8" y="23"/>
                    <a:pt x="35" y="0"/>
                    <a:pt x="35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33" name="Freeform 29">
              <a:extLst>
                <a:ext uri="{FF2B5EF4-FFF2-40B4-BE49-F238E27FC236}">
                  <a16:creationId xmlns:a16="http://schemas.microsoft.com/office/drawing/2014/main" id="{43B21456-8A45-4484-A605-92988EDB0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1048" y="3592403"/>
              <a:ext cx="229253" cy="222306"/>
            </a:xfrm>
            <a:custGeom>
              <a:avLst/>
              <a:gdLst>
                <a:gd name="T0" fmla="*/ 32 w 32"/>
                <a:gd name="T1" fmla="*/ 0 h 32"/>
                <a:gd name="T2" fmla="*/ 0 w 32"/>
                <a:gd name="T3" fmla="*/ 0 h 32"/>
                <a:gd name="T4" fmla="*/ 2 w 32"/>
                <a:gd name="T5" fmla="*/ 14 h 32"/>
                <a:gd name="T6" fmla="*/ 1 w 32"/>
                <a:gd name="T7" fmla="*/ 20 h 32"/>
                <a:gd name="T8" fmla="*/ 11 w 32"/>
                <a:gd name="T9" fmla="*/ 30 h 32"/>
                <a:gd name="T10" fmla="*/ 23 w 32"/>
                <a:gd name="T11" fmla="*/ 29 h 32"/>
                <a:gd name="T12" fmla="*/ 26 w 32"/>
                <a:gd name="T13" fmla="*/ 27 h 32"/>
                <a:gd name="T14" fmla="*/ 32 w 32"/>
                <a:gd name="T1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32">
                  <a:moveTo>
                    <a:pt x="3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4"/>
                    <a:pt x="3" y="9"/>
                    <a:pt x="2" y="14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4" y="24"/>
                    <a:pt x="8" y="27"/>
                    <a:pt x="11" y="30"/>
                  </a:cubicBezTo>
                  <a:cubicBezTo>
                    <a:pt x="15" y="32"/>
                    <a:pt x="20" y="32"/>
                    <a:pt x="23" y="29"/>
                  </a:cubicBezTo>
                  <a:cubicBezTo>
                    <a:pt x="24" y="29"/>
                    <a:pt x="25" y="28"/>
                    <a:pt x="26" y="27"/>
                  </a:cubicBezTo>
                  <a:cubicBezTo>
                    <a:pt x="26" y="19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35" name="Freeform 30">
              <a:extLst>
                <a:ext uri="{FF2B5EF4-FFF2-40B4-BE49-F238E27FC236}">
                  <a16:creationId xmlns:a16="http://schemas.microsoft.com/office/drawing/2014/main" id="{464D1D45-EE63-49AB-B598-3E04FFC18D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2529" y="3373572"/>
              <a:ext cx="100733" cy="145888"/>
            </a:xfrm>
            <a:custGeom>
              <a:avLst/>
              <a:gdLst>
                <a:gd name="T0" fmla="*/ 13 w 14"/>
                <a:gd name="T1" fmla="*/ 9 h 21"/>
                <a:gd name="T2" fmla="*/ 9 w 14"/>
                <a:gd name="T3" fmla="*/ 21 h 21"/>
                <a:gd name="T4" fmla="*/ 0 w 14"/>
                <a:gd name="T5" fmla="*/ 7 h 21"/>
                <a:gd name="T6" fmla="*/ 7 w 14"/>
                <a:gd name="T7" fmla="*/ 1 h 21"/>
                <a:gd name="T8" fmla="*/ 13 w 14"/>
                <a:gd name="T9" fmla="*/ 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1">
                  <a:moveTo>
                    <a:pt x="13" y="9"/>
                  </a:moveTo>
                  <a:cubicBezTo>
                    <a:pt x="13" y="14"/>
                    <a:pt x="14" y="20"/>
                    <a:pt x="9" y="21"/>
                  </a:cubicBezTo>
                  <a:cubicBezTo>
                    <a:pt x="5" y="21"/>
                    <a:pt x="0" y="12"/>
                    <a:pt x="0" y="7"/>
                  </a:cubicBezTo>
                  <a:cubicBezTo>
                    <a:pt x="0" y="2"/>
                    <a:pt x="2" y="1"/>
                    <a:pt x="7" y="1"/>
                  </a:cubicBezTo>
                  <a:cubicBezTo>
                    <a:pt x="11" y="0"/>
                    <a:pt x="13" y="4"/>
                    <a:pt x="13" y="9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38" name="Freeform 31">
              <a:extLst>
                <a:ext uri="{FF2B5EF4-FFF2-40B4-BE49-F238E27FC236}">
                  <a16:creationId xmlns:a16="http://schemas.microsoft.com/office/drawing/2014/main" id="{24DEA2E4-5DE3-44D5-AD29-14C94A54C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98931" y="3373572"/>
              <a:ext cx="100733" cy="145888"/>
            </a:xfrm>
            <a:custGeom>
              <a:avLst/>
              <a:gdLst>
                <a:gd name="T0" fmla="*/ 0 w 14"/>
                <a:gd name="T1" fmla="*/ 9 h 21"/>
                <a:gd name="T2" fmla="*/ 4 w 14"/>
                <a:gd name="T3" fmla="*/ 21 h 21"/>
                <a:gd name="T4" fmla="*/ 13 w 14"/>
                <a:gd name="T5" fmla="*/ 7 h 21"/>
                <a:gd name="T6" fmla="*/ 7 w 14"/>
                <a:gd name="T7" fmla="*/ 1 h 21"/>
                <a:gd name="T8" fmla="*/ 0 w 14"/>
                <a:gd name="T9" fmla="*/ 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1">
                  <a:moveTo>
                    <a:pt x="0" y="9"/>
                  </a:moveTo>
                  <a:cubicBezTo>
                    <a:pt x="0" y="14"/>
                    <a:pt x="0" y="20"/>
                    <a:pt x="4" y="21"/>
                  </a:cubicBezTo>
                  <a:cubicBezTo>
                    <a:pt x="8" y="21"/>
                    <a:pt x="13" y="12"/>
                    <a:pt x="13" y="7"/>
                  </a:cubicBezTo>
                  <a:cubicBezTo>
                    <a:pt x="14" y="2"/>
                    <a:pt x="11" y="1"/>
                    <a:pt x="7" y="1"/>
                  </a:cubicBezTo>
                  <a:cubicBezTo>
                    <a:pt x="2" y="0"/>
                    <a:pt x="0" y="4"/>
                    <a:pt x="0" y="9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41" name="Freeform 32">
              <a:extLst>
                <a:ext uri="{FF2B5EF4-FFF2-40B4-BE49-F238E27FC236}">
                  <a16:creationId xmlns:a16="http://schemas.microsoft.com/office/drawing/2014/main" id="{85DE4052-B76E-4CFA-AF94-C39DEFF4E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4630" y="3192948"/>
              <a:ext cx="402930" cy="573134"/>
            </a:xfrm>
            <a:custGeom>
              <a:avLst/>
              <a:gdLst>
                <a:gd name="T0" fmla="*/ 57 w 57"/>
                <a:gd name="T1" fmla="*/ 35 h 82"/>
                <a:gd name="T2" fmla="*/ 34 w 57"/>
                <a:gd name="T3" fmla="*/ 79 h 82"/>
                <a:gd name="T4" fmla="*/ 22 w 57"/>
                <a:gd name="T5" fmla="*/ 79 h 82"/>
                <a:gd name="T6" fmla="*/ 0 w 57"/>
                <a:gd name="T7" fmla="*/ 36 h 82"/>
                <a:gd name="T8" fmla="*/ 29 w 57"/>
                <a:gd name="T9" fmla="*/ 0 h 82"/>
                <a:gd name="T10" fmla="*/ 57 w 57"/>
                <a:gd name="T11" fmla="*/ 3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82">
                  <a:moveTo>
                    <a:pt x="57" y="35"/>
                  </a:moveTo>
                  <a:cubicBezTo>
                    <a:pt x="57" y="57"/>
                    <a:pt x="43" y="72"/>
                    <a:pt x="34" y="79"/>
                  </a:cubicBezTo>
                  <a:cubicBezTo>
                    <a:pt x="31" y="82"/>
                    <a:pt x="26" y="82"/>
                    <a:pt x="22" y="79"/>
                  </a:cubicBezTo>
                  <a:cubicBezTo>
                    <a:pt x="14" y="73"/>
                    <a:pt x="0" y="59"/>
                    <a:pt x="0" y="36"/>
                  </a:cubicBezTo>
                  <a:cubicBezTo>
                    <a:pt x="0" y="10"/>
                    <a:pt x="13" y="0"/>
                    <a:pt x="29" y="0"/>
                  </a:cubicBezTo>
                  <a:cubicBezTo>
                    <a:pt x="44" y="0"/>
                    <a:pt x="57" y="10"/>
                    <a:pt x="57" y="35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42" name="Freeform 33">
              <a:extLst>
                <a:ext uri="{FF2B5EF4-FFF2-40B4-BE49-F238E27FC236}">
                  <a16:creationId xmlns:a16="http://schemas.microsoft.com/office/drawing/2014/main" id="{608BF2A3-26AE-44AE-B70E-70FA40288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4835" y="3401360"/>
              <a:ext cx="62524" cy="191045"/>
            </a:xfrm>
            <a:custGeom>
              <a:avLst/>
              <a:gdLst>
                <a:gd name="T0" fmla="*/ 9 w 9"/>
                <a:gd name="T1" fmla="*/ 22 h 27"/>
                <a:gd name="T2" fmla="*/ 4 w 9"/>
                <a:gd name="T3" fmla="*/ 27 h 27"/>
                <a:gd name="T4" fmla="*/ 4 w 9"/>
                <a:gd name="T5" fmla="*/ 27 h 27"/>
                <a:gd name="T6" fmla="*/ 0 w 9"/>
                <a:gd name="T7" fmla="*/ 22 h 27"/>
                <a:gd name="T8" fmla="*/ 2 w 9"/>
                <a:gd name="T9" fmla="*/ 3 h 27"/>
                <a:gd name="T10" fmla="*/ 3 w 9"/>
                <a:gd name="T11" fmla="*/ 1 h 27"/>
                <a:gd name="T12" fmla="*/ 5 w 9"/>
                <a:gd name="T13" fmla="*/ 0 h 27"/>
                <a:gd name="T14" fmla="*/ 7 w 9"/>
                <a:gd name="T15" fmla="*/ 2 h 27"/>
                <a:gd name="T16" fmla="*/ 9 w 9"/>
                <a:gd name="T17" fmla="*/ 2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7">
                  <a:moveTo>
                    <a:pt x="9" y="22"/>
                  </a:moveTo>
                  <a:cubicBezTo>
                    <a:pt x="9" y="25"/>
                    <a:pt x="7" y="27"/>
                    <a:pt x="4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1" y="27"/>
                    <a:pt x="0" y="25"/>
                    <a:pt x="0" y="2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6" y="0"/>
                    <a:pt x="7" y="1"/>
                    <a:pt x="7" y="2"/>
                  </a:cubicBezTo>
                  <a:lnTo>
                    <a:pt x="9" y="22"/>
                  </a:ln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43" name="Freeform 34">
              <a:extLst>
                <a:ext uri="{FF2B5EF4-FFF2-40B4-BE49-F238E27FC236}">
                  <a16:creationId xmlns:a16="http://schemas.microsoft.com/office/drawing/2014/main" id="{B1EAE41A-6469-4502-8306-CE183742B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78634" y="3092215"/>
              <a:ext cx="555765" cy="406404"/>
            </a:xfrm>
            <a:custGeom>
              <a:avLst/>
              <a:gdLst>
                <a:gd name="T0" fmla="*/ 70 w 78"/>
                <a:gd name="T1" fmla="*/ 15 h 58"/>
                <a:gd name="T2" fmla="*/ 70 w 78"/>
                <a:gd name="T3" fmla="*/ 15 h 58"/>
                <a:gd name="T4" fmla="*/ 53 w 78"/>
                <a:gd name="T5" fmla="*/ 3 h 58"/>
                <a:gd name="T6" fmla="*/ 53 w 78"/>
                <a:gd name="T7" fmla="*/ 3 h 58"/>
                <a:gd name="T8" fmla="*/ 40 w 78"/>
                <a:gd name="T9" fmla="*/ 2 h 58"/>
                <a:gd name="T10" fmla="*/ 28 w 78"/>
                <a:gd name="T11" fmla="*/ 1 h 58"/>
                <a:gd name="T12" fmla="*/ 14 w 78"/>
                <a:gd name="T13" fmla="*/ 9 h 58"/>
                <a:gd name="T14" fmla="*/ 10 w 78"/>
                <a:gd name="T15" fmla="*/ 12 h 58"/>
                <a:gd name="T16" fmla="*/ 2 w 78"/>
                <a:gd name="T17" fmla="*/ 40 h 58"/>
                <a:gd name="T18" fmla="*/ 2 w 78"/>
                <a:gd name="T19" fmla="*/ 40 h 58"/>
                <a:gd name="T20" fmla="*/ 9 w 78"/>
                <a:gd name="T21" fmla="*/ 48 h 58"/>
                <a:gd name="T22" fmla="*/ 9 w 78"/>
                <a:gd name="T23" fmla="*/ 56 h 58"/>
                <a:gd name="T24" fmla="*/ 10 w 78"/>
                <a:gd name="T25" fmla="*/ 58 h 58"/>
                <a:gd name="T26" fmla="*/ 11 w 78"/>
                <a:gd name="T27" fmla="*/ 56 h 58"/>
                <a:gd name="T28" fmla="*/ 12 w 78"/>
                <a:gd name="T29" fmla="*/ 51 h 58"/>
                <a:gd name="T30" fmla="*/ 21 w 78"/>
                <a:gd name="T31" fmla="*/ 39 h 58"/>
                <a:gd name="T32" fmla="*/ 30 w 78"/>
                <a:gd name="T33" fmla="*/ 34 h 58"/>
                <a:gd name="T34" fmla="*/ 37 w 78"/>
                <a:gd name="T35" fmla="*/ 27 h 58"/>
                <a:gd name="T36" fmla="*/ 49 w 78"/>
                <a:gd name="T37" fmla="*/ 23 h 58"/>
                <a:gd name="T38" fmla="*/ 61 w 78"/>
                <a:gd name="T39" fmla="*/ 34 h 58"/>
                <a:gd name="T40" fmla="*/ 64 w 78"/>
                <a:gd name="T41" fmla="*/ 47 h 58"/>
                <a:gd name="T42" fmla="*/ 64 w 78"/>
                <a:gd name="T43" fmla="*/ 57 h 58"/>
                <a:gd name="T44" fmla="*/ 65 w 78"/>
                <a:gd name="T45" fmla="*/ 58 h 58"/>
                <a:gd name="T46" fmla="*/ 67 w 78"/>
                <a:gd name="T47" fmla="*/ 57 h 58"/>
                <a:gd name="T48" fmla="*/ 67 w 78"/>
                <a:gd name="T49" fmla="*/ 52 h 58"/>
                <a:gd name="T50" fmla="*/ 68 w 78"/>
                <a:gd name="T51" fmla="*/ 47 h 58"/>
                <a:gd name="T52" fmla="*/ 70 w 78"/>
                <a:gd name="T53" fmla="*/ 17 h 58"/>
                <a:gd name="T54" fmla="*/ 70 w 78"/>
                <a:gd name="T55" fmla="*/ 1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8" h="58">
                  <a:moveTo>
                    <a:pt x="70" y="15"/>
                  </a:moveTo>
                  <a:cubicBezTo>
                    <a:pt x="70" y="15"/>
                    <a:pt x="70" y="15"/>
                    <a:pt x="70" y="15"/>
                  </a:cubicBezTo>
                  <a:cubicBezTo>
                    <a:pt x="73" y="11"/>
                    <a:pt x="66" y="0"/>
                    <a:pt x="53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49" y="4"/>
                    <a:pt x="44" y="4"/>
                    <a:pt x="40" y="2"/>
                  </a:cubicBezTo>
                  <a:cubicBezTo>
                    <a:pt x="37" y="1"/>
                    <a:pt x="33" y="0"/>
                    <a:pt x="28" y="1"/>
                  </a:cubicBezTo>
                  <a:cubicBezTo>
                    <a:pt x="18" y="2"/>
                    <a:pt x="14" y="9"/>
                    <a:pt x="14" y="9"/>
                  </a:cubicBezTo>
                  <a:cubicBezTo>
                    <a:pt x="13" y="10"/>
                    <a:pt x="12" y="11"/>
                    <a:pt x="10" y="12"/>
                  </a:cubicBezTo>
                  <a:cubicBezTo>
                    <a:pt x="0" y="22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6" y="41"/>
                    <a:pt x="9" y="44"/>
                    <a:pt x="9" y="48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9" y="58"/>
                    <a:pt x="10" y="58"/>
                  </a:cubicBezTo>
                  <a:cubicBezTo>
                    <a:pt x="11" y="58"/>
                    <a:pt x="11" y="57"/>
                    <a:pt x="11" y="56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2" y="46"/>
                    <a:pt x="16" y="41"/>
                    <a:pt x="21" y="39"/>
                  </a:cubicBezTo>
                  <a:cubicBezTo>
                    <a:pt x="25" y="38"/>
                    <a:pt x="28" y="37"/>
                    <a:pt x="30" y="34"/>
                  </a:cubicBezTo>
                  <a:cubicBezTo>
                    <a:pt x="33" y="32"/>
                    <a:pt x="35" y="30"/>
                    <a:pt x="37" y="27"/>
                  </a:cubicBezTo>
                  <a:cubicBezTo>
                    <a:pt x="39" y="23"/>
                    <a:pt x="45" y="21"/>
                    <a:pt x="49" y="23"/>
                  </a:cubicBezTo>
                  <a:cubicBezTo>
                    <a:pt x="54" y="25"/>
                    <a:pt x="58" y="30"/>
                    <a:pt x="61" y="34"/>
                  </a:cubicBezTo>
                  <a:cubicBezTo>
                    <a:pt x="63" y="38"/>
                    <a:pt x="64" y="42"/>
                    <a:pt x="64" y="47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58"/>
                    <a:pt x="65" y="58"/>
                    <a:pt x="65" y="58"/>
                  </a:cubicBezTo>
                  <a:cubicBezTo>
                    <a:pt x="66" y="58"/>
                    <a:pt x="67" y="58"/>
                    <a:pt x="67" y="57"/>
                  </a:cubicBezTo>
                  <a:cubicBezTo>
                    <a:pt x="67" y="52"/>
                    <a:pt x="67" y="52"/>
                    <a:pt x="67" y="52"/>
                  </a:cubicBezTo>
                  <a:cubicBezTo>
                    <a:pt x="67" y="50"/>
                    <a:pt x="67" y="48"/>
                    <a:pt x="68" y="47"/>
                  </a:cubicBezTo>
                  <a:cubicBezTo>
                    <a:pt x="74" y="40"/>
                    <a:pt x="78" y="26"/>
                    <a:pt x="70" y="17"/>
                  </a:cubicBezTo>
                  <a:cubicBezTo>
                    <a:pt x="70" y="16"/>
                    <a:pt x="70" y="15"/>
                    <a:pt x="70" y="1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44" name="Freeform 35">
              <a:extLst>
                <a:ext uri="{FF2B5EF4-FFF2-40B4-BE49-F238E27FC236}">
                  <a16:creationId xmlns:a16="http://schemas.microsoft.com/office/drawing/2014/main" id="{4DD02E91-DA2A-443E-961F-E8AFE8E7F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5283" y="4568467"/>
              <a:ext cx="969116" cy="305671"/>
            </a:xfrm>
            <a:custGeom>
              <a:avLst/>
              <a:gdLst>
                <a:gd name="T0" fmla="*/ 136 w 136"/>
                <a:gd name="T1" fmla="*/ 15 h 44"/>
                <a:gd name="T2" fmla="*/ 130 w 136"/>
                <a:gd name="T3" fmla="*/ 3 h 44"/>
                <a:gd name="T4" fmla="*/ 110 w 136"/>
                <a:gd name="T5" fmla="*/ 4 h 44"/>
                <a:gd name="T6" fmla="*/ 101 w 136"/>
                <a:gd name="T7" fmla="*/ 5 h 44"/>
                <a:gd name="T8" fmla="*/ 21 w 136"/>
                <a:gd name="T9" fmla="*/ 7 h 44"/>
                <a:gd name="T10" fmla="*/ 2 w 136"/>
                <a:gd name="T11" fmla="*/ 28 h 44"/>
                <a:gd name="T12" fmla="*/ 26 w 136"/>
                <a:gd name="T13" fmla="*/ 41 h 44"/>
                <a:gd name="T14" fmla="*/ 101 w 136"/>
                <a:gd name="T15" fmla="*/ 15 h 44"/>
                <a:gd name="T16" fmla="*/ 120 w 136"/>
                <a:gd name="T17" fmla="*/ 13 h 44"/>
                <a:gd name="T18" fmla="*/ 136 w 136"/>
                <a:gd name="T19" fmla="*/ 1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44">
                  <a:moveTo>
                    <a:pt x="136" y="15"/>
                  </a:moveTo>
                  <a:cubicBezTo>
                    <a:pt x="136" y="15"/>
                    <a:pt x="133" y="7"/>
                    <a:pt x="130" y="3"/>
                  </a:cubicBezTo>
                  <a:cubicBezTo>
                    <a:pt x="127" y="0"/>
                    <a:pt x="116" y="2"/>
                    <a:pt x="110" y="4"/>
                  </a:cubicBezTo>
                  <a:cubicBezTo>
                    <a:pt x="107" y="5"/>
                    <a:pt x="104" y="5"/>
                    <a:pt x="101" y="5"/>
                  </a:cubicBezTo>
                  <a:cubicBezTo>
                    <a:pt x="77" y="4"/>
                    <a:pt x="32" y="5"/>
                    <a:pt x="21" y="7"/>
                  </a:cubicBezTo>
                  <a:cubicBezTo>
                    <a:pt x="7" y="9"/>
                    <a:pt x="0" y="21"/>
                    <a:pt x="2" y="28"/>
                  </a:cubicBezTo>
                  <a:cubicBezTo>
                    <a:pt x="5" y="41"/>
                    <a:pt x="12" y="44"/>
                    <a:pt x="26" y="41"/>
                  </a:cubicBezTo>
                  <a:cubicBezTo>
                    <a:pt x="37" y="39"/>
                    <a:pt x="78" y="26"/>
                    <a:pt x="101" y="15"/>
                  </a:cubicBezTo>
                  <a:cubicBezTo>
                    <a:pt x="107" y="13"/>
                    <a:pt x="113" y="12"/>
                    <a:pt x="120" y="13"/>
                  </a:cubicBezTo>
                  <a:lnTo>
                    <a:pt x="136" y="15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7B647584-7E55-4B9B-9D14-2DB2A324E708}"/>
              </a:ext>
            </a:extLst>
          </p:cNvPr>
          <p:cNvGrpSpPr/>
          <p:nvPr/>
        </p:nvGrpSpPr>
        <p:grpSpPr>
          <a:xfrm>
            <a:off x="9674021" y="3863081"/>
            <a:ext cx="525661" cy="1463516"/>
            <a:chOff x="9462165" y="5794622"/>
            <a:chExt cx="788492" cy="2195274"/>
          </a:xfrm>
        </p:grpSpPr>
        <p:sp>
          <p:nvSpPr>
            <p:cNvPr id="246" name="Oval 36">
              <a:extLst>
                <a:ext uri="{FF2B5EF4-FFF2-40B4-BE49-F238E27FC236}">
                  <a16:creationId xmlns:a16="http://schemas.microsoft.com/office/drawing/2014/main" id="{31C31FAD-0A02-4476-AE33-1BA42B850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0795" y="5794622"/>
              <a:ext cx="684287" cy="66691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47" name="Freeform 37">
              <a:extLst>
                <a:ext uri="{FF2B5EF4-FFF2-40B4-BE49-F238E27FC236}">
                  <a16:creationId xmlns:a16="http://schemas.microsoft.com/office/drawing/2014/main" id="{90DFD0FD-9ED4-44DB-881A-EE963CCBC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0795" y="5794622"/>
              <a:ext cx="343881" cy="329987"/>
            </a:xfrm>
            <a:custGeom>
              <a:avLst/>
              <a:gdLst>
                <a:gd name="T0" fmla="*/ 48 w 48"/>
                <a:gd name="T1" fmla="*/ 0 h 47"/>
                <a:gd name="T2" fmla="*/ 0 w 48"/>
                <a:gd name="T3" fmla="*/ 47 h 47"/>
                <a:gd name="T4" fmla="*/ 48 w 48"/>
                <a:gd name="T5" fmla="*/ 47 h 47"/>
                <a:gd name="T6" fmla="*/ 48 w 48"/>
                <a:gd name="T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7">
                  <a:moveTo>
                    <a:pt x="48" y="0"/>
                  </a:moveTo>
                  <a:cubicBezTo>
                    <a:pt x="22" y="0"/>
                    <a:pt x="0" y="21"/>
                    <a:pt x="0" y="47"/>
                  </a:cubicBezTo>
                  <a:cubicBezTo>
                    <a:pt x="48" y="47"/>
                    <a:pt x="48" y="47"/>
                    <a:pt x="48" y="47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48" name="Oval 38">
              <a:extLst>
                <a:ext uri="{FF2B5EF4-FFF2-40B4-BE49-F238E27FC236}">
                  <a16:creationId xmlns:a16="http://schemas.microsoft.com/office/drawing/2014/main" id="{B45C0C2F-8DEF-4CEC-86E8-4539D6021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1528" y="5884934"/>
              <a:ext cx="489769" cy="48629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49" name="Freeform 39">
              <a:extLst>
                <a:ext uri="{FF2B5EF4-FFF2-40B4-BE49-F238E27FC236}">
                  <a16:creationId xmlns:a16="http://schemas.microsoft.com/office/drawing/2014/main" id="{A8EC6868-210D-43CF-AF3A-35F7473F6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3942" y="5919669"/>
              <a:ext cx="197992" cy="409877"/>
            </a:xfrm>
            <a:custGeom>
              <a:avLst/>
              <a:gdLst>
                <a:gd name="T0" fmla="*/ 25 w 28"/>
                <a:gd name="T1" fmla="*/ 16 h 58"/>
                <a:gd name="T2" fmla="*/ 20 w 28"/>
                <a:gd name="T3" fmla="*/ 16 h 58"/>
                <a:gd name="T4" fmla="*/ 15 w 28"/>
                <a:gd name="T5" fmla="*/ 15 h 58"/>
                <a:gd name="T6" fmla="*/ 10 w 28"/>
                <a:gd name="T7" fmla="*/ 19 h 58"/>
                <a:gd name="T8" fmla="*/ 28 w 28"/>
                <a:gd name="T9" fmla="*/ 38 h 58"/>
                <a:gd name="T10" fmla="*/ 20 w 28"/>
                <a:gd name="T11" fmla="*/ 50 h 58"/>
                <a:gd name="T12" fmla="*/ 18 w 28"/>
                <a:gd name="T13" fmla="*/ 53 h 58"/>
                <a:gd name="T14" fmla="*/ 18 w 28"/>
                <a:gd name="T15" fmla="*/ 55 h 58"/>
                <a:gd name="T16" fmla="*/ 14 w 28"/>
                <a:gd name="T17" fmla="*/ 58 h 58"/>
                <a:gd name="T18" fmla="*/ 14 w 28"/>
                <a:gd name="T19" fmla="*/ 58 h 58"/>
                <a:gd name="T20" fmla="*/ 11 w 28"/>
                <a:gd name="T21" fmla="*/ 55 h 58"/>
                <a:gd name="T22" fmla="*/ 11 w 28"/>
                <a:gd name="T23" fmla="*/ 54 h 58"/>
                <a:gd name="T24" fmla="*/ 8 w 28"/>
                <a:gd name="T25" fmla="*/ 51 h 58"/>
                <a:gd name="T26" fmla="*/ 2 w 28"/>
                <a:gd name="T27" fmla="*/ 48 h 58"/>
                <a:gd name="T28" fmla="*/ 1 w 28"/>
                <a:gd name="T29" fmla="*/ 43 h 58"/>
                <a:gd name="T30" fmla="*/ 2 w 28"/>
                <a:gd name="T31" fmla="*/ 42 h 58"/>
                <a:gd name="T32" fmla="*/ 6 w 28"/>
                <a:gd name="T33" fmla="*/ 41 h 58"/>
                <a:gd name="T34" fmla="*/ 13 w 28"/>
                <a:gd name="T35" fmla="*/ 43 h 58"/>
                <a:gd name="T36" fmla="*/ 19 w 28"/>
                <a:gd name="T37" fmla="*/ 38 h 58"/>
                <a:gd name="T38" fmla="*/ 1 w 28"/>
                <a:gd name="T39" fmla="*/ 19 h 58"/>
                <a:gd name="T40" fmla="*/ 9 w 28"/>
                <a:gd name="T41" fmla="*/ 7 h 58"/>
                <a:gd name="T42" fmla="*/ 11 w 28"/>
                <a:gd name="T43" fmla="*/ 4 h 58"/>
                <a:gd name="T44" fmla="*/ 11 w 28"/>
                <a:gd name="T45" fmla="*/ 3 h 58"/>
                <a:gd name="T46" fmla="*/ 14 w 28"/>
                <a:gd name="T47" fmla="*/ 0 h 58"/>
                <a:gd name="T48" fmla="*/ 14 w 28"/>
                <a:gd name="T49" fmla="*/ 0 h 58"/>
                <a:gd name="T50" fmla="*/ 18 w 28"/>
                <a:gd name="T51" fmla="*/ 3 h 58"/>
                <a:gd name="T52" fmla="*/ 18 w 28"/>
                <a:gd name="T53" fmla="*/ 4 h 58"/>
                <a:gd name="T54" fmla="*/ 20 w 28"/>
                <a:gd name="T55" fmla="*/ 7 h 58"/>
                <a:gd name="T56" fmla="*/ 25 w 28"/>
                <a:gd name="T57" fmla="*/ 10 h 58"/>
                <a:gd name="T58" fmla="*/ 26 w 28"/>
                <a:gd name="T59" fmla="*/ 15 h 58"/>
                <a:gd name="T60" fmla="*/ 25 w 28"/>
                <a:gd name="T61" fmla="*/ 1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" h="58">
                  <a:moveTo>
                    <a:pt x="25" y="16"/>
                  </a:moveTo>
                  <a:cubicBezTo>
                    <a:pt x="24" y="17"/>
                    <a:pt x="22" y="17"/>
                    <a:pt x="20" y="16"/>
                  </a:cubicBezTo>
                  <a:cubicBezTo>
                    <a:pt x="19" y="15"/>
                    <a:pt x="17" y="15"/>
                    <a:pt x="15" y="15"/>
                  </a:cubicBezTo>
                  <a:cubicBezTo>
                    <a:pt x="12" y="15"/>
                    <a:pt x="10" y="16"/>
                    <a:pt x="10" y="19"/>
                  </a:cubicBezTo>
                  <a:cubicBezTo>
                    <a:pt x="10" y="25"/>
                    <a:pt x="28" y="25"/>
                    <a:pt x="28" y="38"/>
                  </a:cubicBezTo>
                  <a:cubicBezTo>
                    <a:pt x="28" y="44"/>
                    <a:pt x="25" y="48"/>
                    <a:pt x="20" y="50"/>
                  </a:cubicBezTo>
                  <a:cubicBezTo>
                    <a:pt x="18" y="51"/>
                    <a:pt x="18" y="52"/>
                    <a:pt x="18" y="53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18" y="56"/>
                    <a:pt x="16" y="58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2" y="58"/>
                    <a:pt x="11" y="56"/>
                    <a:pt x="11" y="55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1" y="52"/>
                    <a:pt x="10" y="51"/>
                    <a:pt x="8" y="51"/>
                  </a:cubicBezTo>
                  <a:cubicBezTo>
                    <a:pt x="6" y="50"/>
                    <a:pt x="4" y="49"/>
                    <a:pt x="2" y="48"/>
                  </a:cubicBezTo>
                  <a:cubicBezTo>
                    <a:pt x="0" y="47"/>
                    <a:pt x="0" y="45"/>
                    <a:pt x="1" y="43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1"/>
                    <a:pt x="4" y="40"/>
                    <a:pt x="6" y="41"/>
                  </a:cubicBezTo>
                  <a:cubicBezTo>
                    <a:pt x="8" y="42"/>
                    <a:pt x="11" y="43"/>
                    <a:pt x="13" y="43"/>
                  </a:cubicBezTo>
                  <a:cubicBezTo>
                    <a:pt x="17" y="43"/>
                    <a:pt x="19" y="42"/>
                    <a:pt x="19" y="38"/>
                  </a:cubicBezTo>
                  <a:cubicBezTo>
                    <a:pt x="19" y="31"/>
                    <a:pt x="1" y="32"/>
                    <a:pt x="1" y="19"/>
                  </a:cubicBezTo>
                  <a:cubicBezTo>
                    <a:pt x="1" y="14"/>
                    <a:pt x="4" y="9"/>
                    <a:pt x="9" y="7"/>
                  </a:cubicBezTo>
                  <a:cubicBezTo>
                    <a:pt x="10" y="7"/>
                    <a:pt x="11" y="6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6" y="0"/>
                    <a:pt x="18" y="1"/>
                    <a:pt x="18" y="3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6"/>
                    <a:pt x="19" y="7"/>
                    <a:pt x="20" y="7"/>
                  </a:cubicBezTo>
                  <a:cubicBezTo>
                    <a:pt x="22" y="8"/>
                    <a:pt x="24" y="9"/>
                    <a:pt x="25" y="10"/>
                  </a:cubicBezTo>
                  <a:cubicBezTo>
                    <a:pt x="27" y="11"/>
                    <a:pt x="27" y="13"/>
                    <a:pt x="26" y="15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50" name="Freeform 40">
              <a:extLst>
                <a:ext uri="{FF2B5EF4-FFF2-40B4-BE49-F238E27FC236}">
                  <a16:creationId xmlns:a16="http://schemas.microsoft.com/office/drawing/2014/main" id="{B9FBE2AF-D444-4530-B931-B992ADD93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5530" y="6461540"/>
              <a:ext cx="309145" cy="302198"/>
            </a:xfrm>
            <a:custGeom>
              <a:avLst/>
              <a:gdLst>
                <a:gd name="T0" fmla="*/ 33 w 43"/>
                <a:gd name="T1" fmla="*/ 11 h 43"/>
                <a:gd name="T2" fmla="*/ 41 w 43"/>
                <a:gd name="T3" fmla="*/ 41 h 43"/>
                <a:gd name="T4" fmla="*/ 11 w 43"/>
                <a:gd name="T5" fmla="*/ 33 h 43"/>
                <a:gd name="T6" fmla="*/ 3 w 43"/>
                <a:gd name="T7" fmla="*/ 3 h 43"/>
                <a:gd name="T8" fmla="*/ 33 w 43"/>
                <a:gd name="T9" fmla="*/ 1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33" y="11"/>
                  </a:moveTo>
                  <a:cubicBezTo>
                    <a:pt x="43" y="21"/>
                    <a:pt x="41" y="41"/>
                    <a:pt x="41" y="41"/>
                  </a:cubicBezTo>
                  <a:cubicBezTo>
                    <a:pt x="41" y="41"/>
                    <a:pt x="22" y="43"/>
                    <a:pt x="11" y="33"/>
                  </a:cubicBezTo>
                  <a:cubicBezTo>
                    <a:pt x="0" y="22"/>
                    <a:pt x="3" y="3"/>
                    <a:pt x="3" y="3"/>
                  </a:cubicBezTo>
                  <a:cubicBezTo>
                    <a:pt x="3" y="3"/>
                    <a:pt x="22" y="0"/>
                    <a:pt x="33" y="1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51" name="Freeform 41">
              <a:extLst>
                <a:ext uri="{FF2B5EF4-FFF2-40B4-BE49-F238E27FC236}">
                  <a16:creationId xmlns:a16="http://schemas.microsoft.com/office/drawing/2014/main" id="{B444F1DE-C7F4-4C05-88EB-45394695A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1622" y="6461540"/>
              <a:ext cx="305671" cy="302198"/>
            </a:xfrm>
            <a:custGeom>
              <a:avLst/>
              <a:gdLst>
                <a:gd name="T0" fmla="*/ 11 w 43"/>
                <a:gd name="T1" fmla="*/ 11 h 43"/>
                <a:gd name="T2" fmla="*/ 3 w 43"/>
                <a:gd name="T3" fmla="*/ 41 h 43"/>
                <a:gd name="T4" fmla="*/ 33 w 43"/>
                <a:gd name="T5" fmla="*/ 33 h 43"/>
                <a:gd name="T6" fmla="*/ 41 w 43"/>
                <a:gd name="T7" fmla="*/ 3 h 43"/>
                <a:gd name="T8" fmla="*/ 11 w 43"/>
                <a:gd name="T9" fmla="*/ 1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11" y="11"/>
                  </a:moveTo>
                  <a:cubicBezTo>
                    <a:pt x="0" y="21"/>
                    <a:pt x="3" y="41"/>
                    <a:pt x="3" y="41"/>
                  </a:cubicBezTo>
                  <a:cubicBezTo>
                    <a:pt x="3" y="41"/>
                    <a:pt x="22" y="43"/>
                    <a:pt x="33" y="33"/>
                  </a:cubicBezTo>
                  <a:cubicBezTo>
                    <a:pt x="43" y="22"/>
                    <a:pt x="41" y="3"/>
                    <a:pt x="41" y="3"/>
                  </a:cubicBezTo>
                  <a:cubicBezTo>
                    <a:pt x="41" y="3"/>
                    <a:pt x="21" y="0"/>
                    <a:pt x="11" y="1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52" name="Freeform 42">
              <a:extLst>
                <a:ext uri="{FF2B5EF4-FFF2-40B4-BE49-F238E27FC236}">
                  <a16:creationId xmlns:a16="http://schemas.microsoft.com/office/drawing/2014/main" id="{70A82D27-CCDC-45AC-9DF1-562F448D5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3848" y="6763738"/>
              <a:ext cx="350828" cy="343881"/>
            </a:xfrm>
            <a:custGeom>
              <a:avLst/>
              <a:gdLst>
                <a:gd name="T0" fmla="*/ 37 w 49"/>
                <a:gd name="T1" fmla="*/ 12 h 49"/>
                <a:gd name="T2" fmla="*/ 47 w 49"/>
                <a:gd name="T3" fmla="*/ 46 h 49"/>
                <a:gd name="T4" fmla="*/ 12 w 49"/>
                <a:gd name="T5" fmla="*/ 37 h 49"/>
                <a:gd name="T6" fmla="*/ 3 w 49"/>
                <a:gd name="T7" fmla="*/ 2 h 49"/>
                <a:gd name="T8" fmla="*/ 37 w 49"/>
                <a:gd name="T9" fmla="*/ 1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9">
                  <a:moveTo>
                    <a:pt x="37" y="12"/>
                  </a:moveTo>
                  <a:cubicBezTo>
                    <a:pt x="49" y="24"/>
                    <a:pt x="47" y="46"/>
                    <a:pt x="47" y="46"/>
                  </a:cubicBezTo>
                  <a:cubicBezTo>
                    <a:pt x="47" y="46"/>
                    <a:pt x="24" y="49"/>
                    <a:pt x="12" y="37"/>
                  </a:cubicBezTo>
                  <a:cubicBezTo>
                    <a:pt x="0" y="25"/>
                    <a:pt x="3" y="2"/>
                    <a:pt x="3" y="2"/>
                  </a:cubicBezTo>
                  <a:cubicBezTo>
                    <a:pt x="3" y="2"/>
                    <a:pt x="25" y="0"/>
                    <a:pt x="37" y="1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53" name="Freeform 43">
              <a:extLst>
                <a:ext uri="{FF2B5EF4-FFF2-40B4-BE49-F238E27FC236}">
                  <a16:creationId xmlns:a16="http://schemas.microsoft.com/office/drawing/2014/main" id="{812F0B94-CDB1-406B-9131-94543BECA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1622" y="6763738"/>
              <a:ext cx="347353" cy="343881"/>
            </a:xfrm>
            <a:custGeom>
              <a:avLst/>
              <a:gdLst>
                <a:gd name="T0" fmla="*/ 12 w 49"/>
                <a:gd name="T1" fmla="*/ 12 h 49"/>
                <a:gd name="T2" fmla="*/ 3 w 49"/>
                <a:gd name="T3" fmla="*/ 46 h 49"/>
                <a:gd name="T4" fmla="*/ 37 w 49"/>
                <a:gd name="T5" fmla="*/ 37 h 49"/>
                <a:gd name="T6" fmla="*/ 47 w 49"/>
                <a:gd name="T7" fmla="*/ 2 h 49"/>
                <a:gd name="T8" fmla="*/ 12 w 49"/>
                <a:gd name="T9" fmla="*/ 1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9">
                  <a:moveTo>
                    <a:pt x="12" y="12"/>
                  </a:moveTo>
                  <a:cubicBezTo>
                    <a:pt x="0" y="24"/>
                    <a:pt x="3" y="46"/>
                    <a:pt x="3" y="46"/>
                  </a:cubicBezTo>
                  <a:cubicBezTo>
                    <a:pt x="3" y="46"/>
                    <a:pt x="25" y="49"/>
                    <a:pt x="37" y="37"/>
                  </a:cubicBezTo>
                  <a:cubicBezTo>
                    <a:pt x="49" y="25"/>
                    <a:pt x="47" y="2"/>
                    <a:pt x="47" y="2"/>
                  </a:cubicBezTo>
                  <a:cubicBezTo>
                    <a:pt x="47" y="2"/>
                    <a:pt x="24" y="0"/>
                    <a:pt x="12" y="1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54" name="Freeform 44">
              <a:extLst>
                <a:ext uri="{FF2B5EF4-FFF2-40B4-BE49-F238E27FC236}">
                  <a16:creationId xmlns:a16="http://schemas.microsoft.com/office/drawing/2014/main" id="{845ED83C-8153-4897-806F-9E9A09087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62165" y="7086776"/>
              <a:ext cx="392510" cy="385563"/>
            </a:xfrm>
            <a:custGeom>
              <a:avLst/>
              <a:gdLst>
                <a:gd name="T0" fmla="*/ 42 w 55"/>
                <a:gd name="T1" fmla="*/ 13 h 55"/>
                <a:gd name="T2" fmla="*/ 52 w 55"/>
                <a:gd name="T3" fmla="*/ 52 h 55"/>
                <a:gd name="T4" fmla="*/ 14 w 55"/>
                <a:gd name="T5" fmla="*/ 41 h 55"/>
                <a:gd name="T6" fmla="*/ 3 w 55"/>
                <a:gd name="T7" fmla="*/ 3 h 55"/>
                <a:gd name="T8" fmla="*/ 42 w 55"/>
                <a:gd name="T9" fmla="*/ 1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42" y="13"/>
                  </a:moveTo>
                  <a:cubicBezTo>
                    <a:pt x="55" y="27"/>
                    <a:pt x="52" y="52"/>
                    <a:pt x="52" y="52"/>
                  </a:cubicBezTo>
                  <a:cubicBezTo>
                    <a:pt x="52" y="52"/>
                    <a:pt x="27" y="55"/>
                    <a:pt x="14" y="41"/>
                  </a:cubicBezTo>
                  <a:cubicBezTo>
                    <a:pt x="0" y="28"/>
                    <a:pt x="3" y="3"/>
                    <a:pt x="3" y="3"/>
                  </a:cubicBezTo>
                  <a:cubicBezTo>
                    <a:pt x="3" y="3"/>
                    <a:pt x="28" y="0"/>
                    <a:pt x="42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55" name="Freeform 45">
              <a:extLst>
                <a:ext uri="{FF2B5EF4-FFF2-40B4-BE49-F238E27FC236}">
                  <a16:creationId xmlns:a16="http://schemas.microsoft.com/office/drawing/2014/main" id="{5E6510B4-17EC-4B51-A7F6-47574D940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1622" y="7086776"/>
              <a:ext cx="389035" cy="385563"/>
            </a:xfrm>
            <a:custGeom>
              <a:avLst/>
              <a:gdLst>
                <a:gd name="T0" fmla="*/ 14 w 55"/>
                <a:gd name="T1" fmla="*/ 13 h 55"/>
                <a:gd name="T2" fmla="*/ 3 w 55"/>
                <a:gd name="T3" fmla="*/ 52 h 55"/>
                <a:gd name="T4" fmla="*/ 42 w 55"/>
                <a:gd name="T5" fmla="*/ 41 h 55"/>
                <a:gd name="T6" fmla="*/ 52 w 55"/>
                <a:gd name="T7" fmla="*/ 3 h 55"/>
                <a:gd name="T8" fmla="*/ 14 w 55"/>
                <a:gd name="T9" fmla="*/ 1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14" y="13"/>
                  </a:moveTo>
                  <a:cubicBezTo>
                    <a:pt x="0" y="27"/>
                    <a:pt x="3" y="52"/>
                    <a:pt x="3" y="52"/>
                  </a:cubicBezTo>
                  <a:cubicBezTo>
                    <a:pt x="3" y="52"/>
                    <a:pt x="28" y="55"/>
                    <a:pt x="42" y="41"/>
                  </a:cubicBezTo>
                  <a:cubicBezTo>
                    <a:pt x="55" y="28"/>
                    <a:pt x="52" y="3"/>
                    <a:pt x="52" y="3"/>
                  </a:cubicBezTo>
                  <a:cubicBezTo>
                    <a:pt x="52" y="3"/>
                    <a:pt x="27" y="0"/>
                    <a:pt x="14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56" name="Freeform 46">
              <a:extLst>
                <a:ext uri="{FF2B5EF4-FFF2-40B4-BE49-F238E27FC236}">
                  <a16:creationId xmlns:a16="http://schemas.microsoft.com/office/drawing/2014/main" id="{8281EF52-687A-4111-A95A-15A9F7D07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0687" y="7548756"/>
              <a:ext cx="524504" cy="441140"/>
            </a:xfrm>
            <a:custGeom>
              <a:avLst/>
              <a:gdLst>
                <a:gd name="T0" fmla="*/ 54 w 74"/>
                <a:gd name="T1" fmla="*/ 63 h 63"/>
                <a:gd name="T2" fmla="*/ 20 w 74"/>
                <a:gd name="T3" fmla="*/ 63 h 63"/>
                <a:gd name="T4" fmla="*/ 9 w 74"/>
                <a:gd name="T5" fmla="*/ 53 h 63"/>
                <a:gd name="T6" fmla="*/ 0 w 74"/>
                <a:gd name="T7" fmla="*/ 0 h 63"/>
                <a:gd name="T8" fmla="*/ 74 w 74"/>
                <a:gd name="T9" fmla="*/ 0 h 63"/>
                <a:gd name="T10" fmla="*/ 65 w 74"/>
                <a:gd name="T11" fmla="*/ 53 h 63"/>
                <a:gd name="T12" fmla="*/ 54 w 74"/>
                <a:gd name="T1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63">
                  <a:moveTo>
                    <a:pt x="54" y="63"/>
                  </a:moveTo>
                  <a:cubicBezTo>
                    <a:pt x="20" y="63"/>
                    <a:pt x="20" y="63"/>
                    <a:pt x="20" y="63"/>
                  </a:cubicBezTo>
                  <a:cubicBezTo>
                    <a:pt x="14" y="63"/>
                    <a:pt x="9" y="59"/>
                    <a:pt x="9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5" y="53"/>
                    <a:pt x="65" y="53"/>
                    <a:pt x="65" y="53"/>
                  </a:cubicBezTo>
                  <a:cubicBezTo>
                    <a:pt x="64" y="59"/>
                    <a:pt x="59" y="63"/>
                    <a:pt x="54" y="6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57" name="Freeform 47">
              <a:extLst>
                <a:ext uri="{FF2B5EF4-FFF2-40B4-BE49-F238E27FC236}">
                  <a16:creationId xmlns:a16="http://schemas.microsoft.com/office/drawing/2014/main" id="{05D37F6B-7A2D-4CA6-B7C7-EDE920AA1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9740048" y="7548756"/>
              <a:ext cx="375141" cy="441140"/>
            </a:xfrm>
            <a:custGeom>
              <a:avLst/>
              <a:gdLst>
                <a:gd name="T0" fmla="*/ 5 w 53"/>
                <a:gd name="T1" fmla="*/ 0 h 63"/>
                <a:gd name="T2" fmla="*/ 0 w 53"/>
                <a:gd name="T3" fmla="*/ 63 h 63"/>
                <a:gd name="T4" fmla="*/ 33 w 53"/>
                <a:gd name="T5" fmla="*/ 63 h 63"/>
                <a:gd name="T6" fmla="*/ 44 w 53"/>
                <a:gd name="T7" fmla="*/ 53 h 63"/>
                <a:gd name="T8" fmla="*/ 53 w 53"/>
                <a:gd name="T9" fmla="*/ 0 h 63"/>
                <a:gd name="T10" fmla="*/ 5 w 53"/>
                <a:gd name="T1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63">
                  <a:moveTo>
                    <a:pt x="5" y="0"/>
                  </a:moveTo>
                  <a:cubicBezTo>
                    <a:pt x="22" y="16"/>
                    <a:pt x="21" y="49"/>
                    <a:pt x="0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8" y="63"/>
                    <a:pt x="43" y="59"/>
                    <a:pt x="44" y="53"/>
                  </a:cubicBezTo>
                  <a:cubicBezTo>
                    <a:pt x="53" y="0"/>
                    <a:pt x="53" y="0"/>
                    <a:pt x="53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58" name="Freeform 48">
              <a:extLst>
                <a:ext uri="{FF2B5EF4-FFF2-40B4-BE49-F238E27FC236}">
                  <a16:creationId xmlns:a16="http://schemas.microsoft.com/office/drawing/2014/main" id="{DA80182B-D4D5-47F7-ABC7-D919D2DFC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8583" y="7548756"/>
              <a:ext cx="628710" cy="111153"/>
            </a:xfrm>
            <a:custGeom>
              <a:avLst/>
              <a:gdLst>
                <a:gd name="T0" fmla="*/ 80 w 88"/>
                <a:gd name="T1" fmla="*/ 16 h 16"/>
                <a:gd name="T2" fmla="*/ 8 w 88"/>
                <a:gd name="T3" fmla="*/ 16 h 16"/>
                <a:gd name="T4" fmla="*/ 0 w 88"/>
                <a:gd name="T5" fmla="*/ 8 h 16"/>
                <a:gd name="T6" fmla="*/ 0 w 88"/>
                <a:gd name="T7" fmla="*/ 8 h 16"/>
                <a:gd name="T8" fmla="*/ 8 w 88"/>
                <a:gd name="T9" fmla="*/ 0 h 16"/>
                <a:gd name="T10" fmla="*/ 80 w 88"/>
                <a:gd name="T11" fmla="*/ 0 h 16"/>
                <a:gd name="T12" fmla="*/ 88 w 88"/>
                <a:gd name="T13" fmla="*/ 8 h 16"/>
                <a:gd name="T14" fmla="*/ 88 w 88"/>
                <a:gd name="T15" fmla="*/ 8 h 16"/>
                <a:gd name="T16" fmla="*/ 80 w 88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6">
                  <a:moveTo>
                    <a:pt x="80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4" y="0"/>
                    <a:pt x="88" y="3"/>
                    <a:pt x="88" y="8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88" y="12"/>
                    <a:pt x="84" y="16"/>
                    <a:pt x="80" y="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CB86C4AD-EC14-41AC-8A17-8AC913D31152}"/>
              </a:ext>
            </a:extLst>
          </p:cNvPr>
          <p:cNvGrpSpPr/>
          <p:nvPr/>
        </p:nvGrpSpPr>
        <p:grpSpPr>
          <a:xfrm>
            <a:off x="9090468" y="4106229"/>
            <a:ext cx="470086" cy="1220368"/>
            <a:chOff x="8586835" y="6159344"/>
            <a:chExt cx="705129" cy="1830552"/>
          </a:xfrm>
        </p:grpSpPr>
        <p:sp>
          <p:nvSpPr>
            <p:cNvPr id="260" name="Oval 49">
              <a:extLst>
                <a:ext uri="{FF2B5EF4-FFF2-40B4-BE49-F238E27FC236}">
                  <a16:creationId xmlns:a16="http://schemas.microsoft.com/office/drawing/2014/main" id="{97E12E13-D9E0-4FE6-8A85-4C08481DB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3782" y="6159344"/>
              <a:ext cx="673865" cy="67386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61" name="Freeform 50">
              <a:extLst>
                <a:ext uri="{FF2B5EF4-FFF2-40B4-BE49-F238E27FC236}">
                  <a16:creationId xmlns:a16="http://schemas.microsoft.com/office/drawing/2014/main" id="{FCF87CE8-F72C-4277-8AFF-E81B2795F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3782" y="6159344"/>
              <a:ext cx="340406" cy="336934"/>
            </a:xfrm>
            <a:custGeom>
              <a:avLst/>
              <a:gdLst>
                <a:gd name="T0" fmla="*/ 48 w 48"/>
                <a:gd name="T1" fmla="*/ 0 h 48"/>
                <a:gd name="T2" fmla="*/ 0 w 48"/>
                <a:gd name="T3" fmla="*/ 48 h 48"/>
                <a:gd name="T4" fmla="*/ 48 w 48"/>
                <a:gd name="T5" fmla="*/ 48 h 48"/>
                <a:gd name="T6" fmla="*/ 48 w 48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48" y="0"/>
                  </a:moveTo>
                  <a:cubicBezTo>
                    <a:pt x="21" y="0"/>
                    <a:pt x="0" y="21"/>
                    <a:pt x="0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62" name="Oval 51">
              <a:extLst>
                <a:ext uri="{FF2B5EF4-FFF2-40B4-BE49-F238E27FC236}">
                  <a16:creationId xmlns:a16="http://schemas.microsoft.com/office/drawing/2014/main" id="{3FD345F1-28B7-4956-8BA5-4D0EBE653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4094" y="6249656"/>
              <a:ext cx="493241" cy="48629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63" name="Freeform 52">
              <a:extLst>
                <a:ext uri="{FF2B5EF4-FFF2-40B4-BE49-F238E27FC236}">
                  <a16:creationId xmlns:a16="http://schemas.microsoft.com/office/drawing/2014/main" id="{25C86C45-20BE-4A62-AF99-DCF466909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6510" y="6284391"/>
              <a:ext cx="208412" cy="409877"/>
            </a:xfrm>
            <a:custGeom>
              <a:avLst/>
              <a:gdLst>
                <a:gd name="T0" fmla="*/ 25 w 29"/>
                <a:gd name="T1" fmla="*/ 16 h 58"/>
                <a:gd name="T2" fmla="*/ 21 w 29"/>
                <a:gd name="T3" fmla="*/ 17 h 58"/>
                <a:gd name="T4" fmla="*/ 16 w 29"/>
                <a:gd name="T5" fmla="*/ 15 h 58"/>
                <a:gd name="T6" fmla="*/ 11 w 29"/>
                <a:gd name="T7" fmla="*/ 19 h 58"/>
                <a:gd name="T8" fmla="*/ 29 w 29"/>
                <a:gd name="T9" fmla="*/ 38 h 58"/>
                <a:gd name="T10" fmla="*/ 20 w 29"/>
                <a:gd name="T11" fmla="*/ 51 h 58"/>
                <a:gd name="T12" fmla="*/ 18 w 29"/>
                <a:gd name="T13" fmla="*/ 54 h 58"/>
                <a:gd name="T14" fmla="*/ 18 w 29"/>
                <a:gd name="T15" fmla="*/ 55 h 58"/>
                <a:gd name="T16" fmla="*/ 15 w 29"/>
                <a:gd name="T17" fmla="*/ 58 h 58"/>
                <a:gd name="T18" fmla="*/ 15 w 29"/>
                <a:gd name="T19" fmla="*/ 58 h 58"/>
                <a:gd name="T20" fmla="*/ 11 w 29"/>
                <a:gd name="T21" fmla="*/ 55 h 58"/>
                <a:gd name="T22" fmla="*/ 11 w 29"/>
                <a:gd name="T23" fmla="*/ 54 h 58"/>
                <a:gd name="T24" fmla="*/ 9 w 29"/>
                <a:gd name="T25" fmla="*/ 51 h 58"/>
                <a:gd name="T26" fmla="*/ 2 w 29"/>
                <a:gd name="T27" fmla="*/ 48 h 58"/>
                <a:gd name="T28" fmla="*/ 1 w 29"/>
                <a:gd name="T29" fmla="*/ 44 h 58"/>
                <a:gd name="T30" fmla="*/ 2 w 29"/>
                <a:gd name="T31" fmla="*/ 43 h 58"/>
                <a:gd name="T32" fmla="*/ 6 w 29"/>
                <a:gd name="T33" fmla="*/ 41 h 58"/>
                <a:gd name="T34" fmla="*/ 14 w 29"/>
                <a:gd name="T35" fmla="*/ 44 h 58"/>
                <a:gd name="T36" fmla="*/ 19 w 29"/>
                <a:gd name="T37" fmla="*/ 39 h 58"/>
                <a:gd name="T38" fmla="*/ 1 w 29"/>
                <a:gd name="T39" fmla="*/ 20 h 58"/>
                <a:gd name="T40" fmla="*/ 9 w 29"/>
                <a:gd name="T41" fmla="*/ 8 h 58"/>
                <a:gd name="T42" fmla="*/ 11 w 29"/>
                <a:gd name="T43" fmla="*/ 5 h 58"/>
                <a:gd name="T44" fmla="*/ 11 w 29"/>
                <a:gd name="T45" fmla="*/ 4 h 58"/>
                <a:gd name="T46" fmla="*/ 15 w 29"/>
                <a:gd name="T47" fmla="*/ 0 h 58"/>
                <a:gd name="T48" fmla="*/ 15 w 29"/>
                <a:gd name="T49" fmla="*/ 0 h 58"/>
                <a:gd name="T50" fmla="*/ 18 w 29"/>
                <a:gd name="T51" fmla="*/ 4 h 58"/>
                <a:gd name="T52" fmla="*/ 18 w 29"/>
                <a:gd name="T53" fmla="*/ 5 h 58"/>
                <a:gd name="T54" fmla="*/ 20 w 29"/>
                <a:gd name="T55" fmla="*/ 8 h 58"/>
                <a:gd name="T56" fmla="*/ 26 w 29"/>
                <a:gd name="T57" fmla="*/ 10 h 58"/>
                <a:gd name="T58" fmla="*/ 26 w 29"/>
                <a:gd name="T59" fmla="*/ 15 h 58"/>
                <a:gd name="T60" fmla="*/ 25 w 29"/>
                <a:gd name="T61" fmla="*/ 1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" h="58">
                  <a:moveTo>
                    <a:pt x="25" y="16"/>
                  </a:moveTo>
                  <a:cubicBezTo>
                    <a:pt x="24" y="17"/>
                    <a:pt x="22" y="18"/>
                    <a:pt x="21" y="17"/>
                  </a:cubicBezTo>
                  <a:cubicBezTo>
                    <a:pt x="19" y="16"/>
                    <a:pt x="18" y="15"/>
                    <a:pt x="16" y="15"/>
                  </a:cubicBezTo>
                  <a:cubicBezTo>
                    <a:pt x="12" y="15"/>
                    <a:pt x="11" y="16"/>
                    <a:pt x="11" y="19"/>
                  </a:cubicBezTo>
                  <a:cubicBezTo>
                    <a:pt x="11" y="26"/>
                    <a:pt x="29" y="25"/>
                    <a:pt x="29" y="38"/>
                  </a:cubicBezTo>
                  <a:cubicBezTo>
                    <a:pt x="29" y="44"/>
                    <a:pt x="26" y="49"/>
                    <a:pt x="20" y="51"/>
                  </a:cubicBezTo>
                  <a:cubicBezTo>
                    <a:pt x="19" y="51"/>
                    <a:pt x="18" y="52"/>
                    <a:pt x="18" y="54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18" y="57"/>
                    <a:pt x="17" y="58"/>
                    <a:pt x="15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3" y="58"/>
                    <a:pt x="11" y="57"/>
                    <a:pt x="11" y="55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1" y="53"/>
                    <a:pt x="10" y="51"/>
                    <a:pt x="9" y="51"/>
                  </a:cubicBezTo>
                  <a:cubicBezTo>
                    <a:pt x="7" y="51"/>
                    <a:pt x="4" y="50"/>
                    <a:pt x="2" y="48"/>
                  </a:cubicBezTo>
                  <a:cubicBezTo>
                    <a:pt x="1" y="48"/>
                    <a:pt x="0" y="45"/>
                    <a:pt x="1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1"/>
                    <a:pt x="5" y="41"/>
                    <a:pt x="6" y="41"/>
                  </a:cubicBezTo>
                  <a:cubicBezTo>
                    <a:pt x="9" y="43"/>
                    <a:pt x="11" y="44"/>
                    <a:pt x="14" y="44"/>
                  </a:cubicBezTo>
                  <a:cubicBezTo>
                    <a:pt x="17" y="44"/>
                    <a:pt x="19" y="42"/>
                    <a:pt x="19" y="39"/>
                  </a:cubicBezTo>
                  <a:cubicBezTo>
                    <a:pt x="19" y="32"/>
                    <a:pt x="1" y="32"/>
                    <a:pt x="1" y="20"/>
                  </a:cubicBezTo>
                  <a:cubicBezTo>
                    <a:pt x="1" y="14"/>
                    <a:pt x="4" y="10"/>
                    <a:pt x="9" y="8"/>
                  </a:cubicBezTo>
                  <a:cubicBezTo>
                    <a:pt x="11" y="7"/>
                    <a:pt x="11" y="6"/>
                    <a:pt x="11" y="5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3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7" y="0"/>
                    <a:pt x="18" y="2"/>
                    <a:pt x="18" y="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6"/>
                    <a:pt x="19" y="7"/>
                    <a:pt x="20" y="8"/>
                  </a:cubicBezTo>
                  <a:cubicBezTo>
                    <a:pt x="22" y="8"/>
                    <a:pt x="24" y="9"/>
                    <a:pt x="26" y="10"/>
                  </a:cubicBezTo>
                  <a:cubicBezTo>
                    <a:pt x="27" y="12"/>
                    <a:pt x="27" y="14"/>
                    <a:pt x="26" y="15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64" name="Freeform 53">
              <a:extLst>
                <a:ext uri="{FF2B5EF4-FFF2-40B4-BE49-F238E27FC236}">
                  <a16:creationId xmlns:a16="http://schemas.microsoft.com/office/drawing/2014/main" id="{F0C7904E-0B48-491F-8064-B40EF202A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8518" y="6833209"/>
              <a:ext cx="305671" cy="302198"/>
            </a:xfrm>
            <a:custGeom>
              <a:avLst/>
              <a:gdLst>
                <a:gd name="T0" fmla="*/ 32 w 43"/>
                <a:gd name="T1" fmla="*/ 10 h 43"/>
                <a:gd name="T2" fmla="*/ 41 w 43"/>
                <a:gd name="T3" fmla="*/ 40 h 43"/>
                <a:gd name="T4" fmla="*/ 11 w 43"/>
                <a:gd name="T5" fmla="*/ 32 h 43"/>
                <a:gd name="T6" fmla="*/ 2 w 43"/>
                <a:gd name="T7" fmla="*/ 2 h 43"/>
                <a:gd name="T8" fmla="*/ 32 w 43"/>
                <a:gd name="T9" fmla="*/ 1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32" y="10"/>
                  </a:moveTo>
                  <a:cubicBezTo>
                    <a:pt x="43" y="21"/>
                    <a:pt x="41" y="40"/>
                    <a:pt x="41" y="40"/>
                  </a:cubicBezTo>
                  <a:cubicBezTo>
                    <a:pt x="41" y="40"/>
                    <a:pt x="21" y="43"/>
                    <a:pt x="11" y="32"/>
                  </a:cubicBezTo>
                  <a:cubicBezTo>
                    <a:pt x="0" y="22"/>
                    <a:pt x="2" y="2"/>
                    <a:pt x="2" y="2"/>
                  </a:cubicBezTo>
                  <a:cubicBezTo>
                    <a:pt x="2" y="2"/>
                    <a:pt x="22" y="0"/>
                    <a:pt x="32" y="1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65" name="Freeform 54">
              <a:extLst>
                <a:ext uri="{FF2B5EF4-FFF2-40B4-BE49-F238E27FC236}">
                  <a16:creationId xmlns:a16="http://schemas.microsoft.com/office/drawing/2014/main" id="{969C6DA2-A186-4EFF-B405-B74B68E60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1136" y="6833209"/>
              <a:ext cx="305671" cy="302198"/>
            </a:xfrm>
            <a:custGeom>
              <a:avLst/>
              <a:gdLst>
                <a:gd name="T0" fmla="*/ 10 w 43"/>
                <a:gd name="T1" fmla="*/ 10 h 43"/>
                <a:gd name="T2" fmla="*/ 2 w 43"/>
                <a:gd name="T3" fmla="*/ 40 h 43"/>
                <a:gd name="T4" fmla="*/ 32 w 43"/>
                <a:gd name="T5" fmla="*/ 32 h 43"/>
                <a:gd name="T6" fmla="*/ 40 w 43"/>
                <a:gd name="T7" fmla="*/ 2 h 43"/>
                <a:gd name="T8" fmla="*/ 10 w 43"/>
                <a:gd name="T9" fmla="*/ 1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10" y="10"/>
                  </a:moveTo>
                  <a:cubicBezTo>
                    <a:pt x="0" y="21"/>
                    <a:pt x="2" y="40"/>
                    <a:pt x="2" y="40"/>
                  </a:cubicBezTo>
                  <a:cubicBezTo>
                    <a:pt x="2" y="40"/>
                    <a:pt x="22" y="43"/>
                    <a:pt x="32" y="32"/>
                  </a:cubicBezTo>
                  <a:cubicBezTo>
                    <a:pt x="43" y="22"/>
                    <a:pt x="40" y="2"/>
                    <a:pt x="40" y="2"/>
                  </a:cubicBezTo>
                  <a:cubicBezTo>
                    <a:pt x="40" y="2"/>
                    <a:pt x="21" y="0"/>
                    <a:pt x="10" y="1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66" name="Freeform 55">
              <a:extLst>
                <a:ext uri="{FF2B5EF4-FFF2-40B4-BE49-F238E27FC236}">
                  <a16:creationId xmlns:a16="http://schemas.microsoft.com/office/drawing/2014/main" id="{DB541500-4A3C-4665-9945-541407F02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6835" y="7128458"/>
              <a:ext cx="347353" cy="343881"/>
            </a:xfrm>
            <a:custGeom>
              <a:avLst/>
              <a:gdLst>
                <a:gd name="T0" fmla="*/ 37 w 49"/>
                <a:gd name="T1" fmla="*/ 12 h 49"/>
                <a:gd name="T2" fmla="*/ 46 w 49"/>
                <a:gd name="T3" fmla="*/ 46 h 49"/>
                <a:gd name="T4" fmla="*/ 12 w 49"/>
                <a:gd name="T5" fmla="*/ 37 h 49"/>
                <a:gd name="T6" fmla="*/ 3 w 49"/>
                <a:gd name="T7" fmla="*/ 3 h 49"/>
                <a:gd name="T8" fmla="*/ 37 w 49"/>
                <a:gd name="T9" fmla="*/ 1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9">
                  <a:moveTo>
                    <a:pt x="37" y="12"/>
                  </a:moveTo>
                  <a:cubicBezTo>
                    <a:pt x="49" y="24"/>
                    <a:pt x="46" y="46"/>
                    <a:pt x="46" y="46"/>
                  </a:cubicBezTo>
                  <a:cubicBezTo>
                    <a:pt x="46" y="46"/>
                    <a:pt x="24" y="49"/>
                    <a:pt x="12" y="37"/>
                  </a:cubicBezTo>
                  <a:cubicBezTo>
                    <a:pt x="0" y="25"/>
                    <a:pt x="3" y="3"/>
                    <a:pt x="3" y="3"/>
                  </a:cubicBezTo>
                  <a:cubicBezTo>
                    <a:pt x="3" y="3"/>
                    <a:pt x="25" y="0"/>
                    <a:pt x="37" y="1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67" name="Freeform 56">
              <a:extLst>
                <a:ext uri="{FF2B5EF4-FFF2-40B4-BE49-F238E27FC236}">
                  <a16:creationId xmlns:a16="http://schemas.microsoft.com/office/drawing/2014/main" id="{54FC15C0-D2B6-40C5-B607-512212F64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1136" y="7128458"/>
              <a:ext cx="350828" cy="343881"/>
            </a:xfrm>
            <a:custGeom>
              <a:avLst/>
              <a:gdLst>
                <a:gd name="T0" fmla="*/ 12 w 49"/>
                <a:gd name="T1" fmla="*/ 12 h 49"/>
                <a:gd name="T2" fmla="*/ 3 w 49"/>
                <a:gd name="T3" fmla="*/ 46 h 49"/>
                <a:gd name="T4" fmla="*/ 37 w 49"/>
                <a:gd name="T5" fmla="*/ 37 h 49"/>
                <a:gd name="T6" fmla="*/ 46 w 49"/>
                <a:gd name="T7" fmla="*/ 3 h 49"/>
                <a:gd name="T8" fmla="*/ 12 w 49"/>
                <a:gd name="T9" fmla="*/ 1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9">
                  <a:moveTo>
                    <a:pt x="12" y="12"/>
                  </a:moveTo>
                  <a:cubicBezTo>
                    <a:pt x="0" y="24"/>
                    <a:pt x="3" y="46"/>
                    <a:pt x="3" y="46"/>
                  </a:cubicBezTo>
                  <a:cubicBezTo>
                    <a:pt x="3" y="46"/>
                    <a:pt x="25" y="49"/>
                    <a:pt x="37" y="37"/>
                  </a:cubicBezTo>
                  <a:cubicBezTo>
                    <a:pt x="49" y="25"/>
                    <a:pt x="46" y="3"/>
                    <a:pt x="46" y="3"/>
                  </a:cubicBezTo>
                  <a:cubicBezTo>
                    <a:pt x="46" y="3"/>
                    <a:pt x="24" y="0"/>
                    <a:pt x="12" y="1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68" name="Freeform 57">
              <a:extLst>
                <a:ext uri="{FF2B5EF4-FFF2-40B4-BE49-F238E27FC236}">
                  <a16:creationId xmlns:a16="http://schemas.microsoft.com/office/drawing/2014/main" id="{6F70773C-42D4-4FE9-B460-07087D132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3253" y="7548756"/>
              <a:ext cx="527977" cy="441140"/>
            </a:xfrm>
            <a:custGeom>
              <a:avLst/>
              <a:gdLst>
                <a:gd name="T0" fmla="*/ 55 w 74"/>
                <a:gd name="T1" fmla="*/ 63 h 63"/>
                <a:gd name="T2" fmla="*/ 20 w 74"/>
                <a:gd name="T3" fmla="*/ 63 h 63"/>
                <a:gd name="T4" fmla="*/ 9 w 74"/>
                <a:gd name="T5" fmla="*/ 53 h 63"/>
                <a:gd name="T6" fmla="*/ 0 w 74"/>
                <a:gd name="T7" fmla="*/ 0 h 63"/>
                <a:gd name="T8" fmla="*/ 74 w 74"/>
                <a:gd name="T9" fmla="*/ 0 h 63"/>
                <a:gd name="T10" fmla="*/ 66 w 74"/>
                <a:gd name="T11" fmla="*/ 53 h 63"/>
                <a:gd name="T12" fmla="*/ 55 w 74"/>
                <a:gd name="T1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63">
                  <a:moveTo>
                    <a:pt x="55" y="63"/>
                  </a:moveTo>
                  <a:cubicBezTo>
                    <a:pt x="20" y="63"/>
                    <a:pt x="20" y="63"/>
                    <a:pt x="20" y="63"/>
                  </a:cubicBezTo>
                  <a:cubicBezTo>
                    <a:pt x="15" y="63"/>
                    <a:pt x="10" y="59"/>
                    <a:pt x="9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6" y="53"/>
                    <a:pt x="66" y="53"/>
                    <a:pt x="66" y="53"/>
                  </a:cubicBezTo>
                  <a:cubicBezTo>
                    <a:pt x="65" y="59"/>
                    <a:pt x="60" y="63"/>
                    <a:pt x="55" y="6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69" name="Freeform 58">
              <a:extLst>
                <a:ext uri="{FF2B5EF4-FFF2-40B4-BE49-F238E27FC236}">
                  <a16:creationId xmlns:a16="http://schemas.microsoft.com/office/drawing/2014/main" id="{D5D41427-149F-4658-A862-F18B0FA17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563" y="7548756"/>
              <a:ext cx="371669" cy="441140"/>
            </a:xfrm>
            <a:custGeom>
              <a:avLst/>
              <a:gdLst>
                <a:gd name="T0" fmla="*/ 4 w 52"/>
                <a:gd name="T1" fmla="*/ 0 h 63"/>
                <a:gd name="T2" fmla="*/ 0 w 52"/>
                <a:gd name="T3" fmla="*/ 63 h 63"/>
                <a:gd name="T4" fmla="*/ 33 w 52"/>
                <a:gd name="T5" fmla="*/ 63 h 63"/>
                <a:gd name="T6" fmla="*/ 44 w 52"/>
                <a:gd name="T7" fmla="*/ 53 h 63"/>
                <a:gd name="T8" fmla="*/ 52 w 52"/>
                <a:gd name="T9" fmla="*/ 0 h 63"/>
                <a:gd name="T10" fmla="*/ 4 w 52"/>
                <a:gd name="T1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63">
                  <a:moveTo>
                    <a:pt x="4" y="0"/>
                  </a:moveTo>
                  <a:cubicBezTo>
                    <a:pt x="22" y="16"/>
                    <a:pt x="20" y="49"/>
                    <a:pt x="0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8" y="63"/>
                    <a:pt x="43" y="59"/>
                    <a:pt x="44" y="53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70" name="Freeform 59">
              <a:extLst>
                <a:ext uri="{FF2B5EF4-FFF2-40B4-BE49-F238E27FC236}">
                  <a16:creationId xmlns:a16="http://schemas.microsoft.com/office/drawing/2014/main" id="{6586A462-6712-4683-98BB-5341525E1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4624" y="7548756"/>
              <a:ext cx="632183" cy="111153"/>
            </a:xfrm>
            <a:custGeom>
              <a:avLst/>
              <a:gdLst>
                <a:gd name="T0" fmla="*/ 80 w 89"/>
                <a:gd name="T1" fmla="*/ 16 h 16"/>
                <a:gd name="T2" fmla="*/ 8 w 89"/>
                <a:gd name="T3" fmla="*/ 16 h 16"/>
                <a:gd name="T4" fmla="*/ 0 w 89"/>
                <a:gd name="T5" fmla="*/ 8 h 16"/>
                <a:gd name="T6" fmla="*/ 0 w 89"/>
                <a:gd name="T7" fmla="*/ 8 h 16"/>
                <a:gd name="T8" fmla="*/ 8 w 89"/>
                <a:gd name="T9" fmla="*/ 0 h 16"/>
                <a:gd name="T10" fmla="*/ 80 w 89"/>
                <a:gd name="T11" fmla="*/ 0 h 16"/>
                <a:gd name="T12" fmla="*/ 89 w 89"/>
                <a:gd name="T13" fmla="*/ 8 h 16"/>
                <a:gd name="T14" fmla="*/ 89 w 89"/>
                <a:gd name="T15" fmla="*/ 8 h 16"/>
                <a:gd name="T16" fmla="*/ 80 w 89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16">
                  <a:moveTo>
                    <a:pt x="80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0"/>
                    <a:pt x="89" y="3"/>
                    <a:pt x="89" y="8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89" y="12"/>
                    <a:pt x="85" y="16"/>
                    <a:pt x="80" y="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A85CA55E-0579-42F8-AA49-E4ADADCC952B}"/>
              </a:ext>
            </a:extLst>
          </p:cNvPr>
          <p:cNvGrpSpPr/>
          <p:nvPr/>
        </p:nvGrpSpPr>
        <p:grpSpPr>
          <a:xfrm>
            <a:off x="8495337" y="4321588"/>
            <a:ext cx="456191" cy="1005010"/>
            <a:chOff x="7694139" y="6482381"/>
            <a:chExt cx="684287" cy="1507515"/>
          </a:xfrm>
        </p:grpSpPr>
        <p:sp>
          <p:nvSpPr>
            <p:cNvPr id="272" name="Oval 60">
              <a:extLst>
                <a:ext uri="{FF2B5EF4-FFF2-40B4-BE49-F238E27FC236}">
                  <a16:creationId xmlns:a16="http://schemas.microsoft.com/office/drawing/2014/main" id="{852D8A69-996E-4843-A7FC-18727347F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4139" y="6482381"/>
              <a:ext cx="684287" cy="66691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73" name="Freeform 61">
              <a:extLst>
                <a:ext uri="{FF2B5EF4-FFF2-40B4-BE49-F238E27FC236}">
                  <a16:creationId xmlns:a16="http://schemas.microsoft.com/office/drawing/2014/main" id="{F1C11A7F-BEED-40EF-AF15-52BF52F53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4139" y="6482381"/>
              <a:ext cx="343881" cy="329987"/>
            </a:xfrm>
            <a:custGeom>
              <a:avLst/>
              <a:gdLst>
                <a:gd name="T0" fmla="*/ 48 w 48"/>
                <a:gd name="T1" fmla="*/ 0 h 47"/>
                <a:gd name="T2" fmla="*/ 0 w 48"/>
                <a:gd name="T3" fmla="*/ 47 h 47"/>
                <a:gd name="T4" fmla="*/ 48 w 48"/>
                <a:gd name="T5" fmla="*/ 47 h 47"/>
                <a:gd name="T6" fmla="*/ 48 w 48"/>
                <a:gd name="T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7">
                  <a:moveTo>
                    <a:pt x="48" y="0"/>
                  </a:moveTo>
                  <a:cubicBezTo>
                    <a:pt x="21" y="0"/>
                    <a:pt x="0" y="21"/>
                    <a:pt x="0" y="47"/>
                  </a:cubicBezTo>
                  <a:cubicBezTo>
                    <a:pt x="48" y="47"/>
                    <a:pt x="48" y="47"/>
                    <a:pt x="48" y="47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74" name="Oval 62">
              <a:extLst>
                <a:ext uri="{FF2B5EF4-FFF2-40B4-BE49-F238E27FC236}">
                  <a16:creationId xmlns:a16="http://schemas.microsoft.com/office/drawing/2014/main" id="{24272F1B-FA03-4955-9DD9-D43DCC5F1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7923" y="6572693"/>
              <a:ext cx="489769" cy="48629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75" name="Freeform 63">
              <a:extLst>
                <a:ext uri="{FF2B5EF4-FFF2-40B4-BE49-F238E27FC236}">
                  <a16:creationId xmlns:a16="http://schemas.microsoft.com/office/drawing/2014/main" id="{8807A909-683D-4E45-97A6-095BB7BA61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0339" y="6607428"/>
              <a:ext cx="204939" cy="409877"/>
            </a:xfrm>
            <a:custGeom>
              <a:avLst/>
              <a:gdLst>
                <a:gd name="T0" fmla="*/ 25 w 29"/>
                <a:gd name="T1" fmla="*/ 16 h 58"/>
                <a:gd name="T2" fmla="*/ 21 w 29"/>
                <a:gd name="T3" fmla="*/ 16 h 58"/>
                <a:gd name="T4" fmla="*/ 16 w 29"/>
                <a:gd name="T5" fmla="*/ 15 h 58"/>
                <a:gd name="T6" fmla="*/ 11 w 29"/>
                <a:gd name="T7" fmla="*/ 19 h 58"/>
                <a:gd name="T8" fmla="*/ 29 w 29"/>
                <a:gd name="T9" fmla="*/ 38 h 58"/>
                <a:gd name="T10" fmla="*/ 20 w 29"/>
                <a:gd name="T11" fmla="*/ 50 h 58"/>
                <a:gd name="T12" fmla="*/ 18 w 29"/>
                <a:gd name="T13" fmla="*/ 53 h 58"/>
                <a:gd name="T14" fmla="*/ 18 w 29"/>
                <a:gd name="T15" fmla="*/ 55 h 58"/>
                <a:gd name="T16" fmla="*/ 15 w 29"/>
                <a:gd name="T17" fmla="*/ 58 h 58"/>
                <a:gd name="T18" fmla="*/ 15 w 29"/>
                <a:gd name="T19" fmla="*/ 58 h 58"/>
                <a:gd name="T20" fmla="*/ 11 w 29"/>
                <a:gd name="T21" fmla="*/ 55 h 58"/>
                <a:gd name="T22" fmla="*/ 11 w 29"/>
                <a:gd name="T23" fmla="*/ 54 h 58"/>
                <a:gd name="T24" fmla="*/ 9 w 29"/>
                <a:gd name="T25" fmla="*/ 51 h 58"/>
                <a:gd name="T26" fmla="*/ 2 w 29"/>
                <a:gd name="T27" fmla="*/ 48 h 58"/>
                <a:gd name="T28" fmla="*/ 1 w 29"/>
                <a:gd name="T29" fmla="*/ 43 h 58"/>
                <a:gd name="T30" fmla="*/ 2 w 29"/>
                <a:gd name="T31" fmla="*/ 42 h 58"/>
                <a:gd name="T32" fmla="*/ 6 w 29"/>
                <a:gd name="T33" fmla="*/ 41 h 58"/>
                <a:gd name="T34" fmla="*/ 14 w 29"/>
                <a:gd name="T35" fmla="*/ 43 h 58"/>
                <a:gd name="T36" fmla="*/ 19 w 29"/>
                <a:gd name="T37" fmla="*/ 38 h 58"/>
                <a:gd name="T38" fmla="*/ 1 w 29"/>
                <a:gd name="T39" fmla="*/ 19 h 58"/>
                <a:gd name="T40" fmla="*/ 9 w 29"/>
                <a:gd name="T41" fmla="*/ 7 h 58"/>
                <a:gd name="T42" fmla="*/ 11 w 29"/>
                <a:gd name="T43" fmla="*/ 4 h 58"/>
                <a:gd name="T44" fmla="*/ 11 w 29"/>
                <a:gd name="T45" fmla="*/ 3 h 58"/>
                <a:gd name="T46" fmla="*/ 15 w 29"/>
                <a:gd name="T47" fmla="*/ 0 h 58"/>
                <a:gd name="T48" fmla="*/ 15 w 29"/>
                <a:gd name="T49" fmla="*/ 0 h 58"/>
                <a:gd name="T50" fmla="*/ 18 w 29"/>
                <a:gd name="T51" fmla="*/ 3 h 58"/>
                <a:gd name="T52" fmla="*/ 18 w 29"/>
                <a:gd name="T53" fmla="*/ 4 h 58"/>
                <a:gd name="T54" fmla="*/ 21 w 29"/>
                <a:gd name="T55" fmla="*/ 7 h 58"/>
                <a:gd name="T56" fmla="*/ 26 w 29"/>
                <a:gd name="T57" fmla="*/ 10 h 58"/>
                <a:gd name="T58" fmla="*/ 26 w 29"/>
                <a:gd name="T59" fmla="*/ 15 h 58"/>
                <a:gd name="T60" fmla="*/ 25 w 29"/>
                <a:gd name="T61" fmla="*/ 1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" h="58">
                  <a:moveTo>
                    <a:pt x="25" y="16"/>
                  </a:moveTo>
                  <a:cubicBezTo>
                    <a:pt x="24" y="17"/>
                    <a:pt x="22" y="17"/>
                    <a:pt x="21" y="16"/>
                  </a:cubicBezTo>
                  <a:cubicBezTo>
                    <a:pt x="19" y="15"/>
                    <a:pt x="18" y="15"/>
                    <a:pt x="16" y="15"/>
                  </a:cubicBezTo>
                  <a:cubicBezTo>
                    <a:pt x="13" y="15"/>
                    <a:pt x="11" y="16"/>
                    <a:pt x="11" y="19"/>
                  </a:cubicBezTo>
                  <a:cubicBezTo>
                    <a:pt x="11" y="25"/>
                    <a:pt x="29" y="25"/>
                    <a:pt x="29" y="38"/>
                  </a:cubicBezTo>
                  <a:cubicBezTo>
                    <a:pt x="29" y="44"/>
                    <a:pt x="26" y="48"/>
                    <a:pt x="20" y="50"/>
                  </a:cubicBezTo>
                  <a:cubicBezTo>
                    <a:pt x="19" y="51"/>
                    <a:pt x="18" y="52"/>
                    <a:pt x="18" y="53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18" y="56"/>
                    <a:pt x="17" y="58"/>
                    <a:pt x="15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3" y="58"/>
                    <a:pt x="11" y="56"/>
                    <a:pt x="11" y="55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1" y="52"/>
                    <a:pt x="10" y="51"/>
                    <a:pt x="9" y="51"/>
                  </a:cubicBezTo>
                  <a:cubicBezTo>
                    <a:pt x="7" y="50"/>
                    <a:pt x="4" y="49"/>
                    <a:pt x="2" y="48"/>
                  </a:cubicBezTo>
                  <a:cubicBezTo>
                    <a:pt x="1" y="47"/>
                    <a:pt x="0" y="45"/>
                    <a:pt x="1" y="43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3" y="41"/>
                    <a:pt x="5" y="40"/>
                    <a:pt x="6" y="41"/>
                  </a:cubicBezTo>
                  <a:cubicBezTo>
                    <a:pt x="9" y="42"/>
                    <a:pt x="11" y="43"/>
                    <a:pt x="14" y="43"/>
                  </a:cubicBezTo>
                  <a:cubicBezTo>
                    <a:pt x="17" y="43"/>
                    <a:pt x="19" y="42"/>
                    <a:pt x="19" y="38"/>
                  </a:cubicBezTo>
                  <a:cubicBezTo>
                    <a:pt x="19" y="31"/>
                    <a:pt x="1" y="32"/>
                    <a:pt x="1" y="19"/>
                  </a:cubicBezTo>
                  <a:cubicBezTo>
                    <a:pt x="1" y="14"/>
                    <a:pt x="4" y="9"/>
                    <a:pt x="9" y="7"/>
                  </a:cubicBezTo>
                  <a:cubicBezTo>
                    <a:pt x="11" y="7"/>
                    <a:pt x="11" y="6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1"/>
                    <a:pt x="13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7" y="0"/>
                    <a:pt x="18" y="1"/>
                    <a:pt x="18" y="3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6"/>
                    <a:pt x="19" y="7"/>
                    <a:pt x="21" y="7"/>
                  </a:cubicBezTo>
                  <a:cubicBezTo>
                    <a:pt x="22" y="8"/>
                    <a:pt x="24" y="9"/>
                    <a:pt x="26" y="10"/>
                  </a:cubicBezTo>
                  <a:cubicBezTo>
                    <a:pt x="27" y="11"/>
                    <a:pt x="27" y="13"/>
                    <a:pt x="26" y="15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76" name="Freeform 64">
              <a:extLst>
                <a:ext uri="{FF2B5EF4-FFF2-40B4-BE49-F238E27FC236}">
                  <a16:creationId xmlns:a16="http://schemas.microsoft.com/office/drawing/2014/main" id="{723318B3-2A4E-45AF-995B-E709B0C79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2347" y="7149299"/>
              <a:ext cx="305671" cy="302198"/>
            </a:xfrm>
            <a:custGeom>
              <a:avLst/>
              <a:gdLst>
                <a:gd name="T0" fmla="*/ 32 w 43"/>
                <a:gd name="T1" fmla="*/ 11 h 43"/>
                <a:gd name="T2" fmla="*/ 41 w 43"/>
                <a:gd name="T3" fmla="*/ 41 h 43"/>
                <a:gd name="T4" fmla="*/ 11 w 43"/>
                <a:gd name="T5" fmla="*/ 33 h 43"/>
                <a:gd name="T6" fmla="*/ 2 w 43"/>
                <a:gd name="T7" fmla="*/ 3 h 43"/>
                <a:gd name="T8" fmla="*/ 32 w 43"/>
                <a:gd name="T9" fmla="*/ 1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32" y="11"/>
                  </a:moveTo>
                  <a:cubicBezTo>
                    <a:pt x="43" y="21"/>
                    <a:pt x="41" y="41"/>
                    <a:pt x="41" y="41"/>
                  </a:cubicBezTo>
                  <a:cubicBezTo>
                    <a:pt x="41" y="41"/>
                    <a:pt x="21" y="43"/>
                    <a:pt x="11" y="33"/>
                  </a:cubicBezTo>
                  <a:cubicBezTo>
                    <a:pt x="0" y="22"/>
                    <a:pt x="2" y="3"/>
                    <a:pt x="2" y="3"/>
                  </a:cubicBezTo>
                  <a:cubicBezTo>
                    <a:pt x="2" y="3"/>
                    <a:pt x="22" y="0"/>
                    <a:pt x="32" y="1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77" name="Freeform 65">
              <a:extLst>
                <a:ext uri="{FF2B5EF4-FFF2-40B4-BE49-F238E27FC236}">
                  <a16:creationId xmlns:a16="http://schemas.microsoft.com/office/drawing/2014/main" id="{D79D3B4B-426B-4B6B-9448-7D1D74D42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4965" y="7149299"/>
              <a:ext cx="305671" cy="302198"/>
            </a:xfrm>
            <a:custGeom>
              <a:avLst/>
              <a:gdLst>
                <a:gd name="T0" fmla="*/ 10 w 43"/>
                <a:gd name="T1" fmla="*/ 11 h 43"/>
                <a:gd name="T2" fmla="*/ 2 w 43"/>
                <a:gd name="T3" fmla="*/ 41 h 43"/>
                <a:gd name="T4" fmla="*/ 32 w 43"/>
                <a:gd name="T5" fmla="*/ 33 h 43"/>
                <a:gd name="T6" fmla="*/ 40 w 43"/>
                <a:gd name="T7" fmla="*/ 3 h 43"/>
                <a:gd name="T8" fmla="*/ 10 w 43"/>
                <a:gd name="T9" fmla="*/ 1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10" y="11"/>
                  </a:moveTo>
                  <a:cubicBezTo>
                    <a:pt x="0" y="21"/>
                    <a:pt x="2" y="41"/>
                    <a:pt x="2" y="41"/>
                  </a:cubicBezTo>
                  <a:cubicBezTo>
                    <a:pt x="2" y="41"/>
                    <a:pt x="22" y="43"/>
                    <a:pt x="32" y="33"/>
                  </a:cubicBezTo>
                  <a:cubicBezTo>
                    <a:pt x="43" y="22"/>
                    <a:pt x="40" y="3"/>
                    <a:pt x="40" y="3"/>
                  </a:cubicBezTo>
                  <a:cubicBezTo>
                    <a:pt x="40" y="3"/>
                    <a:pt x="21" y="0"/>
                    <a:pt x="10" y="1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78" name="Freeform 66">
              <a:extLst>
                <a:ext uri="{FF2B5EF4-FFF2-40B4-BE49-F238E27FC236}">
                  <a16:creationId xmlns:a16="http://schemas.microsoft.com/office/drawing/2014/main" id="{E7E2C954-338F-4523-92D2-9CA851F34C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7082" y="7548756"/>
              <a:ext cx="534924" cy="441140"/>
            </a:xfrm>
            <a:custGeom>
              <a:avLst/>
              <a:gdLst>
                <a:gd name="T0" fmla="*/ 55 w 75"/>
                <a:gd name="T1" fmla="*/ 63 h 63"/>
                <a:gd name="T2" fmla="*/ 20 w 75"/>
                <a:gd name="T3" fmla="*/ 63 h 63"/>
                <a:gd name="T4" fmla="*/ 9 w 75"/>
                <a:gd name="T5" fmla="*/ 53 h 63"/>
                <a:gd name="T6" fmla="*/ 0 w 75"/>
                <a:gd name="T7" fmla="*/ 0 h 63"/>
                <a:gd name="T8" fmla="*/ 75 w 75"/>
                <a:gd name="T9" fmla="*/ 0 h 63"/>
                <a:gd name="T10" fmla="*/ 66 w 75"/>
                <a:gd name="T11" fmla="*/ 53 h 63"/>
                <a:gd name="T12" fmla="*/ 55 w 75"/>
                <a:gd name="T1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63">
                  <a:moveTo>
                    <a:pt x="55" y="63"/>
                  </a:moveTo>
                  <a:cubicBezTo>
                    <a:pt x="20" y="63"/>
                    <a:pt x="20" y="63"/>
                    <a:pt x="20" y="63"/>
                  </a:cubicBezTo>
                  <a:cubicBezTo>
                    <a:pt x="15" y="63"/>
                    <a:pt x="10" y="59"/>
                    <a:pt x="9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66" y="53"/>
                    <a:pt x="66" y="53"/>
                    <a:pt x="66" y="53"/>
                  </a:cubicBezTo>
                  <a:cubicBezTo>
                    <a:pt x="65" y="59"/>
                    <a:pt x="60" y="63"/>
                    <a:pt x="55" y="6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79" name="Freeform 67">
              <a:extLst>
                <a:ext uri="{FF2B5EF4-FFF2-40B4-BE49-F238E27FC236}">
                  <a16:creationId xmlns:a16="http://schemas.microsoft.com/office/drawing/2014/main" id="{F372A172-B59D-4F57-B706-E71A5A6BC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3392" y="7548756"/>
              <a:ext cx="378616" cy="441140"/>
            </a:xfrm>
            <a:custGeom>
              <a:avLst/>
              <a:gdLst>
                <a:gd name="T0" fmla="*/ 4 w 53"/>
                <a:gd name="T1" fmla="*/ 0 h 63"/>
                <a:gd name="T2" fmla="*/ 0 w 53"/>
                <a:gd name="T3" fmla="*/ 63 h 63"/>
                <a:gd name="T4" fmla="*/ 33 w 53"/>
                <a:gd name="T5" fmla="*/ 63 h 63"/>
                <a:gd name="T6" fmla="*/ 44 w 53"/>
                <a:gd name="T7" fmla="*/ 53 h 63"/>
                <a:gd name="T8" fmla="*/ 53 w 53"/>
                <a:gd name="T9" fmla="*/ 0 h 63"/>
                <a:gd name="T10" fmla="*/ 4 w 53"/>
                <a:gd name="T1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63">
                  <a:moveTo>
                    <a:pt x="4" y="0"/>
                  </a:moveTo>
                  <a:cubicBezTo>
                    <a:pt x="22" y="16"/>
                    <a:pt x="20" y="49"/>
                    <a:pt x="0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8" y="63"/>
                    <a:pt x="43" y="59"/>
                    <a:pt x="44" y="53"/>
                  </a:cubicBezTo>
                  <a:cubicBezTo>
                    <a:pt x="53" y="0"/>
                    <a:pt x="53" y="0"/>
                    <a:pt x="53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80" name="Freeform 68">
              <a:extLst>
                <a:ext uri="{FF2B5EF4-FFF2-40B4-BE49-F238E27FC236}">
                  <a16:creationId xmlns:a16="http://schemas.microsoft.com/office/drawing/2014/main" id="{B9BA791D-A754-4921-AE4C-EBA02663D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453" y="7548756"/>
              <a:ext cx="632183" cy="111153"/>
            </a:xfrm>
            <a:custGeom>
              <a:avLst/>
              <a:gdLst>
                <a:gd name="T0" fmla="*/ 80 w 89"/>
                <a:gd name="T1" fmla="*/ 16 h 16"/>
                <a:gd name="T2" fmla="*/ 8 w 89"/>
                <a:gd name="T3" fmla="*/ 16 h 16"/>
                <a:gd name="T4" fmla="*/ 0 w 89"/>
                <a:gd name="T5" fmla="*/ 8 h 16"/>
                <a:gd name="T6" fmla="*/ 0 w 89"/>
                <a:gd name="T7" fmla="*/ 8 h 16"/>
                <a:gd name="T8" fmla="*/ 8 w 89"/>
                <a:gd name="T9" fmla="*/ 0 h 16"/>
                <a:gd name="T10" fmla="*/ 80 w 89"/>
                <a:gd name="T11" fmla="*/ 0 h 16"/>
                <a:gd name="T12" fmla="*/ 89 w 89"/>
                <a:gd name="T13" fmla="*/ 8 h 16"/>
                <a:gd name="T14" fmla="*/ 89 w 89"/>
                <a:gd name="T15" fmla="*/ 8 h 16"/>
                <a:gd name="T16" fmla="*/ 80 w 89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16">
                  <a:moveTo>
                    <a:pt x="80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0"/>
                    <a:pt x="89" y="3"/>
                    <a:pt x="89" y="8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89" y="12"/>
                    <a:pt x="85" y="16"/>
                    <a:pt x="80" y="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</p:grpSp>
      <p:sp>
        <p:nvSpPr>
          <p:cNvPr id="281" name="Freeform 93">
            <a:extLst>
              <a:ext uri="{FF2B5EF4-FFF2-40B4-BE49-F238E27FC236}">
                <a16:creationId xmlns:a16="http://schemas.microsoft.com/office/drawing/2014/main" id="{944F0A01-8FB7-4F69-AE49-2606691FC82C}"/>
              </a:ext>
            </a:extLst>
          </p:cNvPr>
          <p:cNvSpPr>
            <a:spLocks/>
          </p:cNvSpPr>
          <p:nvPr/>
        </p:nvSpPr>
        <p:spPr bwMode="auto">
          <a:xfrm>
            <a:off x="6821094" y="5326596"/>
            <a:ext cx="4422963" cy="62524"/>
          </a:xfrm>
          <a:custGeom>
            <a:avLst/>
            <a:gdLst>
              <a:gd name="T0" fmla="*/ 925 w 932"/>
              <a:gd name="T1" fmla="*/ 13 h 13"/>
              <a:gd name="T2" fmla="*/ 7 w 932"/>
              <a:gd name="T3" fmla="*/ 13 h 13"/>
              <a:gd name="T4" fmla="*/ 0 w 932"/>
              <a:gd name="T5" fmla="*/ 6 h 13"/>
              <a:gd name="T6" fmla="*/ 0 w 932"/>
              <a:gd name="T7" fmla="*/ 6 h 13"/>
              <a:gd name="T8" fmla="*/ 7 w 932"/>
              <a:gd name="T9" fmla="*/ 0 h 13"/>
              <a:gd name="T10" fmla="*/ 925 w 932"/>
              <a:gd name="T11" fmla="*/ 0 h 13"/>
              <a:gd name="T12" fmla="*/ 932 w 932"/>
              <a:gd name="T13" fmla="*/ 6 h 13"/>
              <a:gd name="T14" fmla="*/ 932 w 932"/>
              <a:gd name="T15" fmla="*/ 6 h 13"/>
              <a:gd name="T16" fmla="*/ 925 w 932"/>
              <a:gd name="T17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2" h="13">
                <a:moveTo>
                  <a:pt x="925" y="13"/>
                </a:moveTo>
                <a:cubicBezTo>
                  <a:pt x="7" y="13"/>
                  <a:pt x="7" y="13"/>
                  <a:pt x="7" y="13"/>
                </a:cubicBezTo>
                <a:cubicBezTo>
                  <a:pt x="3" y="13"/>
                  <a:pt x="0" y="10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7" y="0"/>
                </a:cubicBezTo>
                <a:cubicBezTo>
                  <a:pt x="925" y="0"/>
                  <a:pt x="925" y="0"/>
                  <a:pt x="925" y="0"/>
                </a:cubicBezTo>
                <a:cubicBezTo>
                  <a:pt x="929" y="0"/>
                  <a:pt x="932" y="3"/>
                  <a:pt x="932" y="6"/>
                </a:cubicBezTo>
                <a:cubicBezTo>
                  <a:pt x="932" y="6"/>
                  <a:pt x="932" y="6"/>
                  <a:pt x="932" y="6"/>
                </a:cubicBezTo>
                <a:cubicBezTo>
                  <a:pt x="932" y="10"/>
                  <a:pt x="929" y="13"/>
                  <a:pt x="925" y="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71C3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00FD1315-E4D4-4AFE-A575-A717FC62181F}"/>
              </a:ext>
            </a:extLst>
          </p:cNvPr>
          <p:cNvGrpSpPr/>
          <p:nvPr/>
        </p:nvGrpSpPr>
        <p:grpSpPr>
          <a:xfrm>
            <a:off x="7147607" y="2133264"/>
            <a:ext cx="2292531" cy="3202597"/>
            <a:chOff x="5672544" y="3199895"/>
            <a:chExt cx="3438796" cy="4803895"/>
          </a:xfrm>
        </p:grpSpPr>
        <p:sp>
          <p:nvSpPr>
            <p:cNvPr id="283" name="Freeform 71">
              <a:extLst>
                <a:ext uri="{FF2B5EF4-FFF2-40B4-BE49-F238E27FC236}">
                  <a16:creationId xmlns:a16="http://schemas.microsoft.com/office/drawing/2014/main" id="{E8F636DA-2FE5-433F-8FCB-4EBC22FCB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7923" y="5492426"/>
              <a:ext cx="204939" cy="197992"/>
            </a:xfrm>
            <a:custGeom>
              <a:avLst/>
              <a:gdLst>
                <a:gd name="T0" fmla="*/ 20 w 29"/>
                <a:gd name="T1" fmla="*/ 0 h 28"/>
                <a:gd name="T2" fmla="*/ 15 w 29"/>
                <a:gd name="T3" fmla="*/ 3 h 28"/>
                <a:gd name="T4" fmla="*/ 14 w 29"/>
                <a:gd name="T5" fmla="*/ 4 h 28"/>
                <a:gd name="T6" fmla="*/ 10 w 29"/>
                <a:gd name="T7" fmla="*/ 7 h 28"/>
                <a:gd name="T8" fmla="*/ 7 w 29"/>
                <a:gd name="T9" fmla="*/ 9 h 28"/>
                <a:gd name="T10" fmla="*/ 3 w 29"/>
                <a:gd name="T11" fmla="*/ 15 h 28"/>
                <a:gd name="T12" fmla="*/ 1 w 29"/>
                <a:gd name="T13" fmla="*/ 20 h 28"/>
                <a:gd name="T14" fmla="*/ 0 w 29"/>
                <a:gd name="T15" fmla="*/ 23 h 28"/>
                <a:gd name="T16" fmla="*/ 4 w 29"/>
                <a:gd name="T17" fmla="*/ 28 h 28"/>
                <a:gd name="T18" fmla="*/ 9 w 29"/>
                <a:gd name="T19" fmla="*/ 25 h 28"/>
                <a:gd name="T20" fmla="*/ 11 w 29"/>
                <a:gd name="T21" fmla="*/ 23 h 28"/>
                <a:gd name="T22" fmla="*/ 11 w 29"/>
                <a:gd name="T23" fmla="*/ 23 h 28"/>
                <a:gd name="T24" fmla="*/ 14 w 29"/>
                <a:gd name="T25" fmla="*/ 20 h 28"/>
                <a:gd name="T26" fmla="*/ 16 w 29"/>
                <a:gd name="T27" fmla="*/ 18 h 28"/>
                <a:gd name="T28" fmla="*/ 20 w 29"/>
                <a:gd name="T29" fmla="*/ 15 h 28"/>
                <a:gd name="T30" fmla="*/ 22 w 29"/>
                <a:gd name="T31" fmla="*/ 13 h 28"/>
                <a:gd name="T32" fmla="*/ 24 w 29"/>
                <a:gd name="T33" fmla="*/ 11 h 28"/>
                <a:gd name="T34" fmla="*/ 27 w 29"/>
                <a:gd name="T35" fmla="*/ 8 h 28"/>
                <a:gd name="T36" fmla="*/ 20 w 29"/>
                <a:gd name="T3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28">
                  <a:moveTo>
                    <a:pt x="20" y="0"/>
                  </a:moveTo>
                  <a:cubicBezTo>
                    <a:pt x="19" y="0"/>
                    <a:pt x="17" y="0"/>
                    <a:pt x="15" y="3"/>
                  </a:cubicBezTo>
                  <a:cubicBezTo>
                    <a:pt x="14" y="3"/>
                    <a:pt x="14" y="4"/>
                    <a:pt x="14" y="4"/>
                  </a:cubicBezTo>
                  <a:cubicBezTo>
                    <a:pt x="13" y="6"/>
                    <a:pt x="12" y="6"/>
                    <a:pt x="10" y="7"/>
                  </a:cubicBezTo>
                  <a:cubicBezTo>
                    <a:pt x="9" y="7"/>
                    <a:pt x="8" y="8"/>
                    <a:pt x="7" y="9"/>
                  </a:cubicBezTo>
                  <a:cubicBezTo>
                    <a:pt x="6" y="10"/>
                    <a:pt x="4" y="13"/>
                    <a:pt x="3" y="15"/>
                  </a:cubicBezTo>
                  <a:cubicBezTo>
                    <a:pt x="3" y="17"/>
                    <a:pt x="2" y="18"/>
                    <a:pt x="1" y="20"/>
                  </a:cubicBezTo>
                  <a:cubicBezTo>
                    <a:pt x="0" y="21"/>
                    <a:pt x="0" y="22"/>
                    <a:pt x="0" y="23"/>
                  </a:cubicBezTo>
                  <a:cubicBezTo>
                    <a:pt x="0" y="26"/>
                    <a:pt x="2" y="28"/>
                    <a:pt x="4" y="28"/>
                  </a:cubicBezTo>
                  <a:cubicBezTo>
                    <a:pt x="6" y="28"/>
                    <a:pt x="8" y="27"/>
                    <a:pt x="9" y="25"/>
                  </a:cubicBezTo>
                  <a:cubicBezTo>
                    <a:pt x="9" y="24"/>
                    <a:pt x="10" y="24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3" y="22"/>
                    <a:pt x="13" y="21"/>
                    <a:pt x="14" y="20"/>
                  </a:cubicBezTo>
                  <a:cubicBezTo>
                    <a:pt x="14" y="19"/>
                    <a:pt x="15" y="18"/>
                    <a:pt x="16" y="18"/>
                  </a:cubicBezTo>
                  <a:cubicBezTo>
                    <a:pt x="18" y="17"/>
                    <a:pt x="19" y="17"/>
                    <a:pt x="20" y="15"/>
                  </a:cubicBezTo>
                  <a:cubicBezTo>
                    <a:pt x="21" y="15"/>
                    <a:pt x="22" y="14"/>
                    <a:pt x="22" y="13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6" y="10"/>
                    <a:pt x="27" y="10"/>
                    <a:pt x="27" y="8"/>
                  </a:cubicBezTo>
                  <a:cubicBezTo>
                    <a:pt x="29" y="4"/>
                    <a:pt x="23" y="0"/>
                    <a:pt x="20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84" name="Freeform 69">
              <a:extLst>
                <a:ext uri="{FF2B5EF4-FFF2-40B4-BE49-F238E27FC236}">
                  <a16:creationId xmlns:a16="http://schemas.microsoft.com/office/drawing/2014/main" id="{34FE8B9F-4DCB-48B4-8E89-E1DB2329F2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01086" y="5422955"/>
              <a:ext cx="1410254" cy="826700"/>
            </a:xfrm>
            <a:custGeom>
              <a:avLst/>
              <a:gdLst>
                <a:gd name="T0" fmla="*/ 198 w 198"/>
                <a:gd name="T1" fmla="*/ 78 h 118"/>
                <a:gd name="T2" fmla="*/ 197 w 198"/>
                <a:gd name="T3" fmla="*/ 76 h 118"/>
                <a:gd name="T4" fmla="*/ 195 w 198"/>
                <a:gd name="T5" fmla="*/ 74 h 118"/>
                <a:gd name="T6" fmla="*/ 178 w 198"/>
                <a:gd name="T7" fmla="*/ 74 h 118"/>
                <a:gd name="T8" fmla="*/ 125 w 198"/>
                <a:gd name="T9" fmla="*/ 65 h 118"/>
                <a:gd name="T10" fmla="*/ 121 w 198"/>
                <a:gd name="T11" fmla="*/ 54 h 118"/>
                <a:gd name="T12" fmla="*/ 125 w 198"/>
                <a:gd name="T13" fmla="*/ 47 h 118"/>
                <a:gd name="T14" fmla="*/ 124 w 198"/>
                <a:gd name="T15" fmla="*/ 40 h 118"/>
                <a:gd name="T16" fmla="*/ 69 w 198"/>
                <a:gd name="T17" fmla="*/ 3 h 118"/>
                <a:gd name="T18" fmla="*/ 62 w 198"/>
                <a:gd name="T19" fmla="*/ 5 h 118"/>
                <a:gd name="T20" fmla="*/ 62 w 198"/>
                <a:gd name="T21" fmla="*/ 5 h 118"/>
                <a:gd name="T22" fmla="*/ 53 w 198"/>
                <a:gd name="T23" fmla="*/ 7 h 118"/>
                <a:gd name="T24" fmla="*/ 10 w 198"/>
                <a:gd name="T25" fmla="*/ 19 h 118"/>
                <a:gd name="T26" fmla="*/ 15 w 198"/>
                <a:gd name="T27" fmla="*/ 64 h 118"/>
                <a:gd name="T28" fmla="*/ 16 w 198"/>
                <a:gd name="T29" fmla="*/ 73 h 118"/>
                <a:gd name="T30" fmla="*/ 16 w 198"/>
                <a:gd name="T31" fmla="*/ 73 h 118"/>
                <a:gd name="T32" fmla="*/ 15 w 198"/>
                <a:gd name="T33" fmla="*/ 77 h 118"/>
                <a:gd name="T34" fmla="*/ 17 w 198"/>
                <a:gd name="T35" fmla="*/ 80 h 118"/>
                <a:gd name="T36" fmla="*/ 72 w 198"/>
                <a:gd name="T37" fmla="*/ 117 h 118"/>
                <a:gd name="T38" fmla="*/ 79 w 198"/>
                <a:gd name="T39" fmla="*/ 116 h 118"/>
                <a:gd name="T40" fmla="*/ 87 w 198"/>
                <a:gd name="T41" fmla="*/ 104 h 118"/>
                <a:gd name="T42" fmla="*/ 108 w 198"/>
                <a:gd name="T43" fmla="*/ 92 h 118"/>
                <a:gd name="T44" fmla="*/ 170 w 198"/>
                <a:gd name="T45" fmla="*/ 88 h 118"/>
                <a:gd name="T46" fmla="*/ 181 w 198"/>
                <a:gd name="T47" fmla="*/ 94 h 118"/>
                <a:gd name="T48" fmla="*/ 188 w 198"/>
                <a:gd name="T49" fmla="*/ 92 h 118"/>
                <a:gd name="T50" fmla="*/ 198 w 198"/>
                <a:gd name="T51" fmla="*/ 78 h 118"/>
                <a:gd name="T52" fmla="*/ 18 w 198"/>
                <a:gd name="T53" fmla="*/ 25 h 118"/>
                <a:gd name="T54" fmla="*/ 47 w 198"/>
                <a:gd name="T55" fmla="*/ 16 h 118"/>
                <a:gd name="T56" fmla="*/ 50 w 198"/>
                <a:gd name="T57" fmla="*/ 19 h 118"/>
                <a:gd name="T58" fmla="*/ 49 w 198"/>
                <a:gd name="T59" fmla="*/ 23 h 118"/>
                <a:gd name="T60" fmla="*/ 28 w 198"/>
                <a:gd name="T61" fmla="*/ 54 h 118"/>
                <a:gd name="T62" fmla="*/ 24 w 198"/>
                <a:gd name="T63" fmla="*/ 57 h 118"/>
                <a:gd name="T64" fmla="*/ 20 w 198"/>
                <a:gd name="T65" fmla="*/ 55 h 118"/>
                <a:gd name="T66" fmla="*/ 18 w 198"/>
                <a:gd name="T67" fmla="*/ 2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8" h="118">
                  <a:moveTo>
                    <a:pt x="198" y="78"/>
                  </a:moveTo>
                  <a:cubicBezTo>
                    <a:pt x="198" y="78"/>
                    <a:pt x="198" y="76"/>
                    <a:pt x="197" y="76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89" y="75"/>
                    <a:pt x="183" y="75"/>
                    <a:pt x="178" y="74"/>
                  </a:cubicBezTo>
                  <a:cubicBezTo>
                    <a:pt x="125" y="65"/>
                    <a:pt x="125" y="65"/>
                    <a:pt x="125" y="65"/>
                  </a:cubicBezTo>
                  <a:cubicBezTo>
                    <a:pt x="120" y="64"/>
                    <a:pt x="118" y="58"/>
                    <a:pt x="121" y="54"/>
                  </a:cubicBezTo>
                  <a:cubicBezTo>
                    <a:pt x="122" y="51"/>
                    <a:pt x="124" y="49"/>
                    <a:pt x="125" y="47"/>
                  </a:cubicBezTo>
                  <a:cubicBezTo>
                    <a:pt x="126" y="45"/>
                    <a:pt x="126" y="42"/>
                    <a:pt x="124" y="40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6" y="2"/>
                    <a:pt x="63" y="2"/>
                    <a:pt x="62" y="5"/>
                  </a:cubicBezTo>
                  <a:cubicBezTo>
                    <a:pt x="62" y="5"/>
                    <a:pt x="62" y="5"/>
                    <a:pt x="62" y="5"/>
                  </a:cubicBezTo>
                  <a:cubicBezTo>
                    <a:pt x="60" y="7"/>
                    <a:pt x="56" y="8"/>
                    <a:pt x="53" y="7"/>
                  </a:cubicBezTo>
                  <a:cubicBezTo>
                    <a:pt x="38" y="0"/>
                    <a:pt x="19" y="5"/>
                    <a:pt x="10" y="19"/>
                  </a:cubicBezTo>
                  <a:cubicBezTo>
                    <a:pt x="0" y="34"/>
                    <a:pt x="2" y="53"/>
                    <a:pt x="15" y="64"/>
                  </a:cubicBezTo>
                  <a:cubicBezTo>
                    <a:pt x="17" y="67"/>
                    <a:pt x="17" y="70"/>
                    <a:pt x="16" y="73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5" y="74"/>
                    <a:pt x="15" y="75"/>
                    <a:pt x="15" y="77"/>
                  </a:cubicBezTo>
                  <a:cubicBezTo>
                    <a:pt x="15" y="78"/>
                    <a:pt x="16" y="79"/>
                    <a:pt x="17" y="80"/>
                  </a:cubicBezTo>
                  <a:cubicBezTo>
                    <a:pt x="72" y="117"/>
                    <a:pt x="72" y="117"/>
                    <a:pt x="72" y="117"/>
                  </a:cubicBezTo>
                  <a:cubicBezTo>
                    <a:pt x="74" y="118"/>
                    <a:pt x="77" y="118"/>
                    <a:pt x="79" y="116"/>
                  </a:cubicBezTo>
                  <a:cubicBezTo>
                    <a:pt x="87" y="104"/>
                    <a:pt x="87" y="104"/>
                    <a:pt x="87" y="104"/>
                  </a:cubicBezTo>
                  <a:cubicBezTo>
                    <a:pt x="92" y="97"/>
                    <a:pt x="99" y="92"/>
                    <a:pt x="108" y="92"/>
                  </a:cubicBezTo>
                  <a:cubicBezTo>
                    <a:pt x="170" y="88"/>
                    <a:pt x="170" y="88"/>
                    <a:pt x="170" y="88"/>
                  </a:cubicBezTo>
                  <a:cubicBezTo>
                    <a:pt x="174" y="88"/>
                    <a:pt x="179" y="91"/>
                    <a:pt x="181" y="94"/>
                  </a:cubicBezTo>
                  <a:cubicBezTo>
                    <a:pt x="183" y="95"/>
                    <a:pt x="187" y="95"/>
                    <a:pt x="188" y="92"/>
                  </a:cubicBezTo>
                  <a:lnTo>
                    <a:pt x="198" y="78"/>
                  </a:lnTo>
                  <a:close/>
                  <a:moveTo>
                    <a:pt x="18" y="25"/>
                  </a:moveTo>
                  <a:cubicBezTo>
                    <a:pt x="25" y="16"/>
                    <a:pt x="37" y="12"/>
                    <a:pt x="47" y="16"/>
                  </a:cubicBezTo>
                  <a:cubicBezTo>
                    <a:pt x="48" y="16"/>
                    <a:pt x="49" y="17"/>
                    <a:pt x="50" y="19"/>
                  </a:cubicBezTo>
                  <a:cubicBezTo>
                    <a:pt x="50" y="20"/>
                    <a:pt x="50" y="22"/>
                    <a:pt x="49" y="23"/>
                  </a:cubicBezTo>
                  <a:cubicBezTo>
                    <a:pt x="43" y="33"/>
                    <a:pt x="35" y="45"/>
                    <a:pt x="28" y="54"/>
                  </a:cubicBezTo>
                  <a:cubicBezTo>
                    <a:pt x="27" y="56"/>
                    <a:pt x="26" y="57"/>
                    <a:pt x="24" y="57"/>
                  </a:cubicBezTo>
                  <a:cubicBezTo>
                    <a:pt x="23" y="57"/>
                    <a:pt x="21" y="56"/>
                    <a:pt x="20" y="55"/>
                  </a:cubicBezTo>
                  <a:cubicBezTo>
                    <a:pt x="13" y="47"/>
                    <a:pt x="12" y="34"/>
                    <a:pt x="18" y="2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85" name="Freeform 70">
              <a:extLst>
                <a:ext uri="{FF2B5EF4-FFF2-40B4-BE49-F238E27FC236}">
                  <a16:creationId xmlns:a16="http://schemas.microsoft.com/office/drawing/2014/main" id="{9B87AF91-8EB0-4BB3-AC98-F5C05F28C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721" y="5409061"/>
              <a:ext cx="420298" cy="204939"/>
            </a:xfrm>
            <a:custGeom>
              <a:avLst/>
              <a:gdLst>
                <a:gd name="T0" fmla="*/ 21 w 59"/>
                <a:gd name="T1" fmla="*/ 4 h 29"/>
                <a:gd name="T2" fmla="*/ 23 w 59"/>
                <a:gd name="T3" fmla="*/ 4 h 29"/>
                <a:gd name="T4" fmla="*/ 35 w 59"/>
                <a:gd name="T5" fmla="*/ 2 h 29"/>
                <a:gd name="T6" fmla="*/ 47 w 59"/>
                <a:gd name="T7" fmla="*/ 5 h 29"/>
                <a:gd name="T8" fmla="*/ 56 w 59"/>
                <a:gd name="T9" fmla="*/ 21 h 29"/>
                <a:gd name="T10" fmla="*/ 41 w 59"/>
                <a:gd name="T11" fmla="*/ 12 h 29"/>
                <a:gd name="T12" fmla="*/ 36 w 59"/>
                <a:gd name="T13" fmla="*/ 12 h 29"/>
                <a:gd name="T14" fmla="*/ 33 w 59"/>
                <a:gd name="T15" fmla="*/ 13 h 29"/>
                <a:gd name="T16" fmla="*/ 20 w 59"/>
                <a:gd name="T17" fmla="*/ 25 h 29"/>
                <a:gd name="T18" fmla="*/ 18 w 59"/>
                <a:gd name="T19" fmla="*/ 29 h 29"/>
                <a:gd name="T20" fmla="*/ 2 w 59"/>
                <a:gd name="T21" fmla="*/ 14 h 29"/>
                <a:gd name="T22" fmla="*/ 2 w 59"/>
                <a:gd name="T23" fmla="*/ 9 h 29"/>
                <a:gd name="T24" fmla="*/ 6 w 59"/>
                <a:gd name="T25" fmla="*/ 3 h 29"/>
                <a:gd name="T26" fmla="*/ 11 w 59"/>
                <a:gd name="T27" fmla="*/ 1 h 29"/>
                <a:gd name="T28" fmla="*/ 21 w 59"/>
                <a:gd name="T29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" h="29">
                  <a:moveTo>
                    <a:pt x="21" y="4"/>
                  </a:moveTo>
                  <a:cubicBezTo>
                    <a:pt x="22" y="4"/>
                    <a:pt x="23" y="4"/>
                    <a:pt x="23" y="4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9" y="1"/>
                    <a:pt x="44" y="2"/>
                    <a:pt x="47" y="5"/>
                  </a:cubicBezTo>
                  <a:cubicBezTo>
                    <a:pt x="52" y="11"/>
                    <a:pt x="59" y="18"/>
                    <a:pt x="56" y="21"/>
                  </a:cubicBezTo>
                  <a:cubicBezTo>
                    <a:pt x="53" y="24"/>
                    <a:pt x="45" y="16"/>
                    <a:pt x="41" y="12"/>
                  </a:cubicBezTo>
                  <a:cubicBezTo>
                    <a:pt x="40" y="11"/>
                    <a:pt x="38" y="11"/>
                    <a:pt x="36" y="12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27" y="16"/>
                    <a:pt x="23" y="20"/>
                    <a:pt x="20" y="25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3"/>
                    <a:pt x="0" y="11"/>
                    <a:pt x="2" y="9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1"/>
                    <a:pt x="9" y="0"/>
                    <a:pt x="11" y="1"/>
                  </a:cubicBezTo>
                  <a:lnTo>
                    <a:pt x="21" y="4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86" name="Freeform 72">
              <a:extLst>
                <a:ext uri="{FF2B5EF4-FFF2-40B4-BE49-F238E27FC236}">
                  <a16:creationId xmlns:a16="http://schemas.microsoft.com/office/drawing/2014/main" id="{E5B7C4DA-176A-4100-B448-1792C62ABB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99" y="3950178"/>
              <a:ext cx="1055953" cy="1583930"/>
            </a:xfrm>
            <a:custGeom>
              <a:avLst/>
              <a:gdLst>
                <a:gd name="T0" fmla="*/ 7 w 148"/>
                <a:gd name="T1" fmla="*/ 28 h 226"/>
                <a:gd name="T2" fmla="*/ 2 w 148"/>
                <a:gd name="T3" fmla="*/ 0 h 226"/>
                <a:gd name="T4" fmla="*/ 34 w 148"/>
                <a:gd name="T5" fmla="*/ 19 h 226"/>
                <a:gd name="T6" fmla="*/ 66 w 148"/>
                <a:gd name="T7" fmla="*/ 130 h 226"/>
                <a:gd name="T8" fmla="*/ 80 w 148"/>
                <a:gd name="T9" fmla="*/ 153 h 226"/>
                <a:gd name="T10" fmla="*/ 148 w 148"/>
                <a:gd name="T11" fmla="*/ 208 h 226"/>
                <a:gd name="T12" fmla="*/ 139 w 148"/>
                <a:gd name="T13" fmla="*/ 226 h 226"/>
                <a:gd name="T14" fmla="*/ 48 w 148"/>
                <a:gd name="T15" fmla="*/ 174 h 226"/>
                <a:gd name="T16" fmla="*/ 7 w 148"/>
                <a:gd name="T17" fmla="*/ 2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26">
                  <a:moveTo>
                    <a:pt x="7" y="28"/>
                  </a:moveTo>
                  <a:cubicBezTo>
                    <a:pt x="5" y="22"/>
                    <a:pt x="0" y="4"/>
                    <a:pt x="2" y="0"/>
                  </a:cubicBezTo>
                  <a:cubicBezTo>
                    <a:pt x="2" y="0"/>
                    <a:pt x="25" y="2"/>
                    <a:pt x="34" y="19"/>
                  </a:cubicBezTo>
                  <a:cubicBezTo>
                    <a:pt x="44" y="37"/>
                    <a:pt x="60" y="102"/>
                    <a:pt x="66" y="130"/>
                  </a:cubicBezTo>
                  <a:cubicBezTo>
                    <a:pt x="68" y="139"/>
                    <a:pt x="73" y="147"/>
                    <a:pt x="80" y="153"/>
                  </a:cubicBezTo>
                  <a:cubicBezTo>
                    <a:pt x="148" y="208"/>
                    <a:pt x="148" y="208"/>
                    <a:pt x="148" y="208"/>
                  </a:cubicBezTo>
                  <a:cubicBezTo>
                    <a:pt x="147" y="215"/>
                    <a:pt x="144" y="221"/>
                    <a:pt x="139" y="226"/>
                  </a:cubicBezTo>
                  <a:cubicBezTo>
                    <a:pt x="48" y="174"/>
                    <a:pt x="48" y="174"/>
                    <a:pt x="48" y="174"/>
                  </a:cubicBezTo>
                  <a:cubicBezTo>
                    <a:pt x="29" y="166"/>
                    <a:pt x="15" y="47"/>
                    <a:pt x="7" y="28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87" name="Freeform 73">
              <a:extLst>
                <a:ext uri="{FF2B5EF4-FFF2-40B4-BE49-F238E27FC236}">
                  <a16:creationId xmlns:a16="http://schemas.microsoft.com/office/drawing/2014/main" id="{8B032C0B-72AD-4920-825A-0ABB53C44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5552" y="3936284"/>
              <a:ext cx="427245" cy="785018"/>
            </a:xfrm>
            <a:custGeom>
              <a:avLst/>
              <a:gdLst>
                <a:gd name="T0" fmla="*/ 27 w 60"/>
                <a:gd name="T1" fmla="*/ 112 h 112"/>
                <a:gd name="T2" fmla="*/ 60 w 60"/>
                <a:gd name="T3" fmla="*/ 91 h 112"/>
                <a:gd name="T4" fmla="*/ 37 w 60"/>
                <a:gd name="T5" fmla="*/ 20 h 112"/>
                <a:gd name="T6" fmla="*/ 3 w 60"/>
                <a:gd name="T7" fmla="*/ 1 h 112"/>
                <a:gd name="T8" fmla="*/ 10 w 60"/>
                <a:gd name="T9" fmla="*/ 30 h 112"/>
                <a:gd name="T10" fmla="*/ 27 w 60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112">
                  <a:moveTo>
                    <a:pt x="27" y="112"/>
                  </a:moveTo>
                  <a:cubicBezTo>
                    <a:pt x="39" y="112"/>
                    <a:pt x="51" y="107"/>
                    <a:pt x="60" y="91"/>
                  </a:cubicBezTo>
                  <a:cubicBezTo>
                    <a:pt x="53" y="63"/>
                    <a:pt x="43" y="33"/>
                    <a:pt x="37" y="20"/>
                  </a:cubicBezTo>
                  <a:cubicBezTo>
                    <a:pt x="27" y="0"/>
                    <a:pt x="3" y="1"/>
                    <a:pt x="3" y="1"/>
                  </a:cubicBezTo>
                  <a:cubicBezTo>
                    <a:pt x="0" y="6"/>
                    <a:pt x="7" y="23"/>
                    <a:pt x="10" y="30"/>
                  </a:cubicBezTo>
                  <a:cubicBezTo>
                    <a:pt x="14" y="40"/>
                    <a:pt x="20" y="77"/>
                    <a:pt x="27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88" name="Freeform 74">
              <a:extLst>
                <a:ext uri="{FF2B5EF4-FFF2-40B4-BE49-F238E27FC236}">
                  <a16:creationId xmlns:a16="http://schemas.microsoft.com/office/drawing/2014/main" id="{3D6A4369-3DAC-41DF-B2A2-9C5A623F0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5552" y="3915443"/>
              <a:ext cx="284830" cy="805859"/>
            </a:xfrm>
            <a:custGeom>
              <a:avLst/>
              <a:gdLst>
                <a:gd name="T0" fmla="*/ 27 w 40"/>
                <a:gd name="T1" fmla="*/ 115 h 115"/>
                <a:gd name="T2" fmla="*/ 40 w 40"/>
                <a:gd name="T3" fmla="*/ 112 h 115"/>
                <a:gd name="T4" fmla="*/ 25 w 40"/>
                <a:gd name="T5" fmla="*/ 23 h 115"/>
                <a:gd name="T6" fmla="*/ 3 w 40"/>
                <a:gd name="T7" fmla="*/ 7 h 115"/>
                <a:gd name="T8" fmla="*/ 10 w 40"/>
                <a:gd name="T9" fmla="*/ 33 h 115"/>
                <a:gd name="T10" fmla="*/ 27 w 40"/>
                <a:gd name="T11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15">
                  <a:moveTo>
                    <a:pt x="27" y="115"/>
                  </a:moveTo>
                  <a:cubicBezTo>
                    <a:pt x="35" y="115"/>
                    <a:pt x="40" y="112"/>
                    <a:pt x="40" y="112"/>
                  </a:cubicBezTo>
                  <a:cubicBezTo>
                    <a:pt x="33" y="89"/>
                    <a:pt x="26" y="31"/>
                    <a:pt x="25" y="23"/>
                  </a:cubicBezTo>
                  <a:cubicBezTo>
                    <a:pt x="20" y="0"/>
                    <a:pt x="3" y="7"/>
                    <a:pt x="3" y="7"/>
                  </a:cubicBezTo>
                  <a:cubicBezTo>
                    <a:pt x="0" y="12"/>
                    <a:pt x="7" y="26"/>
                    <a:pt x="10" y="33"/>
                  </a:cubicBezTo>
                  <a:cubicBezTo>
                    <a:pt x="14" y="43"/>
                    <a:pt x="20" y="80"/>
                    <a:pt x="27" y="11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89" name="Freeform 75">
              <a:extLst>
                <a:ext uri="{FF2B5EF4-FFF2-40B4-BE49-F238E27FC236}">
                  <a16:creationId xmlns:a16="http://schemas.microsoft.com/office/drawing/2014/main" id="{A3A911E6-DF77-44E9-B4C8-606E62D3B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7374" y="3887655"/>
              <a:ext cx="927434" cy="1507512"/>
            </a:xfrm>
            <a:custGeom>
              <a:avLst/>
              <a:gdLst>
                <a:gd name="T0" fmla="*/ 130 w 130"/>
                <a:gd name="T1" fmla="*/ 215 h 215"/>
                <a:gd name="T2" fmla="*/ 120 w 130"/>
                <a:gd name="T3" fmla="*/ 24 h 215"/>
                <a:gd name="T4" fmla="*/ 105 w 130"/>
                <a:gd name="T5" fmla="*/ 9 h 215"/>
                <a:gd name="T6" fmla="*/ 40 w 130"/>
                <a:gd name="T7" fmla="*/ 0 h 215"/>
                <a:gd name="T8" fmla="*/ 0 w 130"/>
                <a:gd name="T9" fmla="*/ 213 h 215"/>
                <a:gd name="T10" fmla="*/ 130 w 130"/>
                <a:gd name="T11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215">
                  <a:moveTo>
                    <a:pt x="130" y="215"/>
                  </a:moveTo>
                  <a:cubicBezTo>
                    <a:pt x="120" y="24"/>
                    <a:pt x="120" y="24"/>
                    <a:pt x="120" y="24"/>
                  </a:cubicBezTo>
                  <a:cubicBezTo>
                    <a:pt x="119" y="16"/>
                    <a:pt x="113" y="10"/>
                    <a:pt x="105" y="9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0" y="213"/>
                    <a:pt x="0" y="213"/>
                    <a:pt x="0" y="213"/>
                  </a:cubicBezTo>
                  <a:lnTo>
                    <a:pt x="130" y="215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90" name="Freeform 76">
              <a:extLst>
                <a:ext uri="{FF2B5EF4-FFF2-40B4-BE49-F238E27FC236}">
                  <a16:creationId xmlns:a16="http://schemas.microsoft.com/office/drawing/2014/main" id="{D310EC91-57C0-4B80-8CF0-3718129B6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1456" y="7548756"/>
              <a:ext cx="448087" cy="441140"/>
            </a:xfrm>
            <a:custGeom>
              <a:avLst/>
              <a:gdLst>
                <a:gd name="T0" fmla="*/ 6 w 63"/>
                <a:gd name="T1" fmla="*/ 7 h 63"/>
                <a:gd name="T2" fmla="*/ 6 w 63"/>
                <a:gd name="T3" fmla="*/ 30 h 63"/>
                <a:gd name="T4" fmla="*/ 4 w 63"/>
                <a:gd name="T5" fmla="*/ 44 h 63"/>
                <a:gd name="T6" fmla="*/ 2 w 63"/>
                <a:gd name="T7" fmla="*/ 51 h 63"/>
                <a:gd name="T8" fmla="*/ 11 w 63"/>
                <a:gd name="T9" fmla="*/ 63 h 63"/>
                <a:gd name="T10" fmla="*/ 60 w 63"/>
                <a:gd name="T11" fmla="*/ 63 h 63"/>
                <a:gd name="T12" fmla="*/ 62 w 63"/>
                <a:gd name="T13" fmla="*/ 61 h 63"/>
                <a:gd name="T14" fmla="*/ 29 w 63"/>
                <a:gd name="T15" fmla="*/ 44 h 63"/>
                <a:gd name="T16" fmla="*/ 20 w 63"/>
                <a:gd name="T17" fmla="*/ 8 h 63"/>
                <a:gd name="T18" fmla="*/ 12 w 63"/>
                <a:gd name="T19" fmla="*/ 0 h 63"/>
                <a:gd name="T20" fmla="*/ 12 w 63"/>
                <a:gd name="T21" fmla="*/ 0 h 63"/>
                <a:gd name="T22" fmla="*/ 6 w 63"/>
                <a:gd name="T23" fmla="*/ 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3" h="63">
                  <a:moveTo>
                    <a:pt x="6" y="7"/>
                  </a:moveTo>
                  <a:cubicBezTo>
                    <a:pt x="6" y="30"/>
                    <a:pt x="6" y="30"/>
                    <a:pt x="6" y="30"/>
                  </a:cubicBezTo>
                  <a:cubicBezTo>
                    <a:pt x="6" y="35"/>
                    <a:pt x="5" y="40"/>
                    <a:pt x="4" y="44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0" y="57"/>
                    <a:pt x="5" y="63"/>
                    <a:pt x="11" y="63"/>
                  </a:cubicBezTo>
                  <a:cubicBezTo>
                    <a:pt x="26" y="63"/>
                    <a:pt x="53" y="63"/>
                    <a:pt x="60" y="63"/>
                  </a:cubicBezTo>
                  <a:cubicBezTo>
                    <a:pt x="61" y="63"/>
                    <a:pt x="62" y="62"/>
                    <a:pt x="62" y="61"/>
                  </a:cubicBezTo>
                  <a:cubicBezTo>
                    <a:pt x="63" y="54"/>
                    <a:pt x="43" y="50"/>
                    <a:pt x="29" y="44"/>
                  </a:cubicBezTo>
                  <a:cubicBezTo>
                    <a:pt x="18" y="40"/>
                    <a:pt x="18" y="20"/>
                    <a:pt x="20" y="8"/>
                  </a:cubicBezTo>
                  <a:cubicBezTo>
                    <a:pt x="20" y="4"/>
                    <a:pt x="16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8" y="1"/>
                    <a:pt x="6" y="4"/>
                    <a:pt x="6" y="7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91" name="Freeform 77">
              <a:extLst>
                <a:ext uri="{FF2B5EF4-FFF2-40B4-BE49-F238E27FC236}">
                  <a16:creationId xmlns:a16="http://schemas.microsoft.com/office/drawing/2014/main" id="{099CB9A0-46A8-4651-8201-605FEBC8E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9491" y="7514021"/>
              <a:ext cx="413351" cy="489769"/>
            </a:xfrm>
            <a:custGeom>
              <a:avLst/>
              <a:gdLst>
                <a:gd name="T0" fmla="*/ 19 w 58"/>
                <a:gd name="T1" fmla="*/ 6 h 70"/>
                <a:gd name="T2" fmla="*/ 11 w 58"/>
                <a:gd name="T3" fmla="*/ 32 h 70"/>
                <a:gd name="T4" fmla="*/ 9 w 58"/>
                <a:gd name="T5" fmla="*/ 35 h 70"/>
                <a:gd name="T6" fmla="*/ 4 w 58"/>
                <a:gd name="T7" fmla="*/ 44 h 70"/>
                <a:gd name="T8" fmla="*/ 9 w 58"/>
                <a:gd name="T9" fmla="*/ 58 h 70"/>
                <a:gd name="T10" fmla="*/ 32 w 58"/>
                <a:gd name="T11" fmla="*/ 66 h 70"/>
                <a:gd name="T12" fmla="*/ 58 w 58"/>
                <a:gd name="T13" fmla="*/ 63 h 70"/>
                <a:gd name="T14" fmla="*/ 41 w 58"/>
                <a:gd name="T15" fmla="*/ 55 h 70"/>
                <a:gd name="T16" fmla="*/ 30 w 58"/>
                <a:gd name="T17" fmla="*/ 47 h 70"/>
                <a:gd name="T18" fmla="*/ 35 w 58"/>
                <a:gd name="T19" fmla="*/ 11 h 70"/>
                <a:gd name="T20" fmla="*/ 30 w 58"/>
                <a:gd name="T21" fmla="*/ 1 h 70"/>
                <a:gd name="T22" fmla="*/ 28 w 58"/>
                <a:gd name="T23" fmla="*/ 1 h 70"/>
                <a:gd name="T24" fmla="*/ 19 w 58"/>
                <a:gd name="T25" fmla="*/ 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" h="70">
                  <a:moveTo>
                    <a:pt x="19" y="6"/>
                  </a:moveTo>
                  <a:cubicBezTo>
                    <a:pt x="11" y="32"/>
                    <a:pt x="11" y="32"/>
                    <a:pt x="11" y="32"/>
                  </a:cubicBezTo>
                  <a:cubicBezTo>
                    <a:pt x="10" y="33"/>
                    <a:pt x="10" y="34"/>
                    <a:pt x="9" y="35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0" y="49"/>
                    <a:pt x="3" y="56"/>
                    <a:pt x="9" y="58"/>
                  </a:cubicBezTo>
                  <a:cubicBezTo>
                    <a:pt x="9" y="58"/>
                    <a:pt x="20" y="62"/>
                    <a:pt x="32" y="66"/>
                  </a:cubicBezTo>
                  <a:cubicBezTo>
                    <a:pt x="44" y="70"/>
                    <a:pt x="58" y="67"/>
                    <a:pt x="58" y="63"/>
                  </a:cubicBezTo>
                  <a:cubicBezTo>
                    <a:pt x="58" y="56"/>
                    <a:pt x="52" y="62"/>
                    <a:pt x="41" y="55"/>
                  </a:cubicBezTo>
                  <a:cubicBezTo>
                    <a:pt x="37" y="52"/>
                    <a:pt x="34" y="50"/>
                    <a:pt x="30" y="47"/>
                  </a:cubicBezTo>
                  <a:cubicBezTo>
                    <a:pt x="21" y="40"/>
                    <a:pt x="29" y="21"/>
                    <a:pt x="35" y="11"/>
                  </a:cubicBezTo>
                  <a:cubicBezTo>
                    <a:pt x="37" y="7"/>
                    <a:pt x="35" y="2"/>
                    <a:pt x="30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4" y="0"/>
                    <a:pt x="20" y="2"/>
                    <a:pt x="19" y="6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92" name="Freeform 78">
              <a:extLst>
                <a:ext uri="{FF2B5EF4-FFF2-40B4-BE49-F238E27FC236}">
                  <a16:creationId xmlns:a16="http://schemas.microsoft.com/office/drawing/2014/main" id="{368EE6E1-8A30-41EC-96A3-DAC43F1AE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2093" y="5395167"/>
              <a:ext cx="653024" cy="2309899"/>
            </a:xfrm>
            <a:custGeom>
              <a:avLst/>
              <a:gdLst>
                <a:gd name="T0" fmla="*/ 0 w 92"/>
                <a:gd name="T1" fmla="*/ 1 h 329"/>
                <a:gd name="T2" fmla="*/ 74 w 92"/>
                <a:gd name="T3" fmla="*/ 0 h 329"/>
                <a:gd name="T4" fmla="*/ 70 w 92"/>
                <a:gd name="T5" fmla="*/ 204 h 329"/>
                <a:gd name="T6" fmla="*/ 42 w 92"/>
                <a:gd name="T7" fmla="*/ 327 h 329"/>
                <a:gd name="T8" fmla="*/ 26 w 92"/>
                <a:gd name="T9" fmla="*/ 328 h 329"/>
                <a:gd name="T10" fmla="*/ 23 w 92"/>
                <a:gd name="T11" fmla="*/ 235 h 329"/>
                <a:gd name="T12" fmla="*/ 19 w 92"/>
                <a:gd name="T13" fmla="*/ 122 h 329"/>
                <a:gd name="T14" fmla="*/ 0 w 92"/>
                <a:gd name="T15" fmla="*/ 1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329">
                  <a:moveTo>
                    <a:pt x="0" y="1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92" y="90"/>
                    <a:pt x="70" y="204"/>
                  </a:cubicBezTo>
                  <a:cubicBezTo>
                    <a:pt x="60" y="258"/>
                    <a:pt x="42" y="327"/>
                    <a:pt x="42" y="327"/>
                  </a:cubicBezTo>
                  <a:cubicBezTo>
                    <a:pt x="36" y="329"/>
                    <a:pt x="31" y="329"/>
                    <a:pt x="26" y="328"/>
                  </a:cubicBezTo>
                  <a:cubicBezTo>
                    <a:pt x="26" y="328"/>
                    <a:pt x="24" y="283"/>
                    <a:pt x="23" y="235"/>
                  </a:cubicBezTo>
                  <a:cubicBezTo>
                    <a:pt x="22" y="188"/>
                    <a:pt x="22" y="138"/>
                    <a:pt x="19" y="122"/>
                  </a:cubicBezTo>
                  <a:cubicBezTo>
                    <a:pt x="13" y="89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93" name="Freeform 79">
              <a:extLst>
                <a:ext uri="{FF2B5EF4-FFF2-40B4-BE49-F238E27FC236}">
                  <a16:creationId xmlns:a16="http://schemas.microsoft.com/office/drawing/2014/main" id="{07E366BA-CC17-4523-B85F-A75F969A9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2093" y="5297908"/>
              <a:ext cx="347353" cy="1121952"/>
            </a:xfrm>
            <a:custGeom>
              <a:avLst/>
              <a:gdLst>
                <a:gd name="T0" fmla="*/ 29 w 49"/>
                <a:gd name="T1" fmla="*/ 135 h 160"/>
                <a:gd name="T2" fmla="*/ 35 w 49"/>
                <a:gd name="T3" fmla="*/ 5 h 160"/>
                <a:gd name="T4" fmla="*/ 0 w 49"/>
                <a:gd name="T5" fmla="*/ 0 h 160"/>
                <a:gd name="T6" fmla="*/ 19 w 49"/>
                <a:gd name="T7" fmla="*/ 120 h 160"/>
                <a:gd name="T8" fmla="*/ 29 w 49"/>
                <a:gd name="T9" fmla="*/ 13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60">
                  <a:moveTo>
                    <a:pt x="29" y="135"/>
                  </a:moveTo>
                  <a:cubicBezTo>
                    <a:pt x="49" y="83"/>
                    <a:pt x="35" y="5"/>
                    <a:pt x="35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3" y="87"/>
                    <a:pt x="19" y="120"/>
                  </a:cubicBezTo>
                  <a:cubicBezTo>
                    <a:pt x="21" y="131"/>
                    <a:pt x="19" y="160"/>
                    <a:pt x="29" y="13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94" name="Freeform 80">
              <a:extLst>
                <a:ext uri="{FF2B5EF4-FFF2-40B4-BE49-F238E27FC236}">
                  <a16:creationId xmlns:a16="http://schemas.microsoft.com/office/drawing/2014/main" id="{3F97E19B-3D01-407D-B0B4-52A6815B8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0222" y="5197175"/>
              <a:ext cx="725969" cy="2493995"/>
            </a:xfrm>
            <a:custGeom>
              <a:avLst/>
              <a:gdLst>
                <a:gd name="T0" fmla="*/ 88 w 102"/>
                <a:gd name="T1" fmla="*/ 32 h 355"/>
                <a:gd name="T2" fmla="*/ 88 w 102"/>
                <a:gd name="T3" fmla="*/ 222 h 355"/>
                <a:gd name="T4" fmla="*/ 15 w 102"/>
                <a:gd name="T5" fmla="*/ 355 h 355"/>
                <a:gd name="T6" fmla="*/ 0 w 102"/>
                <a:gd name="T7" fmla="*/ 350 h 355"/>
                <a:gd name="T8" fmla="*/ 17 w 102"/>
                <a:gd name="T9" fmla="*/ 284 h 355"/>
                <a:gd name="T10" fmla="*/ 38 w 102"/>
                <a:gd name="T11" fmla="*/ 170 h 355"/>
                <a:gd name="T12" fmla="*/ 25 w 102"/>
                <a:gd name="T13" fmla="*/ 30 h 355"/>
                <a:gd name="T14" fmla="*/ 88 w 102"/>
                <a:gd name="T15" fmla="*/ 32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355">
                  <a:moveTo>
                    <a:pt x="88" y="32"/>
                  </a:moveTo>
                  <a:cubicBezTo>
                    <a:pt x="97" y="80"/>
                    <a:pt x="102" y="185"/>
                    <a:pt x="88" y="222"/>
                  </a:cubicBezTo>
                  <a:cubicBezTo>
                    <a:pt x="59" y="294"/>
                    <a:pt x="15" y="355"/>
                    <a:pt x="15" y="355"/>
                  </a:cubicBezTo>
                  <a:cubicBezTo>
                    <a:pt x="10" y="355"/>
                    <a:pt x="5" y="353"/>
                    <a:pt x="0" y="350"/>
                  </a:cubicBezTo>
                  <a:cubicBezTo>
                    <a:pt x="0" y="350"/>
                    <a:pt x="7" y="319"/>
                    <a:pt x="17" y="284"/>
                  </a:cubicBezTo>
                  <a:cubicBezTo>
                    <a:pt x="28" y="243"/>
                    <a:pt x="42" y="195"/>
                    <a:pt x="38" y="170"/>
                  </a:cubicBezTo>
                  <a:cubicBezTo>
                    <a:pt x="31" y="123"/>
                    <a:pt x="22" y="60"/>
                    <a:pt x="25" y="30"/>
                  </a:cubicBezTo>
                  <a:cubicBezTo>
                    <a:pt x="27" y="0"/>
                    <a:pt x="83" y="6"/>
                    <a:pt x="88" y="3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95" name="Freeform 81">
              <a:extLst>
                <a:ext uri="{FF2B5EF4-FFF2-40B4-BE49-F238E27FC236}">
                  <a16:creationId xmlns:a16="http://schemas.microsoft.com/office/drawing/2014/main" id="{7B9E09DB-1298-4C69-9991-84F75E25E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3480" y="3880707"/>
              <a:ext cx="1003852" cy="1761081"/>
            </a:xfrm>
            <a:custGeom>
              <a:avLst/>
              <a:gdLst>
                <a:gd name="T0" fmla="*/ 88 w 141"/>
                <a:gd name="T1" fmla="*/ 251 h 251"/>
                <a:gd name="T2" fmla="*/ 131 w 141"/>
                <a:gd name="T3" fmla="*/ 245 h 251"/>
                <a:gd name="T4" fmla="*/ 141 w 141"/>
                <a:gd name="T5" fmla="*/ 230 h 251"/>
                <a:gd name="T6" fmla="*/ 123 w 141"/>
                <a:gd name="T7" fmla="*/ 19 h 251"/>
                <a:gd name="T8" fmla="*/ 113 w 141"/>
                <a:gd name="T9" fmla="*/ 11 h 251"/>
                <a:gd name="T10" fmla="*/ 43 w 141"/>
                <a:gd name="T11" fmla="*/ 0 h 251"/>
                <a:gd name="T12" fmla="*/ 1 w 141"/>
                <a:gd name="T13" fmla="*/ 209 h 251"/>
                <a:gd name="T14" fmla="*/ 11 w 141"/>
                <a:gd name="T15" fmla="*/ 230 h 251"/>
                <a:gd name="T16" fmla="*/ 88 w 141"/>
                <a:gd name="T17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251">
                  <a:moveTo>
                    <a:pt x="88" y="251"/>
                  </a:moveTo>
                  <a:cubicBezTo>
                    <a:pt x="110" y="251"/>
                    <a:pt x="123" y="248"/>
                    <a:pt x="131" y="245"/>
                  </a:cubicBezTo>
                  <a:cubicBezTo>
                    <a:pt x="137" y="243"/>
                    <a:pt x="141" y="237"/>
                    <a:pt x="141" y="230"/>
                  </a:cubicBezTo>
                  <a:cubicBezTo>
                    <a:pt x="123" y="19"/>
                    <a:pt x="123" y="19"/>
                    <a:pt x="123" y="19"/>
                  </a:cubicBezTo>
                  <a:cubicBezTo>
                    <a:pt x="123" y="15"/>
                    <a:pt x="117" y="11"/>
                    <a:pt x="113" y="11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" y="209"/>
                    <a:pt x="1" y="209"/>
                    <a:pt x="1" y="209"/>
                  </a:cubicBezTo>
                  <a:cubicBezTo>
                    <a:pt x="0" y="217"/>
                    <a:pt x="4" y="226"/>
                    <a:pt x="11" y="230"/>
                  </a:cubicBezTo>
                  <a:cubicBezTo>
                    <a:pt x="26" y="239"/>
                    <a:pt x="54" y="251"/>
                    <a:pt x="88" y="2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96" name="Freeform 82">
              <a:extLst>
                <a:ext uri="{FF2B5EF4-FFF2-40B4-BE49-F238E27FC236}">
                  <a16:creationId xmlns:a16="http://schemas.microsoft.com/office/drawing/2014/main" id="{0CA73DF3-1C4A-4A6F-A1CA-5FEE54863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2434" y="5620945"/>
              <a:ext cx="197992" cy="420298"/>
            </a:xfrm>
            <a:custGeom>
              <a:avLst/>
              <a:gdLst>
                <a:gd name="T0" fmla="*/ 25 w 28"/>
                <a:gd name="T1" fmla="*/ 39 h 60"/>
                <a:gd name="T2" fmla="*/ 22 w 28"/>
                <a:gd name="T3" fmla="*/ 26 h 60"/>
                <a:gd name="T4" fmla="*/ 20 w 28"/>
                <a:gd name="T5" fmla="*/ 23 h 60"/>
                <a:gd name="T6" fmla="*/ 17 w 28"/>
                <a:gd name="T7" fmla="*/ 17 h 60"/>
                <a:gd name="T8" fmla="*/ 17 w 28"/>
                <a:gd name="T9" fmla="*/ 8 h 60"/>
                <a:gd name="T10" fmla="*/ 11 w 28"/>
                <a:gd name="T11" fmla="*/ 0 h 60"/>
                <a:gd name="T12" fmla="*/ 11 w 28"/>
                <a:gd name="T13" fmla="*/ 0 h 60"/>
                <a:gd name="T14" fmla="*/ 4 w 28"/>
                <a:gd name="T15" fmla="*/ 9 h 60"/>
                <a:gd name="T16" fmla="*/ 4 w 28"/>
                <a:gd name="T17" fmla="*/ 15 h 60"/>
                <a:gd name="T18" fmla="*/ 3 w 28"/>
                <a:gd name="T19" fmla="*/ 26 h 60"/>
                <a:gd name="T20" fmla="*/ 4 w 28"/>
                <a:gd name="T21" fmla="*/ 48 h 60"/>
                <a:gd name="T22" fmla="*/ 18 w 28"/>
                <a:gd name="T23" fmla="*/ 58 h 60"/>
                <a:gd name="T24" fmla="*/ 25 w 28"/>
                <a:gd name="T25" fmla="*/ 56 h 60"/>
                <a:gd name="T26" fmla="*/ 16 w 28"/>
                <a:gd name="T27" fmla="*/ 36 h 60"/>
                <a:gd name="T28" fmla="*/ 17 w 28"/>
                <a:gd name="T29" fmla="*/ 34 h 60"/>
                <a:gd name="T30" fmla="*/ 21 w 28"/>
                <a:gd name="T31" fmla="*/ 41 h 60"/>
                <a:gd name="T32" fmla="*/ 26 w 28"/>
                <a:gd name="T33" fmla="*/ 45 h 60"/>
                <a:gd name="T34" fmla="*/ 25 w 28"/>
                <a:gd name="T35" fmla="*/ 3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60">
                  <a:moveTo>
                    <a:pt x="25" y="39"/>
                  </a:moveTo>
                  <a:cubicBezTo>
                    <a:pt x="24" y="34"/>
                    <a:pt x="23" y="28"/>
                    <a:pt x="22" y="26"/>
                  </a:cubicBezTo>
                  <a:cubicBezTo>
                    <a:pt x="22" y="26"/>
                    <a:pt x="20" y="24"/>
                    <a:pt x="20" y="23"/>
                  </a:cubicBezTo>
                  <a:cubicBezTo>
                    <a:pt x="19" y="21"/>
                    <a:pt x="17" y="19"/>
                    <a:pt x="17" y="17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4"/>
                    <a:pt x="15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4" y="4"/>
                    <a:pt x="4" y="9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5" y="19"/>
                    <a:pt x="4" y="22"/>
                    <a:pt x="3" y="26"/>
                  </a:cubicBezTo>
                  <a:cubicBezTo>
                    <a:pt x="0" y="33"/>
                    <a:pt x="2" y="41"/>
                    <a:pt x="4" y="48"/>
                  </a:cubicBezTo>
                  <a:cubicBezTo>
                    <a:pt x="6" y="52"/>
                    <a:pt x="11" y="55"/>
                    <a:pt x="18" y="58"/>
                  </a:cubicBezTo>
                  <a:cubicBezTo>
                    <a:pt x="22" y="59"/>
                    <a:pt x="28" y="60"/>
                    <a:pt x="25" y="56"/>
                  </a:cubicBezTo>
                  <a:cubicBezTo>
                    <a:pt x="23" y="52"/>
                    <a:pt x="13" y="47"/>
                    <a:pt x="16" y="36"/>
                  </a:cubicBezTo>
                  <a:cubicBezTo>
                    <a:pt x="16" y="35"/>
                    <a:pt x="17" y="34"/>
                    <a:pt x="17" y="34"/>
                  </a:cubicBezTo>
                  <a:cubicBezTo>
                    <a:pt x="19" y="34"/>
                    <a:pt x="20" y="38"/>
                    <a:pt x="21" y="41"/>
                  </a:cubicBezTo>
                  <a:cubicBezTo>
                    <a:pt x="22" y="44"/>
                    <a:pt x="25" y="45"/>
                    <a:pt x="26" y="45"/>
                  </a:cubicBezTo>
                  <a:cubicBezTo>
                    <a:pt x="27" y="45"/>
                    <a:pt x="26" y="42"/>
                    <a:pt x="25" y="39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97" name="Freeform 83">
              <a:extLst>
                <a:ext uri="{FF2B5EF4-FFF2-40B4-BE49-F238E27FC236}">
                  <a16:creationId xmlns:a16="http://schemas.microsoft.com/office/drawing/2014/main" id="{45CFD976-B8DB-4417-BAE2-0EEA1C836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2544" y="3821656"/>
              <a:ext cx="705128" cy="1896548"/>
            </a:xfrm>
            <a:custGeom>
              <a:avLst/>
              <a:gdLst>
                <a:gd name="T0" fmla="*/ 68 w 99"/>
                <a:gd name="T1" fmla="*/ 15 h 270"/>
                <a:gd name="T2" fmla="*/ 0 w 99"/>
                <a:gd name="T3" fmla="*/ 157 h 270"/>
                <a:gd name="T4" fmla="*/ 15 w 99"/>
                <a:gd name="T5" fmla="*/ 269 h 270"/>
                <a:gd name="T6" fmla="*/ 22 w 99"/>
                <a:gd name="T7" fmla="*/ 270 h 270"/>
                <a:gd name="T8" fmla="*/ 28 w 99"/>
                <a:gd name="T9" fmla="*/ 269 h 270"/>
                <a:gd name="T10" fmla="*/ 34 w 99"/>
                <a:gd name="T11" fmla="*/ 153 h 270"/>
                <a:gd name="T12" fmla="*/ 98 w 99"/>
                <a:gd name="T13" fmla="*/ 35 h 270"/>
                <a:gd name="T14" fmla="*/ 68 w 99"/>
                <a:gd name="T15" fmla="*/ 15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270">
                  <a:moveTo>
                    <a:pt x="68" y="15"/>
                  </a:moveTo>
                  <a:cubicBezTo>
                    <a:pt x="68" y="15"/>
                    <a:pt x="0" y="106"/>
                    <a:pt x="0" y="157"/>
                  </a:cubicBezTo>
                  <a:cubicBezTo>
                    <a:pt x="0" y="192"/>
                    <a:pt x="15" y="269"/>
                    <a:pt x="15" y="269"/>
                  </a:cubicBezTo>
                  <a:cubicBezTo>
                    <a:pt x="15" y="269"/>
                    <a:pt x="19" y="270"/>
                    <a:pt x="22" y="270"/>
                  </a:cubicBezTo>
                  <a:cubicBezTo>
                    <a:pt x="25" y="270"/>
                    <a:pt x="28" y="269"/>
                    <a:pt x="28" y="269"/>
                  </a:cubicBezTo>
                  <a:cubicBezTo>
                    <a:pt x="28" y="269"/>
                    <a:pt x="28" y="171"/>
                    <a:pt x="34" y="153"/>
                  </a:cubicBezTo>
                  <a:cubicBezTo>
                    <a:pt x="40" y="136"/>
                    <a:pt x="97" y="53"/>
                    <a:pt x="98" y="35"/>
                  </a:cubicBezTo>
                  <a:cubicBezTo>
                    <a:pt x="99" y="17"/>
                    <a:pt x="85" y="0"/>
                    <a:pt x="68" y="15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98" name="Freeform 84">
              <a:extLst>
                <a:ext uri="{FF2B5EF4-FFF2-40B4-BE49-F238E27FC236}">
                  <a16:creationId xmlns:a16="http://schemas.microsoft.com/office/drawing/2014/main" id="{B3106BDE-0CA0-4112-8D3E-9BEB57921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1064" y="3821656"/>
              <a:ext cx="597447" cy="795440"/>
            </a:xfrm>
            <a:custGeom>
              <a:avLst/>
              <a:gdLst>
                <a:gd name="T0" fmla="*/ 43 w 84"/>
                <a:gd name="T1" fmla="*/ 109 h 113"/>
                <a:gd name="T2" fmla="*/ 82 w 84"/>
                <a:gd name="T3" fmla="*/ 33 h 113"/>
                <a:gd name="T4" fmla="*/ 48 w 84"/>
                <a:gd name="T5" fmla="*/ 14 h 113"/>
                <a:gd name="T6" fmla="*/ 0 w 84"/>
                <a:gd name="T7" fmla="*/ 91 h 113"/>
                <a:gd name="T8" fmla="*/ 43 w 84"/>
                <a:gd name="T9" fmla="*/ 10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13">
                  <a:moveTo>
                    <a:pt x="43" y="109"/>
                  </a:moveTo>
                  <a:cubicBezTo>
                    <a:pt x="61" y="80"/>
                    <a:pt x="82" y="44"/>
                    <a:pt x="82" y="33"/>
                  </a:cubicBezTo>
                  <a:cubicBezTo>
                    <a:pt x="84" y="13"/>
                    <a:pt x="60" y="0"/>
                    <a:pt x="48" y="14"/>
                  </a:cubicBezTo>
                  <a:cubicBezTo>
                    <a:pt x="48" y="14"/>
                    <a:pt x="21" y="50"/>
                    <a:pt x="0" y="91"/>
                  </a:cubicBezTo>
                  <a:cubicBezTo>
                    <a:pt x="11" y="104"/>
                    <a:pt x="23" y="113"/>
                    <a:pt x="43" y="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99" name="Freeform 85">
              <a:extLst>
                <a:ext uri="{FF2B5EF4-FFF2-40B4-BE49-F238E27FC236}">
                  <a16:creationId xmlns:a16="http://schemas.microsoft.com/office/drawing/2014/main" id="{1B721A99-4B03-4999-8A0F-3FBEE1574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7468" y="3317995"/>
              <a:ext cx="361247" cy="489769"/>
            </a:xfrm>
            <a:custGeom>
              <a:avLst/>
              <a:gdLst>
                <a:gd name="T0" fmla="*/ 13 w 51"/>
                <a:gd name="T1" fmla="*/ 4 h 70"/>
                <a:gd name="T2" fmla="*/ 7 w 51"/>
                <a:gd name="T3" fmla="*/ 24 h 70"/>
                <a:gd name="T4" fmla="*/ 13 w 51"/>
                <a:gd name="T5" fmla="*/ 47 h 70"/>
                <a:gd name="T6" fmla="*/ 19 w 51"/>
                <a:gd name="T7" fmla="*/ 65 h 70"/>
                <a:gd name="T8" fmla="*/ 48 w 51"/>
                <a:gd name="T9" fmla="*/ 63 h 70"/>
                <a:gd name="T10" fmla="*/ 13 w 51"/>
                <a:gd name="T11" fmla="*/ 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70">
                  <a:moveTo>
                    <a:pt x="13" y="4"/>
                  </a:moveTo>
                  <a:cubicBezTo>
                    <a:pt x="13" y="4"/>
                    <a:pt x="15" y="16"/>
                    <a:pt x="7" y="24"/>
                  </a:cubicBezTo>
                  <a:cubicBezTo>
                    <a:pt x="0" y="33"/>
                    <a:pt x="11" y="41"/>
                    <a:pt x="13" y="47"/>
                  </a:cubicBezTo>
                  <a:cubicBezTo>
                    <a:pt x="15" y="53"/>
                    <a:pt x="13" y="61"/>
                    <a:pt x="19" y="65"/>
                  </a:cubicBezTo>
                  <a:cubicBezTo>
                    <a:pt x="26" y="69"/>
                    <a:pt x="45" y="70"/>
                    <a:pt x="48" y="63"/>
                  </a:cubicBezTo>
                  <a:cubicBezTo>
                    <a:pt x="51" y="56"/>
                    <a:pt x="35" y="0"/>
                    <a:pt x="13" y="4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300" name="Freeform 86">
              <a:extLst>
                <a:ext uri="{FF2B5EF4-FFF2-40B4-BE49-F238E27FC236}">
                  <a16:creationId xmlns:a16="http://schemas.microsoft.com/office/drawing/2014/main" id="{351948DF-6DB8-4A2A-BF8E-2728F035B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1252" y="3199895"/>
              <a:ext cx="552292" cy="573134"/>
            </a:xfrm>
            <a:custGeom>
              <a:avLst/>
              <a:gdLst>
                <a:gd name="T0" fmla="*/ 77 w 78"/>
                <a:gd name="T1" fmla="*/ 37 h 82"/>
                <a:gd name="T2" fmla="*/ 22 w 78"/>
                <a:gd name="T3" fmla="*/ 82 h 82"/>
                <a:gd name="T4" fmla="*/ 0 w 78"/>
                <a:gd name="T5" fmla="*/ 20 h 82"/>
                <a:gd name="T6" fmla="*/ 37 w 78"/>
                <a:gd name="T7" fmla="*/ 0 h 82"/>
                <a:gd name="T8" fmla="*/ 76 w 78"/>
                <a:gd name="T9" fmla="*/ 25 h 82"/>
                <a:gd name="T10" fmla="*/ 77 w 78"/>
                <a:gd name="T11" fmla="*/ 3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82">
                  <a:moveTo>
                    <a:pt x="77" y="37"/>
                  </a:moveTo>
                  <a:cubicBezTo>
                    <a:pt x="78" y="75"/>
                    <a:pt x="43" y="82"/>
                    <a:pt x="22" y="82"/>
                  </a:cubicBezTo>
                  <a:cubicBezTo>
                    <a:pt x="1" y="82"/>
                    <a:pt x="0" y="36"/>
                    <a:pt x="0" y="20"/>
                  </a:cubicBezTo>
                  <a:cubicBezTo>
                    <a:pt x="0" y="3"/>
                    <a:pt x="16" y="0"/>
                    <a:pt x="37" y="0"/>
                  </a:cubicBezTo>
                  <a:cubicBezTo>
                    <a:pt x="54" y="0"/>
                    <a:pt x="69" y="13"/>
                    <a:pt x="76" y="25"/>
                  </a:cubicBezTo>
                  <a:cubicBezTo>
                    <a:pt x="77" y="29"/>
                    <a:pt x="77" y="33"/>
                    <a:pt x="77" y="3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301" name="Freeform 87">
              <a:extLst>
                <a:ext uri="{FF2B5EF4-FFF2-40B4-BE49-F238E27FC236}">
                  <a16:creationId xmlns:a16="http://schemas.microsoft.com/office/drawing/2014/main" id="{15869919-DDEB-4DC9-B793-FF7AECEE28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5458" y="3304101"/>
              <a:ext cx="427245" cy="833647"/>
            </a:xfrm>
            <a:custGeom>
              <a:avLst/>
              <a:gdLst>
                <a:gd name="T0" fmla="*/ 23 w 60"/>
                <a:gd name="T1" fmla="*/ 0 h 119"/>
                <a:gd name="T2" fmla="*/ 0 w 60"/>
                <a:gd name="T3" fmla="*/ 36 h 119"/>
                <a:gd name="T4" fmla="*/ 5 w 60"/>
                <a:gd name="T5" fmla="*/ 56 h 119"/>
                <a:gd name="T6" fmla="*/ 7 w 60"/>
                <a:gd name="T7" fmla="*/ 71 h 119"/>
                <a:gd name="T8" fmla="*/ 4 w 60"/>
                <a:gd name="T9" fmla="*/ 84 h 119"/>
                <a:gd name="T10" fmla="*/ 15 w 60"/>
                <a:gd name="T11" fmla="*/ 105 h 119"/>
                <a:gd name="T12" fmla="*/ 25 w 60"/>
                <a:gd name="T13" fmla="*/ 119 h 119"/>
                <a:gd name="T14" fmla="*/ 29 w 60"/>
                <a:gd name="T15" fmla="*/ 103 h 119"/>
                <a:gd name="T16" fmla="*/ 32 w 60"/>
                <a:gd name="T17" fmla="*/ 89 h 119"/>
                <a:gd name="T18" fmla="*/ 31 w 60"/>
                <a:gd name="T19" fmla="*/ 86 h 119"/>
                <a:gd name="T20" fmla="*/ 37 w 60"/>
                <a:gd name="T21" fmla="*/ 74 h 119"/>
                <a:gd name="T22" fmla="*/ 56 w 60"/>
                <a:gd name="T23" fmla="*/ 36 h 119"/>
                <a:gd name="T24" fmla="*/ 23 w 60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119">
                  <a:moveTo>
                    <a:pt x="23" y="0"/>
                  </a:moveTo>
                  <a:cubicBezTo>
                    <a:pt x="6" y="0"/>
                    <a:pt x="1" y="13"/>
                    <a:pt x="0" y="36"/>
                  </a:cubicBezTo>
                  <a:cubicBezTo>
                    <a:pt x="0" y="44"/>
                    <a:pt x="2" y="50"/>
                    <a:pt x="5" y="56"/>
                  </a:cubicBezTo>
                  <a:cubicBezTo>
                    <a:pt x="8" y="60"/>
                    <a:pt x="9" y="67"/>
                    <a:pt x="7" y="71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1" y="96"/>
                    <a:pt x="7" y="103"/>
                    <a:pt x="15" y="105"/>
                  </a:cubicBezTo>
                  <a:cubicBezTo>
                    <a:pt x="18" y="106"/>
                    <a:pt x="25" y="119"/>
                    <a:pt x="25" y="119"/>
                  </a:cubicBezTo>
                  <a:cubicBezTo>
                    <a:pt x="25" y="119"/>
                    <a:pt x="28" y="104"/>
                    <a:pt x="29" y="103"/>
                  </a:cubicBezTo>
                  <a:cubicBezTo>
                    <a:pt x="34" y="100"/>
                    <a:pt x="33" y="94"/>
                    <a:pt x="32" y="89"/>
                  </a:cubicBezTo>
                  <a:cubicBezTo>
                    <a:pt x="31" y="86"/>
                    <a:pt x="31" y="86"/>
                    <a:pt x="31" y="86"/>
                  </a:cubicBezTo>
                  <a:cubicBezTo>
                    <a:pt x="30" y="81"/>
                    <a:pt x="32" y="75"/>
                    <a:pt x="37" y="74"/>
                  </a:cubicBezTo>
                  <a:cubicBezTo>
                    <a:pt x="51" y="71"/>
                    <a:pt x="53" y="57"/>
                    <a:pt x="56" y="36"/>
                  </a:cubicBezTo>
                  <a:cubicBezTo>
                    <a:pt x="60" y="13"/>
                    <a:pt x="41" y="0"/>
                    <a:pt x="23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302" name="Freeform 88">
              <a:extLst>
                <a:ext uri="{FF2B5EF4-FFF2-40B4-BE49-F238E27FC236}">
                  <a16:creationId xmlns:a16="http://schemas.microsoft.com/office/drawing/2014/main" id="{7EA0D382-E358-4A35-A236-61274705F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2934" y="3213790"/>
              <a:ext cx="590500" cy="343881"/>
            </a:xfrm>
            <a:custGeom>
              <a:avLst/>
              <a:gdLst>
                <a:gd name="T0" fmla="*/ 73 w 83"/>
                <a:gd name="T1" fmla="*/ 3 h 49"/>
                <a:gd name="T2" fmla="*/ 63 w 83"/>
                <a:gd name="T3" fmla="*/ 6 h 49"/>
                <a:gd name="T4" fmla="*/ 52 w 83"/>
                <a:gd name="T5" fmla="*/ 6 h 49"/>
                <a:gd name="T6" fmla="*/ 32 w 83"/>
                <a:gd name="T7" fmla="*/ 0 h 49"/>
                <a:gd name="T8" fmla="*/ 2 w 83"/>
                <a:gd name="T9" fmla="*/ 25 h 49"/>
                <a:gd name="T10" fmla="*/ 4 w 83"/>
                <a:gd name="T11" fmla="*/ 37 h 49"/>
                <a:gd name="T12" fmla="*/ 14 w 83"/>
                <a:gd name="T13" fmla="*/ 46 h 49"/>
                <a:gd name="T14" fmla="*/ 14 w 83"/>
                <a:gd name="T15" fmla="*/ 46 h 49"/>
                <a:gd name="T16" fmla="*/ 18 w 83"/>
                <a:gd name="T17" fmla="*/ 49 h 49"/>
                <a:gd name="T18" fmla="*/ 22 w 83"/>
                <a:gd name="T19" fmla="*/ 45 h 49"/>
                <a:gd name="T20" fmla="*/ 22 w 83"/>
                <a:gd name="T21" fmla="*/ 45 h 49"/>
                <a:gd name="T22" fmla="*/ 31 w 83"/>
                <a:gd name="T23" fmla="*/ 34 h 49"/>
                <a:gd name="T24" fmla="*/ 53 w 83"/>
                <a:gd name="T25" fmla="*/ 38 h 49"/>
                <a:gd name="T26" fmla="*/ 82 w 83"/>
                <a:gd name="T27" fmla="*/ 15 h 49"/>
                <a:gd name="T28" fmla="*/ 83 w 83"/>
                <a:gd name="T29" fmla="*/ 12 h 49"/>
                <a:gd name="T30" fmla="*/ 73 w 83"/>
                <a:gd name="T31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3" h="49">
                  <a:moveTo>
                    <a:pt x="73" y="3"/>
                  </a:moveTo>
                  <a:cubicBezTo>
                    <a:pt x="63" y="6"/>
                    <a:pt x="63" y="6"/>
                    <a:pt x="63" y="6"/>
                  </a:cubicBezTo>
                  <a:cubicBezTo>
                    <a:pt x="59" y="7"/>
                    <a:pt x="55" y="7"/>
                    <a:pt x="52" y="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0" y="0"/>
                    <a:pt x="0" y="7"/>
                    <a:pt x="2" y="25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5" y="42"/>
                    <a:pt x="9" y="46"/>
                    <a:pt x="14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5" y="48"/>
                    <a:pt x="16" y="49"/>
                    <a:pt x="18" y="49"/>
                  </a:cubicBezTo>
                  <a:cubicBezTo>
                    <a:pt x="20" y="49"/>
                    <a:pt x="22" y="47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40"/>
                    <a:pt x="26" y="35"/>
                    <a:pt x="31" y="34"/>
                  </a:cubicBezTo>
                  <a:cubicBezTo>
                    <a:pt x="38" y="32"/>
                    <a:pt x="46" y="36"/>
                    <a:pt x="53" y="38"/>
                  </a:cubicBezTo>
                  <a:cubicBezTo>
                    <a:pt x="73" y="44"/>
                    <a:pt x="81" y="29"/>
                    <a:pt x="82" y="15"/>
                  </a:cubicBezTo>
                  <a:cubicBezTo>
                    <a:pt x="83" y="14"/>
                    <a:pt x="83" y="13"/>
                    <a:pt x="83" y="12"/>
                  </a:cubicBezTo>
                  <a:cubicBezTo>
                    <a:pt x="83" y="6"/>
                    <a:pt x="78" y="2"/>
                    <a:pt x="73" y="3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303" name="Freeform 89">
              <a:extLst>
                <a:ext uri="{FF2B5EF4-FFF2-40B4-BE49-F238E27FC236}">
                  <a16:creationId xmlns:a16="http://schemas.microsoft.com/office/drawing/2014/main" id="{283231E5-60D7-4812-9675-398CF019A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6829" y="3484725"/>
              <a:ext cx="114628" cy="142416"/>
            </a:xfrm>
            <a:custGeom>
              <a:avLst/>
              <a:gdLst>
                <a:gd name="T0" fmla="*/ 16 w 16"/>
                <a:gd name="T1" fmla="*/ 10 h 20"/>
                <a:gd name="T2" fmla="*/ 9 w 16"/>
                <a:gd name="T3" fmla="*/ 20 h 20"/>
                <a:gd name="T4" fmla="*/ 0 w 16"/>
                <a:gd name="T5" fmla="*/ 7 h 20"/>
                <a:gd name="T6" fmla="*/ 9 w 16"/>
                <a:gd name="T7" fmla="*/ 0 h 20"/>
                <a:gd name="T8" fmla="*/ 16 w 1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0">
                  <a:moveTo>
                    <a:pt x="16" y="10"/>
                  </a:moveTo>
                  <a:cubicBezTo>
                    <a:pt x="16" y="15"/>
                    <a:pt x="14" y="20"/>
                    <a:pt x="9" y="20"/>
                  </a:cubicBezTo>
                  <a:cubicBezTo>
                    <a:pt x="3" y="20"/>
                    <a:pt x="0" y="12"/>
                    <a:pt x="0" y="7"/>
                  </a:cubicBezTo>
                  <a:cubicBezTo>
                    <a:pt x="0" y="2"/>
                    <a:pt x="3" y="0"/>
                    <a:pt x="9" y="0"/>
                  </a:cubicBezTo>
                  <a:cubicBezTo>
                    <a:pt x="14" y="0"/>
                    <a:pt x="16" y="5"/>
                    <a:pt x="16" y="1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304" name="Freeform 90">
              <a:extLst>
                <a:ext uri="{FF2B5EF4-FFF2-40B4-BE49-F238E27FC236}">
                  <a16:creationId xmlns:a16="http://schemas.microsoft.com/office/drawing/2014/main" id="{7ECFD4CA-B889-4BEF-8A87-6277B3BE17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34711" y="3682715"/>
              <a:ext cx="156310" cy="131994"/>
            </a:xfrm>
            <a:custGeom>
              <a:avLst/>
              <a:gdLst>
                <a:gd name="T0" fmla="*/ 14 w 22"/>
                <a:gd name="T1" fmla="*/ 19 h 19"/>
                <a:gd name="T2" fmla="*/ 14 w 22"/>
                <a:gd name="T3" fmla="*/ 19 h 19"/>
                <a:gd name="T4" fmla="*/ 0 w 22"/>
                <a:gd name="T5" fmla="*/ 10 h 19"/>
                <a:gd name="T6" fmla="*/ 14 w 22"/>
                <a:gd name="T7" fmla="*/ 0 h 19"/>
                <a:gd name="T8" fmla="*/ 21 w 22"/>
                <a:gd name="T9" fmla="*/ 3 h 19"/>
                <a:gd name="T10" fmla="*/ 22 w 22"/>
                <a:gd name="T11" fmla="*/ 9 h 19"/>
                <a:gd name="T12" fmla="*/ 14 w 22"/>
                <a:gd name="T13" fmla="*/ 19 h 19"/>
                <a:gd name="T14" fmla="*/ 14 w 22"/>
                <a:gd name="T15" fmla="*/ 4 h 19"/>
                <a:gd name="T16" fmla="*/ 4 w 22"/>
                <a:gd name="T17" fmla="*/ 10 h 19"/>
                <a:gd name="T18" fmla="*/ 14 w 22"/>
                <a:gd name="T19" fmla="*/ 15 h 19"/>
                <a:gd name="T20" fmla="*/ 14 w 22"/>
                <a:gd name="T21" fmla="*/ 15 h 19"/>
                <a:gd name="T22" fmla="*/ 18 w 22"/>
                <a:gd name="T23" fmla="*/ 8 h 19"/>
                <a:gd name="T24" fmla="*/ 18 w 22"/>
                <a:gd name="T25" fmla="*/ 8 h 19"/>
                <a:gd name="T26" fmla="*/ 18 w 22"/>
                <a:gd name="T27" fmla="*/ 5 h 19"/>
                <a:gd name="T28" fmla="*/ 14 w 22"/>
                <a:gd name="T29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" h="19">
                  <a:moveTo>
                    <a:pt x="14" y="19"/>
                  </a:moveTo>
                  <a:cubicBezTo>
                    <a:pt x="14" y="19"/>
                    <a:pt x="14" y="19"/>
                    <a:pt x="14" y="19"/>
                  </a:cubicBezTo>
                  <a:cubicBezTo>
                    <a:pt x="9" y="19"/>
                    <a:pt x="0" y="17"/>
                    <a:pt x="0" y="10"/>
                  </a:cubicBezTo>
                  <a:cubicBezTo>
                    <a:pt x="0" y="4"/>
                    <a:pt x="9" y="0"/>
                    <a:pt x="14" y="0"/>
                  </a:cubicBezTo>
                  <a:cubicBezTo>
                    <a:pt x="18" y="0"/>
                    <a:pt x="20" y="2"/>
                    <a:pt x="21" y="3"/>
                  </a:cubicBezTo>
                  <a:cubicBezTo>
                    <a:pt x="22" y="5"/>
                    <a:pt x="22" y="7"/>
                    <a:pt x="22" y="9"/>
                  </a:cubicBezTo>
                  <a:cubicBezTo>
                    <a:pt x="20" y="18"/>
                    <a:pt x="17" y="19"/>
                    <a:pt x="14" y="19"/>
                  </a:cubicBezTo>
                  <a:close/>
                  <a:moveTo>
                    <a:pt x="14" y="4"/>
                  </a:moveTo>
                  <a:cubicBezTo>
                    <a:pt x="11" y="4"/>
                    <a:pt x="4" y="7"/>
                    <a:pt x="4" y="10"/>
                  </a:cubicBezTo>
                  <a:cubicBezTo>
                    <a:pt x="4" y="13"/>
                    <a:pt x="10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5"/>
                    <a:pt x="17" y="13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8" y="5"/>
                  </a:cubicBezTo>
                  <a:cubicBezTo>
                    <a:pt x="17" y="5"/>
                    <a:pt x="16" y="4"/>
                    <a:pt x="14" y="4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305" name="Freeform 91">
              <a:extLst>
                <a:ext uri="{FF2B5EF4-FFF2-40B4-BE49-F238E27FC236}">
                  <a16:creationId xmlns:a16="http://schemas.microsoft.com/office/drawing/2014/main" id="{A392A10D-DC8B-49DB-969C-BA45FAEE1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1129" y="3543774"/>
              <a:ext cx="65998" cy="159782"/>
            </a:xfrm>
            <a:custGeom>
              <a:avLst/>
              <a:gdLst>
                <a:gd name="T0" fmla="*/ 8 w 9"/>
                <a:gd name="T1" fmla="*/ 18 h 23"/>
                <a:gd name="T2" fmla="*/ 4 w 9"/>
                <a:gd name="T3" fmla="*/ 23 h 23"/>
                <a:gd name="T4" fmla="*/ 4 w 9"/>
                <a:gd name="T5" fmla="*/ 23 h 23"/>
                <a:gd name="T6" fmla="*/ 0 w 9"/>
                <a:gd name="T7" fmla="*/ 19 h 23"/>
                <a:gd name="T8" fmla="*/ 0 w 9"/>
                <a:gd name="T9" fmla="*/ 2 h 23"/>
                <a:gd name="T10" fmla="*/ 1 w 9"/>
                <a:gd name="T11" fmla="*/ 0 h 23"/>
                <a:gd name="T12" fmla="*/ 3 w 9"/>
                <a:gd name="T13" fmla="*/ 0 h 23"/>
                <a:gd name="T14" fmla="*/ 5 w 9"/>
                <a:gd name="T15" fmla="*/ 1 h 23"/>
                <a:gd name="T16" fmla="*/ 8 w 9"/>
                <a:gd name="T17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3">
                  <a:moveTo>
                    <a:pt x="8" y="18"/>
                  </a:moveTo>
                  <a:cubicBezTo>
                    <a:pt x="9" y="20"/>
                    <a:pt x="7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1" y="21"/>
                    <a:pt x="0" y="1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4" y="0"/>
                    <a:pt x="4" y="0"/>
                    <a:pt x="5" y="1"/>
                  </a:cubicBezTo>
                  <a:lnTo>
                    <a:pt x="8" y="18"/>
                  </a:ln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306" name="Freeform 92">
              <a:extLst>
                <a:ext uri="{FF2B5EF4-FFF2-40B4-BE49-F238E27FC236}">
                  <a16:creationId xmlns:a16="http://schemas.microsoft.com/office/drawing/2014/main" id="{6CA20D02-56DA-47EC-BB41-EB61EE084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2297" y="3613244"/>
              <a:ext cx="305671" cy="288304"/>
            </a:xfrm>
            <a:custGeom>
              <a:avLst/>
              <a:gdLst>
                <a:gd name="T0" fmla="*/ 42 w 43"/>
                <a:gd name="T1" fmla="*/ 17 h 41"/>
                <a:gd name="T2" fmla="*/ 41 w 43"/>
                <a:gd name="T3" fmla="*/ 15 h 41"/>
                <a:gd name="T4" fmla="*/ 41 w 43"/>
                <a:gd name="T5" fmla="*/ 14 h 41"/>
                <a:gd name="T6" fmla="*/ 40 w 43"/>
                <a:gd name="T7" fmla="*/ 14 h 41"/>
                <a:gd name="T8" fmla="*/ 39 w 43"/>
                <a:gd name="T9" fmla="*/ 14 h 41"/>
                <a:gd name="T10" fmla="*/ 34 w 43"/>
                <a:gd name="T11" fmla="*/ 23 h 41"/>
                <a:gd name="T12" fmla="*/ 17 w 43"/>
                <a:gd name="T13" fmla="*/ 15 h 41"/>
                <a:gd name="T14" fmla="*/ 13 w 43"/>
                <a:gd name="T15" fmla="*/ 11 h 41"/>
                <a:gd name="T16" fmla="*/ 8 w 43"/>
                <a:gd name="T17" fmla="*/ 6 h 41"/>
                <a:gd name="T18" fmla="*/ 8 w 43"/>
                <a:gd name="T19" fmla="*/ 6 h 41"/>
                <a:gd name="T20" fmla="*/ 3 w 43"/>
                <a:gd name="T21" fmla="*/ 1 h 41"/>
                <a:gd name="T22" fmla="*/ 2 w 43"/>
                <a:gd name="T23" fmla="*/ 1 h 41"/>
                <a:gd name="T24" fmla="*/ 0 w 43"/>
                <a:gd name="T25" fmla="*/ 3 h 41"/>
                <a:gd name="T26" fmla="*/ 1 w 43"/>
                <a:gd name="T27" fmla="*/ 14 h 41"/>
                <a:gd name="T28" fmla="*/ 3 w 43"/>
                <a:gd name="T29" fmla="*/ 24 h 41"/>
                <a:gd name="T30" fmla="*/ 9 w 43"/>
                <a:gd name="T31" fmla="*/ 28 h 41"/>
                <a:gd name="T32" fmla="*/ 14 w 43"/>
                <a:gd name="T33" fmla="*/ 34 h 41"/>
                <a:gd name="T34" fmla="*/ 21 w 43"/>
                <a:gd name="T35" fmla="*/ 40 h 41"/>
                <a:gd name="T36" fmla="*/ 29 w 43"/>
                <a:gd name="T37" fmla="*/ 36 h 41"/>
                <a:gd name="T38" fmla="*/ 32 w 43"/>
                <a:gd name="T39" fmla="*/ 34 h 41"/>
                <a:gd name="T40" fmla="*/ 37 w 43"/>
                <a:gd name="T41" fmla="*/ 28 h 41"/>
                <a:gd name="T42" fmla="*/ 37 w 43"/>
                <a:gd name="T43" fmla="*/ 28 h 41"/>
                <a:gd name="T44" fmla="*/ 42 w 43"/>
                <a:gd name="T45" fmla="*/ 23 h 41"/>
                <a:gd name="T46" fmla="*/ 42 w 43"/>
                <a:gd name="T47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" h="41">
                  <a:moveTo>
                    <a:pt x="42" y="17"/>
                  </a:moveTo>
                  <a:cubicBezTo>
                    <a:pt x="41" y="16"/>
                    <a:pt x="41" y="16"/>
                    <a:pt x="41" y="15"/>
                  </a:cubicBezTo>
                  <a:cubicBezTo>
                    <a:pt x="41" y="15"/>
                    <a:pt x="41" y="14"/>
                    <a:pt x="41" y="14"/>
                  </a:cubicBezTo>
                  <a:cubicBezTo>
                    <a:pt x="41" y="14"/>
                    <a:pt x="40" y="14"/>
                    <a:pt x="40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18"/>
                    <a:pt x="39" y="22"/>
                    <a:pt x="34" y="23"/>
                  </a:cubicBezTo>
                  <a:cubicBezTo>
                    <a:pt x="27" y="23"/>
                    <a:pt x="19" y="18"/>
                    <a:pt x="17" y="15"/>
                  </a:cubicBezTo>
                  <a:cubicBezTo>
                    <a:pt x="16" y="13"/>
                    <a:pt x="15" y="12"/>
                    <a:pt x="13" y="11"/>
                  </a:cubicBezTo>
                  <a:cubicBezTo>
                    <a:pt x="11" y="11"/>
                    <a:pt x="9" y="9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4"/>
                    <a:pt x="6" y="2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1" y="6"/>
                    <a:pt x="2" y="11"/>
                    <a:pt x="1" y="14"/>
                  </a:cubicBezTo>
                  <a:cubicBezTo>
                    <a:pt x="0" y="18"/>
                    <a:pt x="1" y="22"/>
                    <a:pt x="3" y="24"/>
                  </a:cubicBezTo>
                  <a:cubicBezTo>
                    <a:pt x="3" y="25"/>
                    <a:pt x="6" y="27"/>
                    <a:pt x="9" y="28"/>
                  </a:cubicBezTo>
                  <a:cubicBezTo>
                    <a:pt x="11" y="30"/>
                    <a:pt x="13" y="32"/>
                    <a:pt x="14" y="34"/>
                  </a:cubicBezTo>
                  <a:cubicBezTo>
                    <a:pt x="16" y="36"/>
                    <a:pt x="17" y="39"/>
                    <a:pt x="21" y="40"/>
                  </a:cubicBezTo>
                  <a:cubicBezTo>
                    <a:pt x="24" y="41"/>
                    <a:pt x="28" y="39"/>
                    <a:pt x="29" y="36"/>
                  </a:cubicBezTo>
                  <a:cubicBezTo>
                    <a:pt x="30" y="35"/>
                    <a:pt x="31" y="34"/>
                    <a:pt x="32" y="34"/>
                  </a:cubicBezTo>
                  <a:cubicBezTo>
                    <a:pt x="34" y="33"/>
                    <a:pt x="36" y="31"/>
                    <a:pt x="37" y="28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7" y="28"/>
                    <a:pt x="40" y="29"/>
                    <a:pt x="42" y="23"/>
                  </a:cubicBezTo>
                  <a:cubicBezTo>
                    <a:pt x="43" y="21"/>
                    <a:pt x="43" y="18"/>
                    <a:pt x="42" y="1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307" name="Freeform 94">
              <a:extLst>
                <a:ext uri="{FF2B5EF4-FFF2-40B4-BE49-F238E27FC236}">
                  <a16:creationId xmlns:a16="http://schemas.microsoft.com/office/drawing/2014/main" id="{5885AF0E-05D2-4529-8940-053CC0F6A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7264" y="5627892"/>
              <a:ext cx="270935" cy="236200"/>
            </a:xfrm>
            <a:custGeom>
              <a:avLst/>
              <a:gdLst>
                <a:gd name="T0" fmla="*/ 36 w 38"/>
                <a:gd name="T1" fmla="*/ 12 h 34"/>
                <a:gd name="T2" fmla="*/ 11 w 38"/>
                <a:gd name="T3" fmla="*/ 32 h 34"/>
                <a:gd name="T4" fmla="*/ 3 w 38"/>
                <a:gd name="T5" fmla="*/ 32 h 34"/>
                <a:gd name="T6" fmla="*/ 1 w 38"/>
                <a:gd name="T7" fmla="*/ 29 h 34"/>
                <a:gd name="T8" fmla="*/ 2 w 38"/>
                <a:gd name="T9" fmla="*/ 22 h 34"/>
                <a:gd name="T10" fmla="*/ 27 w 38"/>
                <a:gd name="T11" fmla="*/ 2 h 34"/>
                <a:gd name="T12" fmla="*/ 34 w 38"/>
                <a:gd name="T13" fmla="*/ 3 h 34"/>
                <a:gd name="T14" fmla="*/ 37 w 38"/>
                <a:gd name="T15" fmla="*/ 5 h 34"/>
                <a:gd name="T16" fmla="*/ 36 w 38"/>
                <a:gd name="T1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34">
                  <a:moveTo>
                    <a:pt x="36" y="12"/>
                  </a:moveTo>
                  <a:cubicBezTo>
                    <a:pt x="11" y="32"/>
                    <a:pt x="11" y="32"/>
                    <a:pt x="11" y="32"/>
                  </a:cubicBezTo>
                  <a:cubicBezTo>
                    <a:pt x="8" y="34"/>
                    <a:pt x="5" y="34"/>
                    <a:pt x="3" y="32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7"/>
                    <a:pt x="0" y="23"/>
                    <a:pt x="2" y="2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9" y="0"/>
                    <a:pt x="33" y="0"/>
                    <a:pt x="34" y="3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8" y="7"/>
                    <a:pt x="38" y="11"/>
                    <a:pt x="36" y="1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308" name="Freeform 95">
              <a:extLst>
                <a:ext uri="{FF2B5EF4-FFF2-40B4-BE49-F238E27FC236}">
                  <a16:creationId xmlns:a16="http://schemas.microsoft.com/office/drawing/2014/main" id="{A4D5C905-9F62-43AD-B0D8-DB1E16A30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040" y="3863339"/>
              <a:ext cx="257041" cy="274410"/>
            </a:xfrm>
            <a:custGeom>
              <a:avLst/>
              <a:gdLst>
                <a:gd name="T0" fmla="*/ 15 w 36"/>
                <a:gd name="T1" fmla="*/ 3 h 39"/>
                <a:gd name="T2" fmla="*/ 31 w 36"/>
                <a:gd name="T3" fmla="*/ 26 h 39"/>
                <a:gd name="T4" fmla="*/ 36 w 36"/>
                <a:gd name="T5" fmla="*/ 39 h 39"/>
                <a:gd name="T6" fmla="*/ 20 w 36"/>
                <a:gd name="T7" fmla="*/ 27 h 39"/>
                <a:gd name="T8" fmla="*/ 13 w 36"/>
                <a:gd name="T9" fmla="*/ 31 h 39"/>
                <a:gd name="T10" fmla="*/ 8 w 36"/>
                <a:gd name="T11" fmla="*/ 30 h 39"/>
                <a:gd name="T12" fmla="*/ 0 w 36"/>
                <a:gd name="T13" fmla="*/ 6 h 39"/>
                <a:gd name="T14" fmla="*/ 3 w 36"/>
                <a:gd name="T15" fmla="*/ 3 h 39"/>
                <a:gd name="T16" fmla="*/ 15 w 36"/>
                <a:gd name="T17" fmla="*/ 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39">
                  <a:moveTo>
                    <a:pt x="15" y="3"/>
                  </a:moveTo>
                  <a:cubicBezTo>
                    <a:pt x="15" y="3"/>
                    <a:pt x="16" y="19"/>
                    <a:pt x="31" y="26"/>
                  </a:cubicBezTo>
                  <a:cubicBezTo>
                    <a:pt x="33" y="27"/>
                    <a:pt x="36" y="39"/>
                    <a:pt x="36" y="39"/>
                  </a:cubicBezTo>
                  <a:cubicBezTo>
                    <a:pt x="36" y="39"/>
                    <a:pt x="23" y="26"/>
                    <a:pt x="20" y="27"/>
                  </a:cubicBezTo>
                  <a:cubicBezTo>
                    <a:pt x="18" y="28"/>
                    <a:pt x="15" y="30"/>
                    <a:pt x="13" y="31"/>
                  </a:cubicBezTo>
                  <a:cubicBezTo>
                    <a:pt x="11" y="33"/>
                    <a:pt x="9" y="32"/>
                    <a:pt x="8" y="30"/>
                  </a:cubicBezTo>
                  <a:cubicBezTo>
                    <a:pt x="5" y="24"/>
                    <a:pt x="1" y="14"/>
                    <a:pt x="0" y="6"/>
                  </a:cubicBezTo>
                  <a:cubicBezTo>
                    <a:pt x="0" y="5"/>
                    <a:pt x="1" y="3"/>
                    <a:pt x="3" y="3"/>
                  </a:cubicBezTo>
                  <a:cubicBezTo>
                    <a:pt x="6" y="1"/>
                    <a:pt x="13" y="0"/>
                    <a:pt x="15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309" name="Freeform 96">
              <a:extLst>
                <a:ext uri="{FF2B5EF4-FFF2-40B4-BE49-F238E27FC236}">
                  <a16:creationId xmlns:a16="http://schemas.microsoft.com/office/drawing/2014/main" id="{DA6644A7-2FD6-4D78-855C-46EE5CF1E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6082" y="3908496"/>
              <a:ext cx="131994" cy="229253"/>
            </a:xfrm>
            <a:custGeom>
              <a:avLst/>
              <a:gdLst>
                <a:gd name="T0" fmla="*/ 6 w 19"/>
                <a:gd name="T1" fmla="*/ 0 h 33"/>
                <a:gd name="T2" fmla="*/ 15 w 19"/>
                <a:gd name="T3" fmla="*/ 2 h 33"/>
                <a:gd name="T4" fmla="*/ 18 w 19"/>
                <a:gd name="T5" fmla="*/ 5 h 33"/>
                <a:gd name="T6" fmla="*/ 19 w 19"/>
                <a:gd name="T7" fmla="*/ 8 h 33"/>
                <a:gd name="T8" fmla="*/ 14 w 19"/>
                <a:gd name="T9" fmla="*/ 24 h 33"/>
                <a:gd name="T10" fmla="*/ 6 w 19"/>
                <a:gd name="T11" fmla="*/ 19 h 33"/>
                <a:gd name="T12" fmla="*/ 0 w 19"/>
                <a:gd name="T13" fmla="*/ 33 h 33"/>
                <a:gd name="T14" fmla="*/ 3 w 19"/>
                <a:gd name="T15" fmla="*/ 17 h 33"/>
                <a:gd name="T16" fmla="*/ 6 w 19"/>
                <a:gd name="T17" fmla="*/ 12 h 33"/>
                <a:gd name="T18" fmla="*/ 6 w 19"/>
                <a:gd name="T1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33">
                  <a:moveTo>
                    <a:pt x="6" y="0"/>
                  </a:moveTo>
                  <a:cubicBezTo>
                    <a:pt x="6" y="0"/>
                    <a:pt x="11" y="0"/>
                    <a:pt x="15" y="2"/>
                  </a:cubicBezTo>
                  <a:cubicBezTo>
                    <a:pt x="16" y="3"/>
                    <a:pt x="17" y="4"/>
                    <a:pt x="18" y="5"/>
                  </a:cubicBezTo>
                  <a:cubicBezTo>
                    <a:pt x="19" y="5"/>
                    <a:pt x="19" y="7"/>
                    <a:pt x="19" y="8"/>
                  </a:cubicBezTo>
                  <a:cubicBezTo>
                    <a:pt x="19" y="11"/>
                    <a:pt x="18" y="20"/>
                    <a:pt x="14" y="24"/>
                  </a:cubicBezTo>
                  <a:cubicBezTo>
                    <a:pt x="14" y="24"/>
                    <a:pt x="7" y="19"/>
                    <a:pt x="6" y="19"/>
                  </a:cubicBezTo>
                  <a:cubicBezTo>
                    <a:pt x="6" y="19"/>
                    <a:pt x="0" y="33"/>
                    <a:pt x="0" y="33"/>
                  </a:cubicBezTo>
                  <a:cubicBezTo>
                    <a:pt x="0" y="33"/>
                    <a:pt x="2" y="18"/>
                    <a:pt x="3" y="17"/>
                  </a:cubicBezTo>
                  <a:cubicBezTo>
                    <a:pt x="5" y="16"/>
                    <a:pt x="6" y="14"/>
                    <a:pt x="6" y="12"/>
                  </a:cubicBezTo>
                  <a:cubicBezTo>
                    <a:pt x="8" y="7"/>
                    <a:pt x="6" y="0"/>
                    <a:pt x="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1C3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105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7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7" dur="15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8" dur="15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73333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1" dur="15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2" dur="15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73333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5" dur="1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6" dur="1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73333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9" dur="1500" fill="hold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20" dur="1500" fill="hold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 p14:presetBounceEnd="73333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23" dur="1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24" dur="1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 p14:presetBounceEnd="73333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27" dur="1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28" dur="1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73333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31" dur="1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32" dur="1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 p14:presetBounceEnd="73333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35" dur="1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36" dur="1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7" grpId="0" animBg="1"/>
          <p:bldP spid="2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7" grpId="0" animBg="1"/>
          <p:bldP spid="281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07000" y="0"/>
            <a:ext cx="1778000" cy="17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38750" y="268317"/>
            <a:ext cx="1714500" cy="1272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6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Thin" pitchFamily="2" charset="0"/>
                <a:ea typeface="Roboto Thin" pitchFamily="2" charset="0"/>
                <a:cs typeface="+mn-cs"/>
              </a:rPr>
              <a:t>q2</a:t>
            </a:r>
            <a:endParaRPr kumimoji="0" lang="uk-UA" sz="766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Thin" pitchFamily="2" charset="0"/>
              <a:ea typeface="Roboto Thin" pitchFamily="2" charset="0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006A685-9339-47E0-982D-89EBFF375E0C}"/>
              </a:ext>
            </a:extLst>
          </p:cNvPr>
          <p:cNvGrpSpPr/>
          <p:nvPr/>
        </p:nvGrpSpPr>
        <p:grpSpPr>
          <a:xfrm>
            <a:off x="612804" y="1658320"/>
            <a:ext cx="10966395" cy="5630855"/>
            <a:chOff x="5228189" y="3844913"/>
            <a:chExt cx="7831625" cy="6728657"/>
          </a:xfrm>
        </p:grpSpPr>
        <p:sp>
          <p:nvSpPr>
            <p:cNvPr id="10" name="Rectangle 9"/>
            <p:cNvSpPr/>
            <p:nvPr/>
          </p:nvSpPr>
          <p:spPr>
            <a:xfrm>
              <a:off x="5786682" y="5024240"/>
              <a:ext cx="6537545" cy="5549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marR="0" lvl="0" indent="-342900" algn="ctr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C0C8"/>
                  </a:solidFill>
                  <a:effectLst/>
                  <a:uLnTx/>
                  <a:uFillTx/>
                  <a:latin typeface="Roboto"/>
                  <a:ea typeface="Roboto Light" panose="02000000000000000000" pitchFamily="2" charset="0"/>
                  <a:cs typeface="+mn-cs"/>
                </a:rPr>
                <a:t>Ran MapReduce on clickstream data in Hadoop to only internal referrers</a:t>
              </a:r>
            </a:p>
            <a:p>
              <a:pPr marL="342900" marR="0" lvl="0" indent="-342900" algn="ctr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C0C8"/>
                  </a:solidFill>
                  <a:effectLst/>
                  <a:uLnTx/>
                  <a:uFillTx/>
                  <a:latin typeface="Roboto"/>
                  <a:ea typeface="Roboto Light" panose="02000000000000000000" pitchFamily="2" charset="0"/>
                  <a:cs typeface="+mn-cs"/>
                </a:rPr>
                <a:t>Sent results of Hadoop’s clickstream MapReduce to Hive</a:t>
              </a:r>
            </a:p>
            <a:p>
              <a:pPr marL="342900" marR="0" lvl="0" indent="-342900" algn="ctr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C0C8"/>
                  </a:solidFill>
                  <a:effectLst/>
                  <a:uLnTx/>
                  <a:uFillTx/>
                  <a:latin typeface="Roboto"/>
                  <a:ea typeface="Roboto Light" panose="02000000000000000000" pitchFamily="2" charset="0"/>
                  <a:cs typeface="+mn-cs"/>
                </a:rPr>
                <a:t>Ran a MapReduce in Hive on Pageview data (because of previous queries)</a:t>
              </a:r>
            </a:p>
            <a:p>
              <a:pPr marL="342900" marR="0" lvl="0" indent="-342900" algn="ctr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C0C8"/>
                  </a:solidFill>
                  <a:effectLst/>
                  <a:uLnTx/>
                  <a:uFillTx/>
                  <a:latin typeface="Roboto"/>
                  <a:ea typeface="Roboto Light" panose="02000000000000000000" pitchFamily="2" charset="0"/>
                  <a:cs typeface="+mn-cs"/>
                </a:rPr>
                <a:t>Used Hive to join both clickstream and pageview data</a:t>
              </a:r>
            </a:p>
            <a:p>
              <a:pPr marL="342900" marR="0" lvl="0" indent="-342900" algn="ctr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C0C8"/>
                  </a:solidFill>
                  <a:effectLst/>
                  <a:uLnTx/>
                  <a:uFillTx/>
                  <a:latin typeface="Roboto"/>
                  <a:ea typeface="Roboto Light" panose="02000000000000000000" pitchFamily="2" charset="0"/>
                  <a:cs typeface="+mn-cs"/>
                </a:rPr>
                <a:t>Ran a query to divide internal clicks by the total page views to get a percentage of use</a:t>
              </a:r>
              <a:endPara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C0C0C8"/>
                </a:solidFill>
                <a:effectLst/>
                <a:uLnTx/>
                <a:uFillTx/>
                <a:latin typeface="Roboto"/>
                <a:ea typeface="Roboto Light" panose="02000000000000000000" pitchFamily="2" charset="0"/>
                <a:cs typeface="+mn-cs"/>
              </a:endParaRPr>
            </a:p>
            <a:p>
              <a:pPr marL="342900" marR="0" lvl="0" indent="-342900" algn="ctr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C0C0C8"/>
                </a:solidFill>
                <a:effectLst/>
                <a:uLnTx/>
                <a:uFillTx/>
                <a:latin typeface="Roboto"/>
                <a:ea typeface="Roboto Light" panose="02000000000000000000" pitchFamily="2" charset="0"/>
                <a:cs typeface="+mn-cs"/>
              </a:endParaRPr>
            </a:p>
            <a:p>
              <a:pPr marL="342900" marR="0" lvl="0" indent="-342900" algn="ctr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C0C0C8"/>
                </a:solidFill>
                <a:effectLst/>
                <a:uLnTx/>
                <a:uFillTx/>
                <a:latin typeface="Roboto"/>
                <a:ea typeface="Roboto Light" panose="02000000000000000000" pitchFamily="2" charset="0"/>
                <a:cs typeface="+mn-cs"/>
              </a:endParaRPr>
            </a:p>
            <a:p>
              <a:pPr marL="342900" marR="0" lvl="0" indent="-342900" algn="ctr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C0C0C8"/>
                </a:solidFill>
                <a:effectLst/>
                <a:uLnTx/>
                <a:uFillTx/>
                <a:latin typeface="Roboto"/>
                <a:ea typeface="Roboto Light" panose="02000000000000000000" pitchFamily="2" charset="0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28189" y="3844913"/>
              <a:ext cx="7831625" cy="1661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 Condensed"/>
                  <a:ea typeface="Roboto Thin" pitchFamily="2" charset="0"/>
                  <a:cs typeface="+mn-cs"/>
                </a:rPr>
                <a:t>PROCESS</a:t>
              </a:r>
              <a:endParaRPr kumimoji="0" lang="uk-UA" sz="6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Thin" pitchFamily="2" charset="0"/>
                <a:cs typeface="+mn-cs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836382E-46F6-4F7D-BD9A-38D87914D60F}"/>
              </a:ext>
            </a:extLst>
          </p:cNvPr>
          <p:cNvSpPr/>
          <p:nvPr/>
        </p:nvSpPr>
        <p:spPr>
          <a:xfrm>
            <a:off x="5207000" y="6070600"/>
            <a:ext cx="1778000" cy="787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9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07000" y="0"/>
            <a:ext cx="1778000" cy="177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38750" y="268317"/>
            <a:ext cx="1714500" cy="1272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6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Thin" pitchFamily="2" charset="0"/>
                <a:ea typeface="Roboto Thin" pitchFamily="2" charset="0"/>
                <a:cs typeface="+mn-cs"/>
              </a:rPr>
              <a:t>q2</a:t>
            </a:r>
            <a:endParaRPr kumimoji="0" lang="uk-UA" sz="766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Thin" pitchFamily="2" charset="0"/>
              <a:ea typeface="Roboto Thin" pitchFamily="2" charset="0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53032" y="1669512"/>
            <a:ext cx="66859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QUERIES</a:t>
            </a:r>
            <a:endParaRPr kumimoji="0" lang="uk-UA" sz="6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36382E-46F6-4F7D-BD9A-38D87914D60F}"/>
              </a:ext>
            </a:extLst>
          </p:cNvPr>
          <p:cNvSpPr/>
          <p:nvPr/>
        </p:nvSpPr>
        <p:spPr>
          <a:xfrm>
            <a:off x="5207000" y="6070600"/>
            <a:ext cx="1778000" cy="78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A3BDA43-7CBA-4E2A-9ADF-579867624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509" y="2777508"/>
            <a:ext cx="4860982" cy="11223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A6E86E-CE93-42A0-BF12-4726DBEDB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654" y="4117554"/>
            <a:ext cx="6588692" cy="7818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704BAC-9DC1-4874-8203-DEBE767D46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052" y="5071092"/>
            <a:ext cx="8377896" cy="82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61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ENARAL LAYOUTS">
  <a:themeElements>
    <a:clrScheme name="SIMPLICITY 3.0 - monocolor #00 - default">
      <a:dk1>
        <a:srgbClr val="171C30"/>
      </a:dk1>
      <a:lt1>
        <a:srgbClr val="FFFFFF"/>
      </a:lt1>
      <a:dk2>
        <a:srgbClr val="858591"/>
      </a:dk2>
      <a:lt2>
        <a:srgbClr val="F2F2F5"/>
      </a:lt2>
      <a:accent1>
        <a:srgbClr val="4A86FF"/>
      </a:accent1>
      <a:accent2>
        <a:srgbClr val="C0C0C8"/>
      </a:accent2>
      <a:accent3>
        <a:srgbClr val="4A86FF"/>
      </a:accent3>
      <a:accent4>
        <a:srgbClr val="FFFFFF"/>
      </a:accent4>
      <a:accent5>
        <a:srgbClr val="4A86FF"/>
      </a:accent5>
      <a:accent6>
        <a:srgbClr val="4A86FF"/>
      </a:accent6>
      <a:hlink>
        <a:srgbClr val="4A86FF"/>
      </a:hlink>
      <a:folHlink>
        <a:srgbClr val="4A86FF"/>
      </a:folHlink>
    </a:clrScheme>
    <a:fontScheme name="Simplicity - Roboto">
      <a:majorFont>
        <a:latin typeface="Roboto Condensed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 cap="sq">
          <a:solidFill>
            <a:schemeClr val="accent2"/>
          </a:solidFill>
          <a:bevel/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GENARAL LAYOUTS">
  <a:themeElements>
    <a:clrScheme name="SIMPLICITY 3.0 - monocolor #00 - default">
      <a:dk1>
        <a:srgbClr val="171C30"/>
      </a:dk1>
      <a:lt1>
        <a:srgbClr val="FFFFFF"/>
      </a:lt1>
      <a:dk2>
        <a:srgbClr val="858591"/>
      </a:dk2>
      <a:lt2>
        <a:srgbClr val="F2F2F5"/>
      </a:lt2>
      <a:accent1>
        <a:srgbClr val="4A86FF"/>
      </a:accent1>
      <a:accent2>
        <a:srgbClr val="C0C0C8"/>
      </a:accent2>
      <a:accent3>
        <a:srgbClr val="4A86FF"/>
      </a:accent3>
      <a:accent4>
        <a:srgbClr val="FFFFFF"/>
      </a:accent4>
      <a:accent5>
        <a:srgbClr val="4A86FF"/>
      </a:accent5>
      <a:accent6>
        <a:srgbClr val="4A86FF"/>
      </a:accent6>
      <a:hlink>
        <a:srgbClr val="4A86FF"/>
      </a:hlink>
      <a:folHlink>
        <a:srgbClr val="4A86FF"/>
      </a:folHlink>
    </a:clrScheme>
    <a:fontScheme name="Simplicity - Roboto">
      <a:majorFont>
        <a:latin typeface="Roboto Condensed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 cap="sq">
          <a:solidFill>
            <a:schemeClr val="accent2"/>
          </a:solidFill>
          <a:bevel/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GENARAL LAYOUTS">
  <a:themeElements>
    <a:clrScheme name="SIMPLICITY 3.0 - monocolor #00 - default">
      <a:dk1>
        <a:srgbClr val="171C30"/>
      </a:dk1>
      <a:lt1>
        <a:srgbClr val="FFFFFF"/>
      </a:lt1>
      <a:dk2>
        <a:srgbClr val="858591"/>
      </a:dk2>
      <a:lt2>
        <a:srgbClr val="F2F2F5"/>
      </a:lt2>
      <a:accent1>
        <a:srgbClr val="4A86FF"/>
      </a:accent1>
      <a:accent2>
        <a:srgbClr val="C0C0C8"/>
      </a:accent2>
      <a:accent3>
        <a:srgbClr val="4A86FF"/>
      </a:accent3>
      <a:accent4>
        <a:srgbClr val="FFFFFF"/>
      </a:accent4>
      <a:accent5>
        <a:srgbClr val="4A86FF"/>
      </a:accent5>
      <a:accent6>
        <a:srgbClr val="4A86FF"/>
      </a:accent6>
      <a:hlink>
        <a:srgbClr val="4A86FF"/>
      </a:hlink>
      <a:folHlink>
        <a:srgbClr val="4A86FF"/>
      </a:folHlink>
    </a:clrScheme>
    <a:fontScheme name="Simplicity - Roboto">
      <a:majorFont>
        <a:latin typeface="Roboto Condensed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 cap="sq">
          <a:solidFill>
            <a:schemeClr val="accent2"/>
          </a:solidFill>
          <a:bevel/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IMPLICITY 3.0 - monocolor #00 - default">
    <a:dk1>
      <a:srgbClr val="171C30"/>
    </a:dk1>
    <a:lt1>
      <a:srgbClr val="FFFFFF"/>
    </a:lt1>
    <a:dk2>
      <a:srgbClr val="858591"/>
    </a:dk2>
    <a:lt2>
      <a:srgbClr val="F2F2F5"/>
    </a:lt2>
    <a:accent1>
      <a:srgbClr val="4A86FF"/>
    </a:accent1>
    <a:accent2>
      <a:srgbClr val="C0C0C8"/>
    </a:accent2>
    <a:accent3>
      <a:srgbClr val="4A86FF"/>
    </a:accent3>
    <a:accent4>
      <a:srgbClr val="FFFFFF"/>
    </a:accent4>
    <a:accent5>
      <a:srgbClr val="4A86FF"/>
    </a:accent5>
    <a:accent6>
      <a:srgbClr val="4A86FF"/>
    </a:accent6>
    <a:hlink>
      <a:srgbClr val="4A86FF"/>
    </a:hlink>
    <a:folHlink>
      <a:srgbClr val="4A86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573</Words>
  <Application>Microsoft Office PowerPoint</Application>
  <PresentationFormat>Widescreen</PresentationFormat>
  <Paragraphs>91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Roboto</vt:lpstr>
      <vt:lpstr>Roboto Black</vt:lpstr>
      <vt:lpstr>Roboto Condensed</vt:lpstr>
      <vt:lpstr>Roboto Thin</vt:lpstr>
      <vt:lpstr>GENARAL LAYOUTS</vt:lpstr>
      <vt:lpstr>1_GENARAL LAYOUTS</vt:lpstr>
      <vt:lpstr>2_GENARAL LAYOUTS</vt:lpstr>
      <vt:lpstr>PowerPoint Presentation</vt:lpstr>
      <vt:lpstr>presentation 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Johnny T</dc:creator>
  <cp:lastModifiedBy>Johnny T</cp:lastModifiedBy>
  <cp:revision>19</cp:revision>
  <dcterms:created xsi:type="dcterms:W3CDTF">2020-11-04T21:03:52Z</dcterms:created>
  <dcterms:modified xsi:type="dcterms:W3CDTF">2020-11-05T00:16:00Z</dcterms:modified>
</cp:coreProperties>
</file>