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76" r:id="rId3"/>
    <p:sldId id="277" r:id="rId4"/>
    <p:sldId id="278" r:id="rId5"/>
    <p:sldId id="279" r:id="rId6"/>
    <p:sldId id="280" r:id="rId7"/>
    <p:sldId id="290" r:id="rId8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AFCAB-9EB7-42E8-BF0F-25FEFC28F28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3B7FF-3A4E-4156-B25A-7B94AB702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1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6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Counting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sampling with replacement. </a:t>
                </a:r>
              </a:p>
              <a:p>
                <a:endParaRPr lang="en-US" dirty="0"/>
              </a:p>
              <a:p>
                <a:r>
                  <a:rPr lang="en-US" dirty="0"/>
                  <a:t>The total number of possible ordered samples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sample without replacement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equals the number of arrangements (permutations) of any </a:t>
                </a:r>
                <a:r>
                  <a:rPr lang="en-US" i="1" dirty="0"/>
                  <a:t>r</a:t>
                </a:r>
                <a:r>
                  <a:rPr lang="en-US" dirty="0"/>
                  <a:t> objects selected from a group of </a:t>
                </a:r>
                <a:r>
                  <a:rPr lang="en-US" i="1" dirty="0"/>
                  <a:t>n</a:t>
                </a:r>
                <a:r>
                  <a:rPr lang="en-US" dirty="0"/>
                  <a:t> distinct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sampling without replacement. The total number of possible non-ordered samples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(Binomial coefficient)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r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distinct arrangements of n objects of which n</a:t>
                </a:r>
                <a:r>
                  <a:rPr lang="en-US" baseline="-25000" dirty="0"/>
                  <a:t>1</a:t>
                </a:r>
                <a:r>
                  <a:rPr lang="en-US" dirty="0"/>
                  <a:t> are of one kind n</a:t>
                </a:r>
                <a:r>
                  <a:rPr lang="en-US" baseline="-25000" dirty="0"/>
                  <a:t>2</a:t>
                </a:r>
                <a:r>
                  <a:rPr lang="en-US" dirty="0"/>
                  <a:t> of a second kind, …,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of kth kind is given by multinomial coefficient</a:t>
                </a:r>
              </a:p>
              <a:p>
                <a:pPr marL="11906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where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What is the probability that in 6 throws of a fair die all faces turn up?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bank issues bank cards with PINs consisting of 4 digits, each one {0,1,2,…,9}. How many unique PINs are there if</a:t>
            </a:r>
          </a:p>
          <a:p>
            <a:pPr marL="633412" indent="-514350">
              <a:buFont typeface="+mj-lt"/>
              <a:buAutoNum type="arabicPeriod"/>
            </a:pPr>
            <a:r>
              <a:rPr lang="en-US" dirty="0"/>
              <a:t>Any 4-digit code can be used</a:t>
            </a:r>
          </a:p>
          <a:p>
            <a:pPr marL="633412" indent="-514350">
              <a:buFont typeface="+mj-lt"/>
              <a:buAutoNum type="arabicPeriod"/>
            </a:pPr>
            <a:r>
              <a:rPr lang="en-US" dirty="0"/>
              <a:t>The digits must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game of 5 card poker what are the number of 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Different possible hands are there?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a pair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two pair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Three of a kind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a Flush (all the same suit)</a:t>
            </a:r>
          </a:p>
        </p:txBody>
      </p:sp>
    </p:spTree>
    <p:extLst>
      <p:ext uri="{BB962C8B-B14F-4D97-AF65-F5344CB8AC3E}">
        <p14:creationId xmlns:p14="http://schemas.microsoft.com/office/powerpoint/2010/main" val="103400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23384</TotalTime>
  <Words>274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Garamond</vt:lpstr>
      <vt:lpstr>Wingdings</vt:lpstr>
      <vt:lpstr>Wingdings 2</vt:lpstr>
      <vt:lpstr>Wingdings 3</vt:lpstr>
      <vt:lpstr>1_Module</vt:lpstr>
      <vt:lpstr>Counting Rules</vt:lpstr>
      <vt:lpstr>Useful counting Rules</vt:lpstr>
      <vt:lpstr>Useful counting Rules</vt:lpstr>
      <vt:lpstr>Useful counting Rules</vt:lpstr>
      <vt:lpstr>Useful counting Rules</vt:lpstr>
      <vt:lpstr>Example</vt:lpstr>
      <vt:lpstr>Example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427</cp:revision>
  <cp:lastPrinted>2017-09-20T10:12:43Z</cp:lastPrinted>
  <dcterms:created xsi:type="dcterms:W3CDTF">2014-12-12T13:28:38Z</dcterms:created>
  <dcterms:modified xsi:type="dcterms:W3CDTF">2025-09-26T11:39:03Z</dcterms:modified>
</cp:coreProperties>
</file>