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p:regular r:id="rId68"/>
      <p:bold r:id="rId69"/>
      <p:italic r:id="rId70"/>
      <p:boldItalic r:id="rId71"/>
    </p:embeddedFont>
    <p:embeddedFont>
      <p:font typeface="Nanum Gothic"/>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anumGothic-bold.fntdata"/><Relationship Id="rId72" Type="http://schemas.openxmlformats.org/officeDocument/2006/relationships/font" Target="fonts/NanumGothic-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ir.ai/" TargetMode="External"/><Relationship Id="rId3" Type="http://schemas.openxmlformats.org/officeDocument/2006/relationships/hyperlink" Target="https://github.com/dair-ai/ml-visuals" TargetMode="External"/><Relationship Id="rId4" Type="http://schemas.openxmlformats.org/officeDocument/2006/relationships/hyperlink" Target="mailto:ellfae@gmail.com" TargetMode="External"/><Relationship Id="rId5" Type="http://schemas.openxmlformats.org/officeDocument/2006/relationships/hyperlink" Target="https://github.com/dair-ai/visuals/issues/n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 Id="rId3"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igradients.com/#GradeGrey"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2"/>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3"/>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indent="0" lvl="0" marL="0" rtl="0" algn="l">
              <a:lnSpc>
                <a:spcPct val="115000"/>
              </a:lnSpc>
              <a:spcBef>
                <a:spcPts val="1200"/>
              </a:spcBef>
              <a:spcAft>
                <a:spcPts val="0"/>
              </a:spcAft>
              <a:buNone/>
            </a:pPr>
            <a:r>
              <a:rPr b="1" lang="en" sz="1200">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4"/>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5">
                  <a:extLst>
                    <a:ext uri="{A12FA001-AC4F-418D-AE19-62706E023703}">
                      <ahyp:hlinkCl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8327f1586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aeaf79e6c_3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8327f158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figure aims to demonstrate the process of tokenization</a:t>
            </a:r>
            <a:endParaRPr/>
          </a:p>
          <a:p>
            <a:pPr indent="-298450" lvl="0" marL="457200" rtl="0" algn="l">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indent="-298450" lvl="0" marL="457200" rtl="0" algn="l">
              <a:spcBef>
                <a:spcPts val="0"/>
              </a:spcBef>
              <a:spcAft>
                <a:spcPts val="0"/>
              </a:spcAft>
              <a:buSzPts val="1100"/>
              <a:buChar char="-"/>
            </a:pPr>
            <a:r>
              <a:rPr lang="en"/>
              <a:t>This is a gradient color so you can customize however you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5a078969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a:t>
            </a: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5a0789696_7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Original by</a:t>
            </a:r>
            <a:r>
              <a:rPr lang="en">
                <a:solidFill>
                  <a:schemeClr val="dk1"/>
                </a:solidFill>
              </a:rPr>
              <a:t>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u="sng">
                <a:solidFill>
                  <a:schemeClr val="hlink"/>
                </a:solidFill>
                <a:hlinkClick r:id="rId3"/>
              </a:rPr>
              <a:t>sourav@yahoo.com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Dark themed version by (Elvis Saravia - </a:t>
            </a:r>
            <a:r>
              <a:rPr lang="en">
                <a:solidFill>
                  <a:schemeClr val="dk1"/>
                </a:solidFill>
              </a:rPr>
              <a:t>ellfae@gmail.com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62c40195a_3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5a0789696_23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a7331a6e5_2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8a7331a6e5_206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8327f15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327f15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327f15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78327f15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78327f15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298450" lvl="0" marL="457200" rtl="0" algn="l">
              <a:spcBef>
                <a:spcPts val="0"/>
              </a:spcBef>
              <a:spcAft>
                <a:spcPts val="0"/>
              </a:spcAft>
              <a:buSzPts val="1100"/>
              <a:buChar char="-"/>
            </a:pPr>
            <a:r>
              <a:rPr lang="en"/>
              <a:t>You can customize the background as well by right clicking and changing to another gradient or static color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8327f158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6" name="Google Shape;2396;g78327f158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78327f158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Gradient background shows some inspirations and ideas for color themes that could be used for backgrounds</a:t>
            </a:r>
            <a:endParaRPr/>
          </a:p>
          <a:p>
            <a:pPr indent="-298450" lvl="0" marL="457200" rtl="0" algn="l">
              <a:spcBef>
                <a:spcPts val="0"/>
              </a:spcBef>
              <a:spcAft>
                <a:spcPts val="0"/>
              </a:spcAft>
              <a:buSzPts val="1100"/>
              <a:buChar char="-"/>
            </a:pPr>
            <a:r>
              <a:rPr lang="en"/>
              <a:t>The examples used in this section are inspired by </a:t>
            </a:r>
            <a:r>
              <a:rPr lang="en" u="sng">
                <a:solidFill>
                  <a:schemeClr val="hlink"/>
                </a:solidFill>
                <a:hlinkClick r:id="rId2"/>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8327f158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0" name="Google Shape;2600;g78327f158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8327f158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9aeaf79e6c_3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85a0789696_235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327f1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8327f1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a simple round rectangle that can represent some process, operation, or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c3ed6abf22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0" name="Google Shape;4410;gc3ed6abf22_2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6" name="Google Shape;4856;g878bb028e8_88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1" name="Google Shape;4881;gc88160a497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2" name="Google Shape;4922;gc88160a497_35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1" name="Google Shape;4991;gc88160a497_35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0" name="Google Shape;5070;gc88160a497_35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8" name="Google Shape;5188;g78327f1586_2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@srvmshr</a:t>
            </a:r>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8" name="Google Shape;5228;g78327f1586_21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1" name="Google Shape;5331;g78327f1586_2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327f1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327f1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4" name="Google Shape;5384;g78327f1586_21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1" name="Google Shape;5401;g78327f1586_217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0" name="Google Shape;5440;g78327f1586_217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7" name="Google Shape;5527;g13f970c10fe_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4" name="Google Shape;5614;g78327f1586_217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9" name="Google Shape;5809;g78327f1586_217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4" name="Google Shape;5994;g78327f1586_217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4" name="Shape 6044"/>
        <p:cNvGrpSpPr/>
        <p:nvPr/>
      </p:nvGrpSpPr>
      <p:grpSpPr>
        <a:xfrm>
          <a:off x="0" y="0"/>
          <a:ext cx="0" cy="0"/>
          <a:chOff x="0" y="0"/>
          <a:chExt cx="0" cy="0"/>
        </a:xfrm>
      </p:grpSpPr>
      <p:sp>
        <p:nvSpPr>
          <p:cNvPr id="6045" name="Google Shape;6045;g78327f1586_217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6" name="Google Shape;6046;g78327f1586_217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3" name="Shape 6103"/>
        <p:cNvGrpSpPr/>
        <p:nvPr/>
      </p:nvGrpSpPr>
      <p:grpSpPr>
        <a:xfrm>
          <a:off x="0" y="0"/>
          <a:ext cx="0" cy="0"/>
          <a:chOff x="0" y="0"/>
          <a:chExt cx="0" cy="0"/>
        </a:xfrm>
      </p:grpSpPr>
      <p:sp>
        <p:nvSpPr>
          <p:cNvPr id="6104" name="Google Shape;6104;g78327f1586_217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5" name="Google Shape;6105;g78327f1586_217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3" name="Shape 6153"/>
        <p:cNvGrpSpPr/>
        <p:nvPr/>
      </p:nvGrpSpPr>
      <p:grpSpPr>
        <a:xfrm>
          <a:off x="0" y="0"/>
          <a:ext cx="0" cy="0"/>
          <a:chOff x="0" y="0"/>
          <a:chExt cx="0" cy="0"/>
        </a:xfrm>
      </p:grpSpPr>
      <p:sp>
        <p:nvSpPr>
          <p:cNvPr id="6154" name="Google Shape;6154;g78327f1586_217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5" name="Google Shape;6155;g78327f1586_217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d0cd77ab1_2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0cd77ab1_2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Symbolizing</a:t>
            </a:r>
            <a:r>
              <a:rPr lang="en"/>
              <a:t>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3" name="Shape 6233"/>
        <p:cNvGrpSpPr/>
        <p:nvPr/>
      </p:nvGrpSpPr>
      <p:grpSpPr>
        <a:xfrm>
          <a:off x="0" y="0"/>
          <a:ext cx="0" cy="0"/>
          <a:chOff x="0" y="0"/>
          <a:chExt cx="0" cy="0"/>
        </a:xfrm>
      </p:grpSpPr>
      <p:sp>
        <p:nvSpPr>
          <p:cNvPr id="6234" name="Google Shape;6234;g78327f1586_15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5" name="Google Shape;6235;g78327f1586_15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8" name="Shape 6238"/>
        <p:cNvGrpSpPr/>
        <p:nvPr/>
      </p:nvGrpSpPr>
      <p:grpSpPr>
        <a:xfrm>
          <a:off x="0" y="0"/>
          <a:ext cx="0" cy="0"/>
          <a:chOff x="0" y="0"/>
          <a:chExt cx="0" cy="0"/>
        </a:xfrm>
      </p:grpSpPr>
      <p:sp>
        <p:nvSpPr>
          <p:cNvPr id="6239" name="Google Shape;6239;g78327f1586_153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0" name="Google Shape;6240;g78327f1586_153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2" name="Shape 6362"/>
        <p:cNvGrpSpPr/>
        <p:nvPr/>
      </p:nvGrpSpPr>
      <p:grpSpPr>
        <a:xfrm>
          <a:off x="0" y="0"/>
          <a:ext cx="0" cy="0"/>
          <a:chOff x="0" y="0"/>
          <a:chExt cx="0" cy="0"/>
        </a:xfrm>
      </p:grpSpPr>
      <p:sp>
        <p:nvSpPr>
          <p:cNvPr id="6363" name="Google Shape;6363;g78327f1586_153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4" name="Google Shape;6364;g78327f1586_153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2" name="Shape 6452"/>
        <p:cNvGrpSpPr/>
        <p:nvPr/>
      </p:nvGrpSpPr>
      <p:grpSpPr>
        <a:xfrm>
          <a:off x="0" y="0"/>
          <a:ext cx="0" cy="0"/>
          <a:chOff x="0" y="0"/>
          <a:chExt cx="0" cy="0"/>
        </a:xfrm>
      </p:grpSpPr>
      <p:sp>
        <p:nvSpPr>
          <p:cNvPr id="6453" name="Google Shape;6453;g78327f1586_1537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4" name="Google Shape;6454;g78327f1586_1537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6" name="Shape 6476"/>
        <p:cNvGrpSpPr/>
        <p:nvPr/>
      </p:nvGrpSpPr>
      <p:grpSpPr>
        <a:xfrm>
          <a:off x="0" y="0"/>
          <a:ext cx="0" cy="0"/>
          <a:chOff x="0" y="0"/>
          <a:chExt cx="0" cy="0"/>
        </a:xfrm>
      </p:grpSpPr>
      <p:sp>
        <p:nvSpPr>
          <p:cNvPr id="6477" name="Google Shape;6477;g878bb028e8_16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8" name="Google Shape;6478;g878bb028e8_16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7" name="Shape 6497"/>
        <p:cNvGrpSpPr/>
        <p:nvPr/>
      </p:nvGrpSpPr>
      <p:grpSpPr>
        <a:xfrm>
          <a:off x="0" y="0"/>
          <a:ext cx="0" cy="0"/>
          <a:chOff x="0" y="0"/>
          <a:chExt cx="0" cy="0"/>
        </a:xfrm>
      </p:grpSpPr>
      <p:sp>
        <p:nvSpPr>
          <p:cNvPr id="6498" name="Google Shape;6498;g78327f1586_1537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9" name="Google Shape;6499;g78327f1586_1537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4" name="Shape 6624"/>
        <p:cNvGrpSpPr/>
        <p:nvPr/>
      </p:nvGrpSpPr>
      <p:grpSpPr>
        <a:xfrm>
          <a:off x="0" y="0"/>
          <a:ext cx="0" cy="0"/>
          <a:chOff x="0" y="0"/>
          <a:chExt cx="0" cy="0"/>
        </a:xfrm>
      </p:grpSpPr>
      <p:sp>
        <p:nvSpPr>
          <p:cNvPr id="6625" name="Google Shape;6625;g78327f1586_1537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6" name="Google Shape;6626;g78327f1586_1537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0" name="Shape 6680"/>
        <p:cNvGrpSpPr/>
        <p:nvPr/>
      </p:nvGrpSpPr>
      <p:grpSpPr>
        <a:xfrm>
          <a:off x="0" y="0"/>
          <a:ext cx="0" cy="0"/>
          <a:chOff x="0" y="0"/>
          <a:chExt cx="0" cy="0"/>
        </a:xfrm>
      </p:grpSpPr>
      <p:sp>
        <p:nvSpPr>
          <p:cNvPr id="6681" name="Google Shape;6681;g78327f1586_1537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2" name="Google Shape;6682;g78327f1586_1537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1" name="Shape 6761"/>
        <p:cNvGrpSpPr/>
        <p:nvPr/>
      </p:nvGrpSpPr>
      <p:grpSpPr>
        <a:xfrm>
          <a:off x="0" y="0"/>
          <a:ext cx="0" cy="0"/>
          <a:chOff x="0" y="0"/>
          <a:chExt cx="0" cy="0"/>
        </a:xfrm>
      </p:grpSpPr>
      <p:sp>
        <p:nvSpPr>
          <p:cNvPr id="6762" name="Google Shape;6762;g78327f1586_1537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3" name="Google Shape;6763;g78327f1586_1537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5" name="Shape 6855"/>
        <p:cNvGrpSpPr/>
        <p:nvPr/>
      </p:nvGrpSpPr>
      <p:grpSpPr>
        <a:xfrm>
          <a:off x="0" y="0"/>
          <a:ext cx="0" cy="0"/>
          <a:chOff x="0" y="0"/>
          <a:chExt cx="0" cy="0"/>
        </a:xfrm>
      </p:grpSpPr>
      <p:sp>
        <p:nvSpPr>
          <p:cNvPr id="6856" name="Google Shape;6856;g78327f1586_1537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7" name="Google Shape;6857;g78327f1586_1537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8327f1586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327f1586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Can represent a neuron or some arbitrary operation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7" name="Shape 6957"/>
        <p:cNvGrpSpPr/>
        <p:nvPr/>
      </p:nvGrpSpPr>
      <p:grpSpPr>
        <a:xfrm>
          <a:off x="0" y="0"/>
          <a:ext cx="0" cy="0"/>
          <a:chOff x="0" y="0"/>
          <a:chExt cx="0" cy="0"/>
        </a:xfrm>
      </p:grpSpPr>
      <p:sp>
        <p:nvSpPr>
          <p:cNvPr id="6958" name="Google Shape;6958;g78327f1586_1537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9" name="Google Shape;6959;g78327f1586_1537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4" name="Shape 7034"/>
        <p:cNvGrpSpPr/>
        <p:nvPr/>
      </p:nvGrpSpPr>
      <p:grpSpPr>
        <a:xfrm>
          <a:off x="0" y="0"/>
          <a:ext cx="0" cy="0"/>
          <a:chOff x="0" y="0"/>
          <a:chExt cx="0" cy="0"/>
        </a:xfrm>
      </p:grpSpPr>
      <p:sp>
        <p:nvSpPr>
          <p:cNvPr id="7035" name="Google Shape;7035;g85a0789696_74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6" name="Google Shape;7036;g85a0789696_74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Dark-theme version of the previous (by Elvis Saravia)</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6" name="Shape 7266"/>
        <p:cNvGrpSpPr/>
        <p:nvPr/>
      </p:nvGrpSpPr>
      <p:grpSpPr>
        <a:xfrm>
          <a:off x="0" y="0"/>
          <a:ext cx="0" cy="0"/>
          <a:chOff x="0" y="0"/>
          <a:chExt cx="0" cy="0"/>
        </a:xfrm>
      </p:grpSpPr>
      <p:sp>
        <p:nvSpPr>
          <p:cNvPr id="7267" name="Google Shape;7267;g78327f1586_1537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8" name="Google Shape;7268;g78327f1586_1537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fc103f57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These visuals can represent a multi-directional array (3D) input, tensor,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8327f1586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These visuals could represent transformations (left) or operations (right)</a:t>
            </a:r>
            <a:endParaRPr/>
          </a:p>
          <a:p>
            <a:pPr indent="-298450" lvl="0" marL="457200" rtl="0" algn="l">
              <a:spcBef>
                <a:spcPts val="0"/>
              </a:spcBef>
              <a:spcAft>
                <a:spcPts val="0"/>
              </a:spcAft>
              <a:buSzPts val="1100"/>
              <a:buChar char="-"/>
            </a:pPr>
            <a:r>
              <a:rPr lang="en"/>
              <a:t>The visuals on the right use the Math Equations Add on for Google Slides.</a:t>
            </a:r>
            <a:endParaRPr/>
          </a:p>
          <a:p>
            <a:pPr indent="-298450" lvl="0" marL="457200" rtl="0" algn="l">
              <a:spcBef>
                <a:spcPts val="0"/>
              </a:spcBef>
              <a:spcAft>
                <a:spcPts val="0"/>
              </a:spcAft>
              <a:buSzPts val="1100"/>
              <a:buChar char="-"/>
            </a:pPr>
            <a:r>
              <a:rPr lang="en"/>
              <a:t>If you click on the equation you are able to modify it by:</a:t>
            </a:r>
            <a:endParaRPr/>
          </a:p>
          <a:p>
            <a:pPr indent="-298450" lvl="1" marL="914400" rtl="0" algn="l">
              <a:spcBef>
                <a:spcPts val="0"/>
              </a:spcBef>
              <a:spcAft>
                <a:spcPts val="0"/>
              </a:spcAft>
              <a:buSzPts val="1100"/>
              <a:buChar char="-"/>
            </a:pPr>
            <a:r>
              <a:rPr lang="en"/>
              <a:t>Selecting Add Ons → Math Equations → Menu</a:t>
            </a:r>
            <a:endParaRPr/>
          </a:p>
          <a:p>
            <a:pPr indent="-298450" lvl="1" marL="914400" rtl="0" algn="l">
              <a:spcBef>
                <a:spcPts val="0"/>
              </a:spcBef>
              <a:spcAft>
                <a:spcPts val="0"/>
              </a:spcAft>
              <a:buSzPts val="1100"/>
              <a:buChar char="-"/>
            </a:pPr>
            <a:r>
              <a:rPr lang="en"/>
              <a:t>While the equation is selected, click “Connect to Equation” on the “Math Equations UI”</a:t>
            </a:r>
            <a:endParaRPr/>
          </a:p>
          <a:p>
            <a:pPr indent="-298450" lvl="1" marL="914400" rtl="0" algn="l">
              <a:spcBef>
                <a:spcPts val="0"/>
              </a:spcBef>
              <a:spcAft>
                <a:spcPts val="0"/>
              </a:spcAft>
              <a:buSzPts val="1100"/>
              <a:buChar char="-"/>
            </a:pPr>
            <a:r>
              <a:rPr lang="en"/>
              <a:t>Then change the properties like color, size, etc.</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5a0789696_7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ir.ai/" TargetMode="Externa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9.pn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ML Visuals</a:t>
            </a:r>
            <a:endParaRPr>
              <a:solidFill>
                <a:srgbClr val="FFFFFF"/>
              </a:solidFill>
            </a:endParaRPr>
          </a:p>
          <a:p>
            <a:pPr indent="0" lvl="0" marL="0" rtl="0" algn="ctr">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val="tx"/>
                    </a:ext>
                  </a:extLst>
                </a:hlinkClick>
              </a:rPr>
              <a:t>dair.ai</a:t>
            </a:r>
            <a:endParaRPr sz="1700">
              <a:solidFill>
                <a:srgbClr val="FFFFFF"/>
              </a:solidFill>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u="sng">
                <a:solidFill>
                  <a:srgbClr val="FFFFFF"/>
                </a:solidFill>
                <a:hlinkClick r:id="rId4">
                  <a:extLst>
                    <a:ext uri="{A12FA001-AC4F-418D-AE19-62706E023703}">
                      <ahyp:hlinkCl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grpSp>
        <p:nvGrpSpPr>
          <p:cNvPr id="346" name="Google Shape;346;p22"/>
          <p:cNvGrpSpPr/>
          <p:nvPr/>
        </p:nvGrpSpPr>
        <p:grpSpPr>
          <a:xfrm>
            <a:off x="3037731" y="3725158"/>
            <a:ext cx="255900" cy="258300"/>
            <a:chOff x="2372506" y="3438683"/>
            <a:chExt cx="255900" cy="258300"/>
          </a:xfrm>
        </p:grpSpPr>
        <p:pic>
          <p:nvPicPr>
            <p:cNvPr descr="+" id="347" name="Google Shape;347;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51" name="Google Shape;351;p22"/>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52" name="Google Shape;352;p22"/>
          <p:cNvSpPr txBox="1"/>
          <p:nvPr/>
        </p:nvSpPr>
        <p:spPr>
          <a:xfrm>
            <a:off x="1231200" y="3564750"/>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cap="flat" cmpd="sng" w="9525">
            <a:solidFill>
              <a:schemeClr val="dk2"/>
            </a:solidFill>
            <a:prstDash val="solid"/>
            <a:round/>
            <a:headEnd len="med" w="med" type="none"/>
            <a:tailEnd len="med" w="med" type="none"/>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2466050" y="3001600"/>
              <a:ext cx="1515000" cy="5424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Masked</a:t>
              </a:r>
              <a:endParaRPr sz="1100">
                <a:solidFill>
                  <a:srgbClr val="666666"/>
                </a:solidFill>
              </a:endParaRPr>
            </a:p>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Output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flipH="1" rot="10800000">
              <a:off x="3220775" y="4817250"/>
              <a:ext cx="4800" cy="1710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2"/>
            <p:cNvCxnSpPr>
              <a:endCxn id="356" idx="2"/>
            </p:cNvCxnSpPr>
            <p:nvPr/>
          </p:nvCxnSpPr>
          <p:spPr>
            <a:xfrm rot="10800000">
              <a:off x="3223550" y="3544000"/>
              <a:ext cx="0" cy="3783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2"/>
            <p:cNvCxnSpPr>
              <a:stCxn id="35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64" name="Google Shape;364;p22"/>
            <p:cNvSpPr/>
            <p:nvPr/>
          </p:nvSpPr>
          <p:spPr>
            <a:xfrm>
              <a:off x="2466000" y="2092850"/>
              <a:ext cx="1515000" cy="385200"/>
            </a:xfrm>
            <a:prstGeom prst="roundRect">
              <a:avLst>
                <a:gd fmla="val 16667" name="adj"/>
              </a:avLst>
            </a:prstGeom>
            <a:gradFill>
              <a:gsLst>
                <a:gs pos="0">
                  <a:srgbClr val="F7E9D4"/>
                </a:gs>
                <a:gs pos="100000">
                  <a:srgbClr val="E6B94E"/>
                </a:gs>
              </a:gsLst>
              <a:lin ang="2698631"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60" name="Google Shape;360;p22"/>
            <p:cNvSpPr txBox="1"/>
            <p:nvPr/>
          </p:nvSpPr>
          <p:spPr>
            <a:xfrm>
              <a:off x="2432525" y="4988250"/>
              <a:ext cx="15765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descr="+" id="369" name="Google Shape;369;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cap="flat" cmpd="sng" w="9525">
            <a:solidFill>
              <a:schemeClr val="dk2"/>
            </a:solidFill>
            <a:prstDash val="solid"/>
            <a:round/>
            <a:headEnd len="med" w="med" type="none"/>
            <a:tailEnd len="med" w="med" type="triangle"/>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74" name="Google Shape;374;p22"/>
            <p:cNvSpPr/>
            <p:nvPr/>
          </p:nvSpPr>
          <p:spPr>
            <a:xfrm flipH="1">
              <a:off x="6555700" y="1750984"/>
              <a:ext cx="407079" cy="230891"/>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75" name="Google Shape;375;p22"/>
          <p:cNvSpPr txBox="1"/>
          <p:nvPr/>
        </p:nvSpPr>
        <p:spPr>
          <a:xfrm>
            <a:off x="6242625" y="35647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2466050" y="3001600"/>
              <a:ext cx="1515000" cy="3852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Input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a:stCxn id="378" idx="2"/>
              <a:endCxn id="379" idx="1"/>
            </p:cNvCxnSpPr>
            <p:nvPr/>
          </p:nvCxnSpPr>
          <p:spPr>
            <a:xfrm flipH="1" rot="5400000">
              <a:off x="2568500" y="2731750"/>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83" name="Google Shape;383;p22"/>
            <p:cNvCxnSpPr>
              <a:stCxn id="379"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85" name="Google Shape;385;p22"/>
            <p:cNvSpPr/>
            <p:nvPr/>
          </p:nvSpPr>
          <p:spPr>
            <a:xfrm>
              <a:off x="2466000" y="20928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89" name="Google Shape;389;p22"/>
            <p:cNvSpPr txBox="1"/>
            <p:nvPr/>
          </p:nvSpPr>
          <p:spPr>
            <a:xfrm>
              <a:off x="2887550" y="4934050"/>
              <a:ext cx="672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fmla="val 17834" name="adj1"/>
              <a:gd fmla="val 131320" name="adj2"/>
            </a:avLst>
          </a:prstGeom>
          <a:noFill/>
          <a:ln cap="flat" cmpd="sng" w="9525">
            <a:solidFill>
              <a:schemeClr val="dk2"/>
            </a:solidFill>
            <a:prstDash val="solid"/>
            <a:round/>
            <a:headEnd len="med" w="med" type="none"/>
            <a:tailEnd len="med" w="med" type="triangle"/>
          </a:ln>
        </p:spPr>
      </p:cxnSp>
      <p:cxnSp>
        <p:nvCxnSpPr>
          <p:cNvPr id="392" name="Google Shape;392;p22"/>
          <p:cNvCxnSpPr>
            <a:stCxn id="386" idx="0"/>
          </p:cNvCxnSpPr>
          <p:nvPr/>
        </p:nvCxnSpPr>
        <p:spPr>
          <a:xfrm flipH="1" rot="-5400000">
            <a:off x="3969275" y="859050"/>
            <a:ext cx="847800" cy="2446800"/>
          </a:xfrm>
          <a:prstGeom prst="bentConnector4">
            <a:avLst>
              <a:gd fmla="val -28087" name="adj1"/>
              <a:gd fmla="val 65479" name="adj2"/>
            </a:avLst>
          </a:prstGeom>
          <a:noFill/>
          <a:ln cap="flat" cmpd="sng" w="9525">
            <a:solidFill>
              <a:schemeClr val="dk2"/>
            </a:solidFill>
            <a:prstDash val="solid"/>
            <a:round/>
            <a:headEnd len="med" w="med" type="none"/>
            <a:tailEnd len="med" w="med" type="none"/>
          </a:ln>
        </p:spPr>
      </p:cxnSp>
      <p:cxnSp>
        <p:nvCxnSpPr>
          <p:cNvPr id="393" name="Google Shape;393;p22"/>
          <p:cNvCxnSpPr/>
          <p:nvPr/>
        </p:nvCxnSpPr>
        <p:spPr>
          <a:xfrm flipH="1" rot="10800000">
            <a:off x="5609625" y="2313650"/>
            <a:ext cx="600" cy="1938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2"/>
          <p:cNvCxnSpPr>
            <a:stCxn id="348" idx="0"/>
            <a:endCxn id="378" idx="2"/>
          </p:cNvCxnSpPr>
          <p:nvPr/>
        </p:nvCxnSpPr>
        <p:spPr>
          <a:xfrm flipH="1" rot="10800000">
            <a:off x="3165681" y="3217858"/>
            <a:ext cx="4200" cy="5073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2"/>
          <p:cNvCxnSpPr/>
          <p:nvPr/>
        </p:nvCxnSpPr>
        <p:spPr>
          <a:xfrm flipH="1" rot="10800000">
            <a:off x="5400375" y="2313650"/>
            <a:ext cx="600" cy="1938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22"/>
          <p:cNvSpPr/>
          <p:nvPr/>
        </p:nvSpPr>
        <p:spPr>
          <a:xfrm>
            <a:off x="5182675" y="8265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2"/>
          <p:cNvCxnSpPr>
            <a:stCxn id="397" idx="2"/>
            <a:endCxn id="390" idx="0"/>
          </p:cNvCxnSpPr>
          <p:nvPr/>
        </p:nvCxnSpPr>
        <p:spPr>
          <a:xfrm>
            <a:off x="5940175" y="1022700"/>
            <a:ext cx="0" cy="67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22"/>
          <p:cNvCxnSpPr>
            <a:endCxn id="365" idx="3"/>
          </p:cNvCxnSpPr>
          <p:nvPr/>
        </p:nvCxnSpPr>
        <p:spPr>
          <a:xfrm flipH="1" rot="10800000">
            <a:off x="5941600" y="1756650"/>
            <a:ext cx="758700" cy="730500"/>
          </a:xfrm>
          <a:prstGeom prst="bentConnector3">
            <a:avLst>
              <a:gd fmla="val 131386" name="adj1"/>
            </a:avLst>
          </a:prstGeom>
          <a:noFill/>
          <a:ln cap="flat" cmpd="sng" w="9525">
            <a:solidFill>
              <a:schemeClr val="dk2"/>
            </a:solidFill>
            <a:prstDash val="solid"/>
            <a:round/>
            <a:headEnd len="med" w="med" type="none"/>
            <a:tailEnd len="med" w="med" type="triangle"/>
          </a:ln>
        </p:spPr>
      </p:cxnSp>
      <p:cxnSp>
        <p:nvCxnSpPr>
          <p:cNvPr id="402" name="Google Shape;402;p22"/>
          <p:cNvCxnSpPr/>
          <p:nvPr/>
        </p:nvCxnSpPr>
        <p:spPr>
          <a:xfrm flipH="1" rot="10800000">
            <a:off x="5941813" y="924825"/>
            <a:ext cx="756900" cy="653700"/>
          </a:xfrm>
          <a:prstGeom prst="bentConnector3">
            <a:avLst>
              <a:gd fmla="val 130818" name="adj1"/>
            </a:avLst>
          </a:prstGeom>
          <a:noFill/>
          <a:ln cap="flat" cmpd="sng" w="9525">
            <a:solidFill>
              <a:schemeClr val="dk2"/>
            </a:solidFill>
            <a:prstDash val="solid"/>
            <a:round/>
            <a:headEnd len="med" w="med" type="none"/>
            <a:tailEnd len="med" w="med" type="triangle"/>
          </a:ln>
        </p:spPr>
      </p:cxnSp>
      <p:sp>
        <p:nvSpPr>
          <p:cNvPr id="403" name="Google Shape;403;p22"/>
          <p:cNvSpPr/>
          <p:nvPr/>
        </p:nvSpPr>
        <p:spPr>
          <a:xfrm>
            <a:off x="5182675" y="437988"/>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fmla="val 28518" name="adj"/>
            </a:avLst>
          </a:prstGeom>
          <a:gradFill>
            <a:gsLst>
              <a:gs pos="0">
                <a:srgbClr val="E0EDBA">
                  <a:alpha val="70980"/>
                </a:srgbClr>
              </a:gs>
              <a:gs pos="100000">
                <a:srgbClr val="B6D7A8"/>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2"/>
          <p:cNvCxnSpPr>
            <a:stCxn id="404" idx="2"/>
            <a:endCxn id="404" idx="2"/>
          </p:cNvCxnSpPr>
          <p:nvPr/>
        </p:nvCxnSpPr>
        <p:spPr>
          <a:xfrm>
            <a:off x="5940175" y="303100"/>
            <a:ext cx="0" cy="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22"/>
          <p:cNvCxnSpPr>
            <a:stCxn id="404" idx="2"/>
            <a:endCxn id="403" idx="0"/>
          </p:cNvCxnSpPr>
          <p:nvPr/>
        </p:nvCxnSpPr>
        <p:spPr>
          <a:xfrm>
            <a:off x="5940175" y="303100"/>
            <a:ext cx="0" cy="1350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22"/>
          <p:cNvCxnSpPr/>
          <p:nvPr/>
        </p:nvCxnSpPr>
        <p:spPr>
          <a:xfrm>
            <a:off x="6068131" y="3831908"/>
            <a:ext cx="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2"/>
          <p:cNvCxnSpPr>
            <a:stCxn id="370" idx="6"/>
            <a:endCxn id="373" idx="2"/>
          </p:cNvCxnSpPr>
          <p:nvPr/>
        </p:nvCxnSpPr>
        <p:spPr>
          <a:xfrm>
            <a:off x="6068131" y="3854320"/>
            <a:ext cx="14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66050" y="30016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CCCCC"/>
                </a:solidFill>
              </a:rPr>
              <a:t>Multi-Head</a:t>
            </a:r>
            <a:endParaRPr sz="1100">
              <a:solidFill>
                <a:srgbClr val="CCCCCC"/>
              </a:solidFill>
            </a:endParaRPr>
          </a:p>
          <a:p>
            <a:pPr indent="0" lvl="0" marL="0" rtl="0" algn="ctr">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Input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descr="+" id="420" name="Google Shape;42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24" name="Google Shape;424;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25" name="Google Shape;425;p23"/>
          <p:cNvCxnSpPr>
            <a:endCxn id="418" idx="2"/>
          </p:cNvCxnSpPr>
          <p:nvPr/>
        </p:nvCxnSpPr>
        <p:spPr>
          <a:xfrm rot="10800000">
            <a:off x="3223550" y="4653475"/>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26" name="Google Shape;426;p23"/>
          <p:cNvCxnSpPr>
            <a:endCxn id="421" idx="4"/>
          </p:cNvCxnSpPr>
          <p:nvPr/>
        </p:nvCxnSpPr>
        <p:spPr>
          <a:xfrm rot="10800000">
            <a:off x="3223531" y="4023383"/>
            <a:ext cx="0" cy="196200"/>
          </a:xfrm>
          <a:prstGeom prst="straightConnector1">
            <a:avLst/>
          </a:prstGeom>
          <a:noFill/>
          <a:ln cap="flat" cmpd="sng" w="9525">
            <a:solidFill>
              <a:srgbClr val="D9D9D9"/>
            </a:solidFill>
            <a:prstDash val="solid"/>
            <a:round/>
            <a:headEnd len="med" w="med" type="none"/>
            <a:tailEnd len="med" w="med" type="triangle"/>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cap="flat" cmpd="sng" w="9525">
            <a:solidFill>
              <a:srgbClr val="D9D9D9"/>
            </a:solidFill>
            <a:prstDash val="solid"/>
            <a:round/>
            <a:headEnd len="med" w="med" type="none"/>
            <a:tailEnd len="med" w="med" type="triangle"/>
          </a:ln>
        </p:spPr>
      </p:cxnSp>
      <p:sp>
        <p:nvSpPr>
          <p:cNvPr id="428" name="Google Shape;428;p23"/>
          <p:cNvSpPr/>
          <p:nvPr/>
        </p:nvSpPr>
        <p:spPr>
          <a:xfrm>
            <a:off x="4572000" y="42256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Output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30" name="Google Shape;430;p23"/>
          <p:cNvCxnSpPr>
            <a:stCxn id="423" idx="6"/>
            <a:endCxn id="421" idx="2"/>
          </p:cNvCxnSpPr>
          <p:nvPr/>
        </p:nvCxnSpPr>
        <p:spPr>
          <a:xfrm>
            <a:off x="2873149" y="3894199"/>
            <a:ext cx="222300" cy="0"/>
          </a:xfrm>
          <a:prstGeom prst="straightConnector1">
            <a:avLst/>
          </a:prstGeom>
          <a:noFill/>
          <a:ln cap="flat" cmpd="sng" w="9525">
            <a:solidFill>
              <a:srgbClr val="D9D9D9"/>
            </a:solidFill>
            <a:prstDash val="solid"/>
            <a:round/>
            <a:headEnd len="med" w="med" type="none"/>
            <a:tailEnd len="med" w="med" type="none"/>
          </a:ln>
        </p:spPr>
      </p:cxnSp>
      <p:cxnSp>
        <p:nvCxnSpPr>
          <p:cNvPr id="431" name="Google Shape;431;p23"/>
          <p:cNvCxnSpPr>
            <a:stCxn id="416" idx="2"/>
            <a:endCxn id="417" idx="1"/>
          </p:cNvCxnSpPr>
          <p:nvPr/>
        </p:nvCxnSpPr>
        <p:spPr>
          <a:xfrm flipH="1" rot="5400000">
            <a:off x="2568500" y="2731750"/>
            <a:ext cx="552600" cy="757500"/>
          </a:xfrm>
          <a:prstGeom prst="bentConnector4">
            <a:avLst>
              <a:gd fmla="val -33297" name="adj1"/>
              <a:gd fmla="val 121752" name="adj2"/>
            </a:avLst>
          </a:prstGeom>
          <a:noFill/>
          <a:ln cap="flat" cmpd="sng" w="9525">
            <a:solidFill>
              <a:srgbClr val="D9D9D9"/>
            </a:solidFill>
            <a:prstDash val="solid"/>
            <a:round/>
            <a:headEnd len="med" w="med" type="none"/>
            <a:tailEnd len="med" w="med" type="triangle"/>
          </a:ln>
        </p:spPr>
      </p:cxnSp>
      <p:cxnSp>
        <p:nvCxnSpPr>
          <p:cNvPr id="432" name="Google Shape;432;p23"/>
          <p:cNvCxnSpPr>
            <a:stCxn id="41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434" name="Google Shape;434;p23"/>
          <p:cNvSpPr/>
          <p:nvPr/>
        </p:nvSpPr>
        <p:spPr>
          <a:xfrm>
            <a:off x="2466000" y="209285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cap="flat" cmpd="sng" w="9525">
            <a:solidFill>
              <a:srgbClr val="D9D9D9"/>
            </a:solidFill>
            <a:prstDash val="solid"/>
            <a:round/>
            <a:headEnd len="med" w="med" type="none"/>
            <a:tailEnd len="med" w="med" type="triangle"/>
          </a:ln>
        </p:spPr>
      </p:cxnSp>
      <p:cxnSp>
        <p:nvCxnSpPr>
          <p:cNvPr id="437" name="Google Shape;437;p23"/>
          <p:cNvCxnSpPr/>
          <p:nvPr/>
        </p:nvCxnSpPr>
        <p:spPr>
          <a:xfrm flipH="1" rot="5400000">
            <a:off x="2568500" y="1827850"/>
            <a:ext cx="552600" cy="757500"/>
          </a:xfrm>
          <a:prstGeom prst="bentConnector4">
            <a:avLst>
              <a:gd fmla="val -25502" name="adj1"/>
              <a:gd fmla="val 121752" name="adj2"/>
            </a:avLst>
          </a:prstGeom>
          <a:noFill/>
          <a:ln cap="flat" cmpd="sng" w="9525">
            <a:solidFill>
              <a:srgbClr val="D9D9D9"/>
            </a:solidFill>
            <a:prstDash val="solid"/>
            <a:round/>
            <a:headEnd len="med" w="med" type="none"/>
            <a:tailEnd len="med" w="med" type="triangle"/>
          </a:ln>
        </p:spPr>
      </p:cxnSp>
      <p:sp>
        <p:nvSpPr>
          <p:cNvPr id="438" name="Google Shape;438;p23"/>
          <p:cNvSpPr/>
          <p:nvPr/>
        </p:nvSpPr>
        <p:spPr>
          <a:xfrm>
            <a:off x="4572050" y="2761000"/>
            <a:ext cx="1515000" cy="6339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Masked</a:t>
            </a:r>
            <a:endParaRPr sz="1100">
              <a:solidFill>
                <a:srgbClr val="D9D9D9"/>
              </a:solidFill>
            </a:endParaRPr>
          </a:p>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43" name="Google Shape;443;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44" name="Google Shape;444;p23"/>
          <p:cNvCxnSpPr/>
          <p:nvPr/>
        </p:nvCxnSpPr>
        <p:spPr>
          <a:xfrm flipH="1" rot="10800000">
            <a:off x="5329500" y="4037575"/>
            <a:ext cx="6300" cy="188100"/>
          </a:xfrm>
          <a:prstGeom prst="straightConnector1">
            <a:avLst/>
          </a:prstGeom>
          <a:noFill/>
          <a:ln cap="flat" cmpd="sng" w="9525">
            <a:solidFill>
              <a:srgbClr val="D9D9D9"/>
            </a:solidFill>
            <a:prstDash val="solid"/>
            <a:round/>
            <a:headEnd len="med" w="med" type="none"/>
            <a:tailEnd len="med" w="med" type="triangle"/>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cap="flat" cmpd="sng" w="9525">
            <a:solidFill>
              <a:srgbClr val="D9D9D9"/>
            </a:solidFill>
            <a:prstDash val="solid"/>
            <a:round/>
            <a:headEnd len="med" w="med" type="none"/>
            <a:tailEnd len="med" w="med" type="none"/>
          </a:ln>
        </p:spPr>
      </p:cxnSp>
      <p:cxnSp>
        <p:nvCxnSpPr>
          <p:cNvPr id="447" name="Google Shape;447;p23"/>
          <p:cNvCxnSpPr>
            <a:stCxn id="446" idx="0"/>
          </p:cNvCxnSpPr>
          <p:nvPr/>
        </p:nvCxnSpPr>
        <p:spPr>
          <a:xfrm flipH="1" rot="10800000">
            <a:off x="5329455" y="3409339"/>
            <a:ext cx="3300" cy="363300"/>
          </a:xfrm>
          <a:prstGeom prst="straightConnector1">
            <a:avLst/>
          </a:prstGeom>
          <a:noFill/>
          <a:ln cap="flat" cmpd="sng" w="9525">
            <a:solidFill>
              <a:srgbClr val="D9D9D9"/>
            </a:solidFill>
            <a:prstDash val="solid"/>
            <a:round/>
            <a:headEnd len="med" w="med" type="none"/>
            <a:tailEnd len="med" w="med" type="triangle"/>
          </a:ln>
        </p:spPr>
      </p:cxnSp>
      <p:cxnSp>
        <p:nvCxnSpPr>
          <p:cNvPr id="448" name="Google Shape;448;p23"/>
          <p:cNvCxnSpPr>
            <a:stCxn id="414" idx="2"/>
            <a:endCxn id="439" idx="3"/>
          </p:cNvCxnSpPr>
          <p:nvPr/>
        </p:nvCxnSpPr>
        <p:spPr>
          <a:xfrm rot="-5400000">
            <a:off x="5173150" y="2749950"/>
            <a:ext cx="1070100" cy="757500"/>
          </a:xfrm>
          <a:prstGeom prst="bentConnector4">
            <a:avLst>
              <a:gd fmla="val 9329" name="adj1"/>
              <a:gd fmla="val 119119" name="adj2"/>
            </a:avLst>
          </a:prstGeom>
          <a:noFill/>
          <a:ln cap="flat" cmpd="sng" w="9525">
            <a:solidFill>
              <a:srgbClr val="D9D9D9"/>
            </a:solidFill>
            <a:prstDash val="solid"/>
            <a:round/>
            <a:headEnd len="med" w="med" type="none"/>
            <a:tailEnd len="med" w="med" type="triangle"/>
          </a:ln>
        </p:spPr>
      </p:cxnSp>
      <p:sp>
        <p:nvSpPr>
          <p:cNvPr id="449" name="Google Shape;449;p23"/>
          <p:cNvSpPr/>
          <p:nvPr/>
        </p:nvSpPr>
        <p:spPr>
          <a:xfrm>
            <a:off x="4575200" y="19091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cap="flat" cmpd="sng" w="9525">
            <a:solidFill>
              <a:srgbClr val="999999"/>
            </a:solidFill>
            <a:prstDash val="solid"/>
            <a:round/>
            <a:headEnd len="med" w="med" type="none"/>
            <a:tailEnd len="med" w="med" type="none"/>
          </a:ln>
        </p:spPr>
      </p:cxnSp>
      <p:sp>
        <p:nvSpPr>
          <p:cNvPr id="452" name="Google Shape;452;p23"/>
          <p:cNvSpPr/>
          <p:nvPr/>
        </p:nvSpPr>
        <p:spPr>
          <a:xfrm>
            <a:off x="4575250" y="105720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cap="flat" cmpd="sng" w="9525">
            <a:solidFill>
              <a:srgbClr val="D9D9D9"/>
            </a:solidFill>
            <a:prstDash val="solid"/>
            <a:round/>
            <a:headEnd len="med" w="med" type="none"/>
            <a:tailEnd len="med" w="med" type="none"/>
          </a:ln>
        </p:spPr>
      </p:cxnSp>
      <p:sp>
        <p:nvSpPr>
          <p:cNvPr id="455" name="Google Shape;455;p23"/>
          <p:cNvSpPr/>
          <p:nvPr/>
        </p:nvSpPr>
        <p:spPr>
          <a:xfrm>
            <a:off x="4575250" y="416400"/>
            <a:ext cx="1515000" cy="196200"/>
          </a:xfrm>
          <a:prstGeom prst="roundRect">
            <a:avLst>
              <a:gd fmla="val 28518" name="adj"/>
            </a:avLst>
          </a:prstGeom>
          <a:gradFill>
            <a:gsLst>
              <a:gs pos="0">
                <a:srgbClr val="DE87F1">
                  <a:alpha val="27450"/>
                </a:srgbClr>
              </a:gs>
              <a:gs pos="100000">
                <a:srgbClr val="F1DD87">
                  <a:alpha val="34117"/>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fmla="val 28518" name="adj"/>
            </a:avLst>
          </a:prstGeom>
          <a:gradFill>
            <a:gsLst>
              <a:gs pos="0">
                <a:srgbClr val="E0EDBA">
                  <a:alpha val="29411"/>
                </a:srgbClr>
              </a:gs>
              <a:gs pos="100000">
                <a:srgbClr val="B6D7A8">
                  <a:alpha val="30980"/>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flipH="1" rot="10800000">
            <a:off x="5329450" y="2294250"/>
            <a:ext cx="3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8" name="Google Shape;458;p23"/>
          <p:cNvCxnSpPr>
            <a:stCxn id="450" idx="0"/>
            <a:endCxn id="452" idx="2"/>
          </p:cNvCxnSpPr>
          <p:nvPr/>
        </p:nvCxnSpPr>
        <p:spPr>
          <a:xfrm flipH="1" rot="10800000">
            <a:off x="5332600" y="1442350"/>
            <a:ext cx="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9" name="Google Shape;459;p23"/>
          <p:cNvCxnSpPr>
            <a:stCxn id="450" idx="0"/>
            <a:endCxn id="453" idx="3"/>
          </p:cNvCxnSpPr>
          <p:nvPr/>
        </p:nvCxnSpPr>
        <p:spPr>
          <a:xfrm rot="-5400000">
            <a:off x="5334400" y="887950"/>
            <a:ext cx="753900" cy="757500"/>
          </a:xfrm>
          <a:prstGeom prst="bentConnector4">
            <a:avLst>
              <a:gd fmla="val 8668" name="adj1"/>
              <a:gd fmla="val 121389" name="adj2"/>
            </a:avLst>
          </a:prstGeom>
          <a:noFill/>
          <a:ln cap="flat" cmpd="sng" w="9525">
            <a:solidFill>
              <a:srgbClr val="D9D9D9"/>
            </a:solidFill>
            <a:prstDash val="solid"/>
            <a:round/>
            <a:headEnd len="med" w="med" type="none"/>
            <a:tailEnd len="med" w="med" type="triangle"/>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cap="flat" cmpd="sng" w="9525">
            <a:solidFill>
              <a:srgbClr val="D9D9D9"/>
            </a:solidFill>
            <a:prstDash val="solid"/>
            <a:round/>
            <a:headEnd len="med" w="med" type="none"/>
            <a:tailEnd len="med" w="med" type="triangle"/>
          </a:ln>
        </p:spPr>
      </p:cxnSp>
      <p:cxnSp>
        <p:nvCxnSpPr>
          <p:cNvPr id="461" name="Google Shape;461;p23"/>
          <p:cNvCxnSpPr>
            <a:endCxn id="456" idx="2"/>
          </p:cNvCxnSpPr>
          <p:nvPr/>
        </p:nvCxnSpPr>
        <p:spPr>
          <a:xfrm rot="10800000">
            <a:off x="5329450" y="255450"/>
            <a:ext cx="0" cy="156300"/>
          </a:xfrm>
          <a:prstGeom prst="straightConnector1">
            <a:avLst/>
          </a:prstGeom>
          <a:noFill/>
          <a:ln cap="flat" cmpd="sng" w="9525">
            <a:solidFill>
              <a:srgbClr val="D9D9D9"/>
            </a:solidFill>
            <a:prstDash val="solid"/>
            <a:round/>
            <a:headEnd len="med" w="med" type="none"/>
            <a:tailEnd len="med" w="med" type="triangle"/>
          </a:ln>
        </p:spPr>
      </p:cxnSp>
      <p:cxnSp>
        <p:nvCxnSpPr>
          <p:cNvPr id="462" name="Google Shape;462;p23"/>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flipH="1" rot="-5400000">
                <a:off x="3839000" y="1211800"/>
                <a:ext cx="601200" cy="1832400"/>
              </a:xfrm>
              <a:prstGeom prst="bentConnector4">
                <a:avLst>
                  <a:gd fmla="val -39608" name="adj1"/>
                  <a:gd fmla="val 70670" name="adj2"/>
                </a:avLst>
              </a:prstGeom>
              <a:noFill/>
              <a:ln cap="flat" cmpd="sng" w="9525">
                <a:solidFill>
                  <a:srgbClr val="D9D9D9"/>
                </a:solidFill>
                <a:prstDash val="solid"/>
                <a:round/>
                <a:headEnd len="med" w="med" type="none"/>
                <a:tailEnd len="med" w="med" type="none"/>
              </a:ln>
            </p:spPr>
          </p:cxnSp>
          <p:cxnSp>
            <p:nvCxnSpPr>
              <p:cNvPr id="466" name="Google Shape;466;p23"/>
              <p:cNvCxnSpPr/>
              <p:nvPr/>
            </p:nvCxnSpPr>
            <p:spPr>
              <a:xfrm flipH="1" rot="10800000">
                <a:off x="5050575" y="229415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7" name="Google Shape;467;p23"/>
            <p:cNvCxnSpPr/>
            <p:nvPr/>
          </p:nvCxnSpPr>
          <p:spPr>
            <a:xfrm flipH="1" rot="10800000">
              <a:off x="4810950" y="229190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8" name="Google Shape;468;p23"/>
          <p:cNvCxnSpPr>
            <a:endCxn id="450" idx="3"/>
          </p:cNvCxnSpPr>
          <p:nvPr/>
        </p:nvCxnSpPr>
        <p:spPr>
          <a:xfrm flipH="1" rot="10800000">
            <a:off x="5330800" y="1741750"/>
            <a:ext cx="759300" cy="666600"/>
          </a:xfrm>
          <a:prstGeom prst="bentConnector3">
            <a:avLst>
              <a:gd fmla="val 120670" name="adj1"/>
            </a:avLst>
          </a:prstGeom>
          <a:noFill/>
          <a:ln cap="flat" cmpd="sng" w="9525">
            <a:solidFill>
              <a:srgbClr val="D9D9D9"/>
            </a:solidFill>
            <a:prstDash val="solid"/>
            <a:round/>
            <a:headEnd len="med" w="med" type="none"/>
            <a:tailEnd len="med" w="med" type="triangle"/>
          </a:ln>
        </p:spPr>
      </p:cxnSp>
      <p:grpSp>
        <p:nvGrpSpPr>
          <p:cNvPr id="469" name="Google Shape;469;p23"/>
          <p:cNvGrpSpPr/>
          <p:nvPr/>
        </p:nvGrpSpPr>
        <p:grpSpPr>
          <a:xfrm flipH="1">
            <a:off x="5196157" y="3772639"/>
            <a:ext cx="266597" cy="258300"/>
            <a:chOff x="2372506" y="3438683"/>
            <a:chExt cx="255900" cy="258300"/>
          </a:xfrm>
        </p:grpSpPr>
        <p:pic>
          <p:nvPicPr>
            <p:cNvPr descr="+" id="470" name="Google Shape;47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fmla="val 50000" name="adj"/>
            </a:avLst>
          </a:prstGeom>
          <a:gradFill>
            <a:gsLst>
              <a:gs pos="0">
                <a:srgbClr val="E0EDBA">
                  <a:alpha val="70980"/>
                </a:srgbClr>
              </a:gs>
              <a:gs pos="100000">
                <a:srgbClr val="DE87F1">
                  <a:alpha val="39607"/>
                </a:srgbClr>
              </a:gs>
            </a:gsLst>
            <a:lin ang="13500032" scaled="0"/>
          </a:gra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24"/>
          <p:cNvCxnSpPr>
            <a:stCxn id="479" idx="0"/>
            <a:endCxn id="483" idx="2"/>
          </p:cNvCxnSpPr>
          <p:nvPr/>
        </p:nvCxnSpPr>
        <p:spPr>
          <a:xfrm flipH="1" rot="10800000">
            <a:off x="46460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24"/>
          <p:cNvCxnSpPr>
            <a:stCxn id="479" idx="0"/>
            <a:endCxn id="484" idx="2"/>
          </p:cNvCxnSpPr>
          <p:nvPr/>
        </p:nvCxnSpPr>
        <p:spPr>
          <a:xfrm flipH="1" rot="10800000">
            <a:off x="4646075" y="1845825"/>
            <a:ext cx="3471900" cy="8295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cap="flat" cmpd="sng" w="19050">
            <a:solidFill>
              <a:schemeClr val="dk2"/>
            </a:solidFill>
            <a:prstDash val="solid"/>
            <a:round/>
            <a:headEnd len="med" w="med" type="none"/>
            <a:tailEnd len="med" w="med" type="triangle"/>
          </a:ln>
        </p:spPr>
      </p:cxnSp>
      <p:sp>
        <p:nvSpPr>
          <p:cNvPr id="490" name="Google Shape;490;p24"/>
          <p:cNvSpPr txBox="1"/>
          <p:nvPr/>
        </p:nvSpPr>
        <p:spPr>
          <a:xfrm>
            <a:off x="3476675" y="3709550"/>
            <a:ext cx="23388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506" name="Google Shape;506;p25"/>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10" name="Google Shape;510;p25"/>
          <p:cNvCxnSpPr>
            <a:stCxn id="511" idx="6"/>
            <a:endCxn id="503"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512" name="Google Shape;512;p25"/>
          <p:cNvCxnSpPr>
            <a:stCxn id="513" idx="6"/>
            <a:endCxn id="503"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514" name="Google Shape;514;p25"/>
          <p:cNvCxnSpPr>
            <a:stCxn id="515" idx="6"/>
            <a:endCxn id="503"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516" name="Google Shape;516;p25"/>
          <p:cNvCxnSpPr>
            <a:stCxn id="517" idx="6"/>
            <a:endCxn id="518"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505" name="Google Shape;505;p25"/>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baseline="-25000" sz="12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527" name="Google Shape;527;p25"/>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25"/>
          <p:cNvCxnSpPr>
            <a:endCxn id="517"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532" name="Google Shape;532;p25"/>
          <p:cNvCxnSpPr>
            <a:stCxn id="500" idx="5"/>
            <a:endCxn id="519" idx="2"/>
          </p:cNvCxnSpPr>
          <p:nvPr/>
        </p:nvCxnSpPr>
        <p:spPr>
          <a:xfrm>
            <a:off x="1492026" y="1765827"/>
            <a:ext cx="1501500" cy="244500"/>
          </a:xfrm>
          <a:prstGeom prst="straightConnector1">
            <a:avLst/>
          </a:prstGeom>
          <a:noFill/>
          <a:ln cap="flat" cmpd="sng" w="9525">
            <a:solidFill>
              <a:srgbClr val="595959"/>
            </a:solidFill>
            <a:prstDash val="solid"/>
            <a:round/>
            <a:headEnd len="med" w="med" type="none"/>
            <a:tailEnd len="med" w="med" type="triangle"/>
          </a:ln>
        </p:spPr>
      </p:cxnSp>
      <p:cxnSp>
        <p:nvCxnSpPr>
          <p:cNvPr id="533" name="Google Shape;533;p25"/>
          <p:cNvCxnSpPr>
            <a:stCxn id="500" idx="5"/>
            <a:endCxn id="520"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534" name="Google Shape;534;p25"/>
          <p:cNvCxnSpPr>
            <a:stCxn id="500" idx="5"/>
            <a:endCxn id="521"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535" name="Google Shape;535;p25"/>
          <p:cNvCxnSpPr>
            <a:stCxn id="501" idx="5"/>
            <a:endCxn id="517"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536" name="Google Shape;536;p25"/>
          <p:cNvCxnSpPr>
            <a:stCxn id="501" idx="5"/>
            <a:endCxn id="520"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537" name="Google Shape;537;p25"/>
          <p:cNvCxnSpPr>
            <a:stCxn id="501" idx="6"/>
            <a:endCxn id="519" idx="2"/>
          </p:cNvCxnSpPr>
          <p:nvPr/>
        </p:nvCxnSpPr>
        <p:spPr>
          <a:xfrm>
            <a:off x="1503668" y="2009131"/>
            <a:ext cx="1490100" cy="1200"/>
          </a:xfrm>
          <a:prstGeom prst="straightConnector1">
            <a:avLst/>
          </a:prstGeom>
          <a:noFill/>
          <a:ln cap="flat" cmpd="sng" w="9525">
            <a:solidFill>
              <a:srgbClr val="595959"/>
            </a:solidFill>
            <a:prstDash val="solid"/>
            <a:round/>
            <a:headEnd len="med" w="med" type="none"/>
            <a:tailEnd len="med" w="med" type="triangle"/>
          </a:ln>
        </p:spPr>
      </p:cxnSp>
      <p:cxnSp>
        <p:nvCxnSpPr>
          <p:cNvPr id="538" name="Google Shape;538;p25"/>
          <p:cNvCxnSpPr>
            <a:stCxn id="501" idx="6"/>
            <a:endCxn id="521"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539" name="Google Shape;539;p25"/>
          <p:cNvCxnSpPr>
            <a:stCxn id="502" idx="4"/>
            <a:endCxn id="517"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540" name="Google Shape;540;p25"/>
          <p:cNvCxnSpPr>
            <a:stCxn id="502" idx="6"/>
            <a:endCxn id="519" idx="2"/>
          </p:cNvCxnSpPr>
          <p:nvPr/>
        </p:nvCxnSpPr>
        <p:spPr>
          <a:xfrm flipH="1" rot="10800000">
            <a:off x="1503668" y="2010218"/>
            <a:ext cx="1490100" cy="266400"/>
          </a:xfrm>
          <a:prstGeom prst="straightConnector1">
            <a:avLst/>
          </a:prstGeom>
          <a:noFill/>
          <a:ln cap="flat" cmpd="sng" w="9525">
            <a:solidFill>
              <a:srgbClr val="595959"/>
            </a:solidFill>
            <a:prstDash val="solid"/>
            <a:round/>
            <a:headEnd len="med" w="med" type="none"/>
            <a:tailEnd len="med" w="med" type="triangle"/>
          </a:ln>
        </p:spPr>
      </p:cxnSp>
      <p:cxnSp>
        <p:nvCxnSpPr>
          <p:cNvPr id="541" name="Google Shape;541;p25"/>
          <p:cNvCxnSpPr>
            <a:stCxn id="502" idx="6"/>
            <a:endCxn id="520"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542" name="Google Shape;542;p25"/>
          <p:cNvCxnSpPr>
            <a:stCxn id="502" idx="5"/>
            <a:endCxn id="521"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543" name="Google Shape;543;p25"/>
          <p:cNvCxnSpPr>
            <a:stCxn id="527" idx="4"/>
            <a:endCxn id="517"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544" name="Google Shape;544;p25"/>
          <p:cNvCxnSpPr>
            <a:stCxn id="527" idx="5"/>
            <a:endCxn id="519" idx="2"/>
          </p:cNvCxnSpPr>
          <p:nvPr/>
        </p:nvCxnSpPr>
        <p:spPr>
          <a:xfrm flipH="1" rot="10800000">
            <a:off x="1492026" y="2010302"/>
            <a:ext cx="1501500" cy="558000"/>
          </a:xfrm>
          <a:prstGeom prst="straightConnector1">
            <a:avLst/>
          </a:prstGeom>
          <a:noFill/>
          <a:ln cap="flat" cmpd="sng" w="9525">
            <a:solidFill>
              <a:srgbClr val="595959"/>
            </a:solidFill>
            <a:prstDash val="solid"/>
            <a:round/>
            <a:headEnd len="med" w="med" type="none"/>
            <a:tailEnd len="med" w="med" type="triangle"/>
          </a:ln>
        </p:spPr>
      </p:cxnSp>
      <p:cxnSp>
        <p:nvCxnSpPr>
          <p:cNvPr id="545" name="Google Shape;545;p25"/>
          <p:cNvCxnSpPr>
            <a:stCxn id="527" idx="6"/>
            <a:endCxn id="520"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546" name="Google Shape;546;p25"/>
          <p:cNvCxnSpPr>
            <a:stCxn id="527" idx="5"/>
            <a:endCxn id="521"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547" name="Google Shape;547;p25"/>
          <p:cNvCxnSpPr>
            <a:stCxn id="528" idx="5"/>
            <a:endCxn id="517"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548" name="Google Shape;548;p25"/>
          <p:cNvCxnSpPr>
            <a:stCxn id="528" idx="6"/>
            <a:endCxn id="519" idx="2"/>
          </p:cNvCxnSpPr>
          <p:nvPr/>
        </p:nvCxnSpPr>
        <p:spPr>
          <a:xfrm flipH="1" rot="10800000">
            <a:off x="1503668" y="2010306"/>
            <a:ext cx="1490100" cy="801300"/>
          </a:xfrm>
          <a:prstGeom prst="straightConnector1">
            <a:avLst/>
          </a:prstGeom>
          <a:noFill/>
          <a:ln cap="flat" cmpd="sng" w="9525">
            <a:solidFill>
              <a:srgbClr val="595959"/>
            </a:solidFill>
            <a:prstDash val="solid"/>
            <a:round/>
            <a:headEnd len="med" w="med" type="none"/>
            <a:tailEnd len="med" w="med" type="triangle"/>
          </a:ln>
        </p:spPr>
      </p:cxnSp>
      <p:cxnSp>
        <p:nvCxnSpPr>
          <p:cNvPr id="549" name="Google Shape;549;p25"/>
          <p:cNvCxnSpPr>
            <a:stCxn id="528" idx="5"/>
            <a:endCxn id="520"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550" name="Google Shape;550;p25"/>
          <p:cNvCxnSpPr>
            <a:stCxn id="528" idx="5"/>
            <a:endCxn id="521"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551" name="Google Shape;551;p25"/>
          <p:cNvCxnSpPr>
            <a:stCxn id="529" idx="0"/>
            <a:endCxn id="520"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552" name="Google Shape;552;p25"/>
          <p:cNvCxnSpPr>
            <a:stCxn id="529" idx="5"/>
            <a:endCxn id="519" idx="2"/>
          </p:cNvCxnSpPr>
          <p:nvPr/>
        </p:nvCxnSpPr>
        <p:spPr>
          <a:xfrm flipH="1" rot="10800000">
            <a:off x="1492026" y="2010376"/>
            <a:ext cx="1501500" cy="1092900"/>
          </a:xfrm>
          <a:prstGeom prst="straightConnector1">
            <a:avLst/>
          </a:prstGeom>
          <a:noFill/>
          <a:ln cap="flat" cmpd="sng" w="9525">
            <a:solidFill>
              <a:srgbClr val="595959"/>
            </a:solidFill>
            <a:prstDash val="solid"/>
            <a:round/>
            <a:headEnd len="med" w="med" type="none"/>
            <a:tailEnd len="med" w="med" type="triangle"/>
          </a:ln>
        </p:spPr>
      </p:cxnSp>
      <p:cxnSp>
        <p:nvCxnSpPr>
          <p:cNvPr id="553" name="Google Shape;553;p25"/>
          <p:cNvCxnSpPr>
            <a:stCxn id="529" idx="6"/>
            <a:endCxn id="520"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554" name="Google Shape;554;p25"/>
          <p:cNvCxnSpPr>
            <a:stCxn id="529" idx="5"/>
            <a:endCxn id="521"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555" name="Google Shape;555;p25"/>
          <p:cNvCxnSpPr>
            <a:stCxn id="530" idx="5"/>
            <a:endCxn id="517"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556" name="Google Shape;556;p25"/>
          <p:cNvCxnSpPr>
            <a:stCxn id="530" idx="5"/>
            <a:endCxn id="519" idx="2"/>
          </p:cNvCxnSpPr>
          <p:nvPr/>
        </p:nvCxnSpPr>
        <p:spPr>
          <a:xfrm flipH="1" rot="10800000">
            <a:off x="1492026" y="2010376"/>
            <a:ext cx="1501500" cy="1294800"/>
          </a:xfrm>
          <a:prstGeom prst="straightConnector1">
            <a:avLst/>
          </a:prstGeom>
          <a:noFill/>
          <a:ln cap="flat" cmpd="sng" w="9525">
            <a:solidFill>
              <a:srgbClr val="595959"/>
            </a:solidFill>
            <a:prstDash val="solid"/>
            <a:round/>
            <a:headEnd len="med" w="med" type="none"/>
            <a:tailEnd len="med" w="med" type="triangle"/>
          </a:ln>
        </p:spPr>
      </p:cxnSp>
      <p:cxnSp>
        <p:nvCxnSpPr>
          <p:cNvPr id="557" name="Google Shape;557;p25"/>
          <p:cNvCxnSpPr>
            <a:stCxn id="530" idx="5"/>
            <a:endCxn id="520"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558" name="Google Shape;558;p25"/>
          <p:cNvCxnSpPr>
            <a:stCxn id="530" idx="5"/>
            <a:endCxn id="521"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559" name="Google Shape;559;p25"/>
          <p:cNvCxnSpPr>
            <a:stCxn id="517" idx="6"/>
            <a:endCxn id="522"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60" name="Google Shape;560;p25"/>
          <p:cNvCxnSpPr>
            <a:stCxn id="517" idx="6"/>
            <a:endCxn id="523"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61" name="Google Shape;561;p25"/>
          <p:cNvCxnSpPr>
            <a:stCxn id="517" idx="6"/>
            <a:endCxn id="524"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62" name="Google Shape;562;p25"/>
          <p:cNvCxnSpPr>
            <a:stCxn id="519" idx="6"/>
            <a:endCxn id="518" idx="2"/>
          </p:cNvCxnSpPr>
          <p:nvPr/>
        </p:nvCxnSpPr>
        <p:spPr>
          <a:xfrm flipH="1" rot="10800000">
            <a:off x="3586721" y="1236001"/>
            <a:ext cx="756300" cy="774300"/>
          </a:xfrm>
          <a:prstGeom prst="straightConnector1">
            <a:avLst/>
          </a:prstGeom>
          <a:noFill/>
          <a:ln cap="flat" cmpd="sng" w="9525">
            <a:solidFill>
              <a:srgbClr val="595959"/>
            </a:solidFill>
            <a:prstDash val="solid"/>
            <a:round/>
            <a:headEnd len="med" w="med" type="none"/>
            <a:tailEnd len="med" w="med" type="triangle"/>
          </a:ln>
        </p:spPr>
      </p:cxnSp>
      <p:cxnSp>
        <p:nvCxnSpPr>
          <p:cNvPr id="563" name="Google Shape;563;p25"/>
          <p:cNvCxnSpPr>
            <a:stCxn id="519" idx="6"/>
            <a:endCxn id="522" idx="2"/>
          </p:cNvCxnSpPr>
          <p:nvPr/>
        </p:nvCxnSpPr>
        <p:spPr>
          <a:xfrm>
            <a:off x="3586721" y="2010301"/>
            <a:ext cx="756300" cy="37200"/>
          </a:xfrm>
          <a:prstGeom prst="straightConnector1">
            <a:avLst/>
          </a:prstGeom>
          <a:noFill/>
          <a:ln cap="flat" cmpd="sng" w="9525">
            <a:solidFill>
              <a:srgbClr val="595959"/>
            </a:solidFill>
            <a:prstDash val="solid"/>
            <a:round/>
            <a:headEnd len="med" w="med" type="none"/>
            <a:tailEnd len="med" w="med" type="triangle"/>
          </a:ln>
        </p:spPr>
      </p:cxnSp>
      <p:cxnSp>
        <p:nvCxnSpPr>
          <p:cNvPr id="564" name="Google Shape;564;p25"/>
          <p:cNvCxnSpPr>
            <a:stCxn id="519" idx="6"/>
            <a:endCxn id="523" idx="2"/>
          </p:cNvCxnSpPr>
          <p:nvPr/>
        </p:nvCxnSpPr>
        <p:spPr>
          <a:xfrm>
            <a:off x="3586721" y="2010301"/>
            <a:ext cx="756300" cy="801300"/>
          </a:xfrm>
          <a:prstGeom prst="straightConnector1">
            <a:avLst/>
          </a:prstGeom>
          <a:noFill/>
          <a:ln cap="flat" cmpd="sng" w="9525">
            <a:solidFill>
              <a:srgbClr val="595959"/>
            </a:solidFill>
            <a:prstDash val="solid"/>
            <a:round/>
            <a:headEnd len="med" w="med" type="none"/>
            <a:tailEnd len="med" w="med" type="triangle"/>
          </a:ln>
        </p:spPr>
      </p:cxnSp>
      <p:cxnSp>
        <p:nvCxnSpPr>
          <p:cNvPr id="565" name="Google Shape;565;p25"/>
          <p:cNvCxnSpPr>
            <a:stCxn id="519" idx="6"/>
            <a:endCxn id="524" idx="2"/>
          </p:cNvCxnSpPr>
          <p:nvPr/>
        </p:nvCxnSpPr>
        <p:spPr>
          <a:xfrm>
            <a:off x="3586721" y="2010301"/>
            <a:ext cx="756300" cy="2009700"/>
          </a:xfrm>
          <a:prstGeom prst="straightConnector1">
            <a:avLst/>
          </a:prstGeom>
          <a:noFill/>
          <a:ln cap="flat" cmpd="sng" w="9525">
            <a:solidFill>
              <a:srgbClr val="595959"/>
            </a:solidFill>
            <a:prstDash val="solid"/>
            <a:round/>
            <a:headEnd len="med" w="med" type="none"/>
            <a:tailEnd len="med" w="med" type="triangle"/>
          </a:ln>
        </p:spPr>
      </p:cxnSp>
      <p:cxnSp>
        <p:nvCxnSpPr>
          <p:cNvPr id="566" name="Google Shape;566;p25"/>
          <p:cNvCxnSpPr>
            <a:stCxn id="520" idx="6"/>
            <a:endCxn id="518"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67" name="Google Shape;567;p25"/>
          <p:cNvCxnSpPr>
            <a:stCxn id="520" idx="6"/>
            <a:endCxn id="522"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68" name="Google Shape;568;p25"/>
          <p:cNvCxnSpPr>
            <a:stCxn id="520" idx="6"/>
            <a:endCxn id="523"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69" name="Google Shape;569;p25"/>
          <p:cNvCxnSpPr>
            <a:stCxn id="520" idx="6"/>
            <a:endCxn id="524"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70" name="Google Shape;570;p25"/>
          <p:cNvCxnSpPr>
            <a:endCxn id="518"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71" name="Google Shape;571;p25"/>
          <p:cNvCxnSpPr>
            <a:stCxn id="521" idx="6"/>
            <a:endCxn id="522"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72" name="Google Shape;572;p25"/>
          <p:cNvCxnSpPr>
            <a:stCxn id="521" idx="6"/>
            <a:endCxn id="523"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73" name="Google Shape;573;p25"/>
          <p:cNvCxnSpPr>
            <a:stCxn id="521" idx="6"/>
            <a:endCxn id="524"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574" name="Google Shape;574;p25"/>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75" name="Google Shape;575;p25"/>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6" name="Google Shape;576;p25"/>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77" name="Google Shape;577;p25"/>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78" name="Google Shape;578;p25"/>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9" name="Google Shape;579;p25"/>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80" name="Google Shape;580;p25"/>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581" name="Google Shape;581;p25"/>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2" name="Google Shape;582;p25"/>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83" name="Google Shape;583;p25"/>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84" name="Google Shape;584;p25"/>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85" name="Google Shape;585;p25"/>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86" name="Google Shape;586;p25"/>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87" name="Google Shape;587;p25"/>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8" name="Google Shape;588;p25"/>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89" name="Google Shape;589;p25"/>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590" name="Google Shape;590;p25"/>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592" name="Google Shape;592;p25"/>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594" name="Google Shape;594;p25"/>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X = A</a:t>
            </a:r>
            <a:r>
              <a:rPr baseline="30000" lang="en">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424168" y="197493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424168" y="2242418"/>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F4CCCC"/>
                </a:solidFill>
              </a:rPr>
              <a:t>a</a:t>
            </a:r>
            <a:r>
              <a:rPr baseline="30000" lang="en" sz="11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flipH="1" rot="10800000">
            <a:off x="7814622" y="2398276"/>
            <a:ext cx="435900" cy="13500"/>
          </a:xfrm>
          <a:prstGeom prst="straightConnector1">
            <a:avLst/>
          </a:prstGeom>
          <a:noFill/>
          <a:ln cap="flat" cmpd="sng" w="19050">
            <a:solidFill>
              <a:srgbClr val="FFFFFF"/>
            </a:solidFill>
            <a:prstDash val="solid"/>
            <a:round/>
            <a:headEnd len="med" w="med" type="none"/>
            <a:tailEnd len="med" w="med" type="triangle"/>
          </a:ln>
        </p:spPr>
      </p:cxnSp>
      <p:sp>
        <p:nvSpPr>
          <p:cNvPr id="609" name="Google Shape;609;p26"/>
          <p:cNvSpPr txBox="1"/>
          <p:nvPr/>
        </p:nvSpPr>
        <p:spPr>
          <a:xfrm>
            <a:off x="28400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fmla="val 8333"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txBox="1"/>
          <p:nvPr/>
        </p:nvSpPr>
        <p:spPr>
          <a:xfrm>
            <a:off x="441325" y="22932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onsolas"/>
                <a:ea typeface="Consolas"/>
                <a:cs typeface="Consolas"/>
                <a:sym typeface="Consolas"/>
              </a:rPr>
              <a:t>X</a:t>
            </a:r>
            <a:endParaRPr b="1" sz="1200">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flipH="1" rot="10800000">
            <a:off x="6280008" y="2411784"/>
            <a:ext cx="995700" cy="1590600"/>
          </a:xfrm>
          <a:prstGeom prst="straightConnector1">
            <a:avLst/>
          </a:prstGeom>
          <a:noFill/>
          <a:ln cap="flat" cmpd="sng" w="9525">
            <a:solidFill>
              <a:srgbClr val="FFFFFF"/>
            </a:solidFill>
            <a:prstDash val="solid"/>
            <a:round/>
            <a:headEnd len="med" w="med" type="none"/>
            <a:tailEnd len="med" w="med" type="triangle"/>
          </a:ln>
        </p:spPr>
      </p:cxnSp>
      <p:cxnSp>
        <p:nvCxnSpPr>
          <p:cNvPr id="615" name="Google Shape;615;p26"/>
          <p:cNvCxnSpPr>
            <a:stCxn id="616" idx="6"/>
            <a:endCxn id="606" idx="2"/>
          </p:cNvCxnSpPr>
          <p:nvPr/>
        </p:nvCxnSpPr>
        <p:spPr>
          <a:xfrm>
            <a:off x="6280008" y="2010363"/>
            <a:ext cx="995700" cy="401400"/>
          </a:xfrm>
          <a:prstGeom prst="straightConnector1">
            <a:avLst/>
          </a:prstGeom>
          <a:noFill/>
          <a:ln cap="flat" cmpd="sng" w="9525">
            <a:solidFill>
              <a:srgbClr val="FFFFFF"/>
            </a:solidFill>
            <a:prstDash val="solid"/>
            <a:round/>
            <a:headEnd len="med" w="med" type="none"/>
            <a:tailEnd len="med" w="med" type="triangle"/>
          </a:ln>
        </p:spPr>
      </p:cxnSp>
      <p:cxnSp>
        <p:nvCxnSpPr>
          <p:cNvPr id="617" name="Google Shape;617;p26"/>
          <p:cNvCxnSpPr>
            <a:stCxn id="618" idx="6"/>
            <a:endCxn id="606" idx="2"/>
          </p:cNvCxnSpPr>
          <p:nvPr/>
        </p:nvCxnSpPr>
        <p:spPr>
          <a:xfrm>
            <a:off x="6280008" y="1236091"/>
            <a:ext cx="995700" cy="1175700"/>
          </a:xfrm>
          <a:prstGeom prst="straightConnector1">
            <a:avLst/>
          </a:prstGeom>
          <a:noFill/>
          <a:ln cap="flat" cmpd="sng" w="9525">
            <a:solidFill>
              <a:srgbClr val="FFFFFF"/>
            </a:solidFill>
            <a:prstDash val="solid"/>
            <a:round/>
            <a:headEnd len="med" w="med" type="none"/>
            <a:tailEnd len="med" w="med" type="triangle"/>
          </a:ln>
        </p:spPr>
      </p:cxnSp>
      <p:cxnSp>
        <p:nvCxnSpPr>
          <p:cNvPr id="619" name="Google Shape;619;p26"/>
          <p:cNvCxnSpPr>
            <a:stCxn id="620" idx="6"/>
            <a:endCxn id="621" idx="2"/>
          </p:cNvCxnSpPr>
          <p:nvPr/>
        </p:nvCxnSpPr>
        <p:spPr>
          <a:xfrm>
            <a:off x="3592908" y="1236091"/>
            <a:ext cx="750300" cy="0"/>
          </a:xfrm>
          <a:prstGeom prst="straightConnector1">
            <a:avLst/>
          </a:prstGeom>
          <a:noFill/>
          <a:ln cap="flat" cmpd="sng" w="9525">
            <a:solidFill>
              <a:schemeClr val="lt2"/>
            </a:solidFill>
            <a:prstDash val="solid"/>
            <a:round/>
            <a:headEnd len="med" w="med" type="none"/>
            <a:tailEnd len="med" w="med" type="triangle"/>
          </a:ln>
        </p:spPr>
      </p:cxnSp>
      <p:sp>
        <p:nvSpPr>
          <p:cNvPr id="608" name="Google Shape;608;p26"/>
          <p:cNvSpPr txBox="1"/>
          <p:nvPr/>
        </p:nvSpPr>
        <p:spPr>
          <a:xfrm>
            <a:off x="8250575" y="22101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FFFFFF"/>
                </a:solidFill>
                <a:latin typeface="Consolas"/>
                <a:ea typeface="Consolas"/>
                <a:cs typeface="Consolas"/>
                <a:sym typeface="Consolas"/>
              </a:rPr>
              <a:t>Ŷ</a:t>
            </a:r>
            <a:endParaRPr b="1" sz="1200">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1</a:t>
            </a:r>
            <a:endParaRPr baseline="-25000" sz="12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1</a:t>
            </a:r>
            <a:endParaRPr baseline="-25000" sz="12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1</a:t>
            </a:r>
            <a:endParaRPr baseline="-25000" sz="12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cap="flat" cmpd="sng" w="28575">
            <a:solidFill>
              <a:schemeClr val="dk2"/>
            </a:solidFill>
            <a:prstDash val="dot"/>
            <a:round/>
            <a:headEnd len="med" w="med" type="none"/>
            <a:tailEnd len="med" w="med" type="none"/>
          </a:ln>
        </p:spPr>
      </p:cxnSp>
      <p:sp>
        <p:nvSpPr>
          <p:cNvPr id="630" name="Google Shape;630;p26"/>
          <p:cNvSpPr/>
          <p:nvPr/>
        </p:nvSpPr>
        <p:spPr>
          <a:xfrm>
            <a:off x="1424168" y="2509919"/>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424168" y="27774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424168" y="30448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1424168" y="32467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endCxn id="620" idx="2"/>
          </p:cNvCxnSpPr>
          <p:nvPr/>
        </p:nvCxnSpPr>
        <p:spPr>
          <a:xfrm flipH="1" rot="10800000">
            <a:off x="1510008" y="1236091"/>
            <a:ext cx="1489800" cy="509700"/>
          </a:xfrm>
          <a:prstGeom prst="straightConnector1">
            <a:avLst/>
          </a:prstGeom>
          <a:noFill/>
          <a:ln cap="flat" cmpd="sng" w="9525">
            <a:solidFill>
              <a:srgbClr val="FFFFFF"/>
            </a:solidFill>
            <a:prstDash val="solid"/>
            <a:round/>
            <a:headEnd len="med" w="med" type="none"/>
            <a:tailEnd len="med" w="med" type="triangle"/>
          </a:ln>
        </p:spPr>
      </p:cxnSp>
      <p:cxnSp>
        <p:nvCxnSpPr>
          <p:cNvPr id="635" name="Google Shape;635;p26"/>
          <p:cNvCxnSpPr>
            <a:stCxn id="603" idx="5"/>
            <a:endCxn id="622" idx="2"/>
          </p:cNvCxnSpPr>
          <p:nvPr/>
        </p:nvCxnSpPr>
        <p:spPr>
          <a:xfrm>
            <a:off x="1492026" y="1765827"/>
            <a:ext cx="1507800" cy="281700"/>
          </a:xfrm>
          <a:prstGeom prst="straightConnector1">
            <a:avLst/>
          </a:prstGeom>
          <a:noFill/>
          <a:ln cap="flat" cmpd="sng" w="9525">
            <a:solidFill>
              <a:srgbClr val="FFFFFF"/>
            </a:solidFill>
            <a:prstDash val="solid"/>
            <a:round/>
            <a:headEnd len="med" w="med" type="none"/>
            <a:tailEnd len="med" w="med" type="triangle"/>
          </a:ln>
        </p:spPr>
      </p:cxnSp>
      <p:cxnSp>
        <p:nvCxnSpPr>
          <p:cNvPr id="636" name="Google Shape;636;p26"/>
          <p:cNvCxnSpPr>
            <a:stCxn id="603" idx="5"/>
            <a:endCxn id="623" idx="2"/>
          </p:cNvCxnSpPr>
          <p:nvPr/>
        </p:nvCxnSpPr>
        <p:spPr>
          <a:xfrm>
            <a:off x="1492026" y="1765827"/>
            <a:ext cx="1507800" cy="1018800"/>
          </a:xfrm>
          <a:prstGeom prst="straightConnector1">
            <a:avLst/>
          </a:prstGeom>
          <a:noFill/>
          <a:ln cap="flat" cmpd="sng" w="9525">
            <a:solidFill>
              <a:srgbClr val="FFFFFF"/>
            </a:solidFill>
            <a:prstDash val="solid"/>
            <a:round/>
            <a:headEnd len="med" w="med" type="none"/>
            <a:tailEnd len="med" w="med" type="triangle"/>
          </a:ln>
        </p:spPr>
      </p:cxnSp>
      <p:cxnSp>
        <p:nvCxnSpPr>
          <p:cNvPr id="637" name="Google Shape;637;p26"/>
          <p:cNvCxnSpPr>
            <a:stCxn id="603" idx="5"/>
            <a:endCxn id="624" idx="2"/>
          </p:cNvCxnSpPr>
          <p:nvPr/>
        </p:nvCxnSpPr>
        <p:spPr>
          <a:xfrm>
            <a:off x="1492026" y="1765827"/>
            <a:ext cx="1507800" cy="2254200"/>
          </a:xfrm>
          <a:prstGeom prst="straightConnector1">
            <a:avLst/>
          </a:prstGeom>
          <a:noFill/>
          <a:ln cap="flat" cmpd="sng" w="9525">
            <a:solidFill>
              <a:srgbClr val="FFFFFF"/>
            </a:solidFill>
            <a:prstDash val="solid"/>
            <a:round/>
            <a:headEnd len="med" w="med" type="none"/>
            <a:tailEnd len="med" w="med" type="triangle"/>
          </a:ln>
        </p:spPr>
      </p:cxnSp>
      <p:cxnSp>
        <p:nvCxnSpPr>
          <p:cNvPr id="638" name="Google Shape;638;p26"/>
          <p:cNvCxnSpPr>
            <a:stCxn id="604" idx="5"/>
            <a:endCxn id="620" idx="2"/>
          </p:cNvCxnSpPr>
          <p:nvPr/>
        </p:nvCxnSpPr>
        <p:spPr>
          <a:xfrm flipH="1" rot="10800000">
            <a:off x="1492026" y="1236214"/>
            <a:ext cx="1507800" cy="797100"/>
          </a:xfrm>
          <a:prstGeom prst="straightConnector1">
            <a:avLst/>
          </a:prstGeom>
          <a:noFill/>
          <a:ln cap="flat" cmpd="sng" w="9525">
            <a:solidFill>
              <a:srgbClr val="FFFFFF"/>
            </a:solidFill>
            <a:prstDash val="solid"/>
            <a:round/>
            <a:headEnd len="med" w="med" type="none"/>
            <a:tailEnd len="med" w="med" type="triangle"/>
          </a:ln>
        </p:spPr>
      </p:cxnSp>
      <p:cxnSp>
        <p:nvCxnSpPr>
          <p:cNvPr id="639" name="Google Shape;639;p26"/>
          <p:cNvCxnSpPr>
            <a:stCxn id="604" idx="5"/>
            <a:endCxn id="623" idx="2"/>
          </p:cNvCxnSpPr>
          <p:nvPr/>
        </p:nvCxnSpPr>
        <p:spPr>
          <a:xfrm>
            <a:off x="1492026" y="2033314"/>
            <a:ext cx="1507800" cy="751200"/>
          </a:xfrm>
          <a:prstGeom prst="straightConnector1">
            <a:avLst/>
          </a:prstGeom>
          <a:noFill/>
          <a:ln cap="flat" cmpd="sng" w="9525">
            <a:solidFill>
              <a:srgbClr val="FFFFFF"/>
            </a:solidFill>
            <a:prstDash val="solid"/>
            <a:round/>
            <a:headEnd len="med" w="med" type="none"/>
            <a:tailEnd len="med" w="med" type="triangle"/>
          </a:ln>
        </p:spPr>
      </p:cxnSp>
      <p:cxnSp>
        <p:nvCxnSpPr>
          <p:cNvPr id="640" name="Google Shape;640;p26"/>
          <p:cNvCxnSpPr>
            <a:stCxn id="604" idx="6"/>
            <a:endCxn id="622" idx="2"/>
          </p:cNvCxnSpPr>
          <p:nvPr/>
        </p:nvCxnSpPr>
        <p:spPr>
          <a:xfrm>
            <a:off x="1503668" y="2009131"/>
            <a:ext cx="1496100" cy="38400"/>
          </a:xfrm>
          <a:prstGeom prst="straightConnector1">
            <a:avLst/>
          </a:prstGeom>
          <a:noFill/>
          <a:ln cap="flat" cmpd="sng" w="9525">
            <a:solidFill>
              <a:srgbClr val="FFFFFF"/>
            </a:solidFill>
            <a:prstDash val="solid"/>
            <a:round/>
            <a:headEnd len="med" w="med" type="none"/>
            <a:tailEnd len="med" w="med" type="triangle"/>
          </a:ln>
        </p:spPr>
      </p:cxnSp>
      <p:cxnSp>
        <p:nvCxnSpPr>
          <p:cNvPr id="641" name="Google Shape;641;p26"/>
          <p:cNvCxnSpPr>
            <a:stCxn id="604" idx="6"/>
            <a:endCxn id="624" idx="2"/>
          </p:cNvCxnSpPr>
          <p:nvPr/>
        </p:nvCxnSpPr>
        <p:spPr>
          <a:xfrm>
            <a:off x="1503668" y="2009131"/>
            <a:ext cx="1496100" cy="2010900"/>
          </a:xfrm>
          <a:prstGeom prst="straightConnector1">
            <a:avLst/>
          </a:prstGeom>
          <a:noFill/>
          <a:ln cap="flat" cmpd="sng" w="9525">
            <a:solidFill>
              <a:srgbClr val="FFFFFF"/>
            </a:solidFill>
            <a:prstDash val="solid"/>
            <a:round/>
            <a:headEnd len="med" w="med" type="none"/>
            <a:tailEnd len="med" w="med" type="triangle"/>
          </a:ln>
        </p:spPr>
      </p:cxnSp>
      <p:cxnSp>
        <p:nvCxnSpPr>
          <p:cNvPr id="642" name="Google Shape;642;p26"/>
          <p:cNvCxnSpPr>
            <a:stCxn id="605" idx="4"/>
            <a:endCxn id="620" idx="2"/>
          </p:cNvCxnSpPr>
          <p:nvPr/>
        </p:nvCxnSpPr>
        <p:spPr>
          <a:xfrm flipH="1" rot="10800000">
            <a:off x="1463918" y="1236218"/>
            <a:ext cx="1536000" cy="1074600"/>
          </a:xfrm>
          <a:prstGeom prst="straightConnector1">
            <a:avLst/>
          </a:prstGeom>
          <a:noFill/>
          <a:ln cap="flat" cmpd="sng" w="9525">
            <a:solidFill>
              <a:srgbClr val="FFFFFF"/>
            </a:solidFill>
            <a:prstDash val="solid"/>
            <a:round/>
            <a:headEnd len="med" w="med" type="none"/>
            <a:tailEnd len="med" w="med" type="triangle"/>
          </a:ln>
        </p:spPr>
      </p:cxnSp>
      <p:cxnSp>
        <p:nvCxnSpPr>
          <p:cNvPr id="643" name="Google Shape;643;p26"/>
          <p:cNvCxnSpPr>
            <a:stCxn id="605" idx="6"/>
            <a:endCxn id="622" idx="2"/>
          </p:cNvCxnSpPr>
          <p:nvPr/>
        </p:nvCxnSpPr>
        <p:spPr>
          <a:xfrm flipH="1" rot="10800000">
            <a:off x="1503668" y="2047418"/>
            <a:ext cx="1496100" cy="229200"/>
          </a:xfrm>
          <a:prstGeom prst="straightConnector1">
            <a:avLst/>
          </a:prstGeom>
          <a:noFill/>
          <a:ln cap="flat" cmpd="sng" w="9525">
            <a:solidFill>
              <a:srgbClr val="FFFFFF"/>
            </a:solidFill>
            <a:prstDash val="solid"/>
            <a:round/>
            <a:headEnd len="med" w="med" type="none"/>
            <a:tailEnd len="med" w="med" type="triangle"/>
          </a:ln>
        </p:spPr>
      </p:cxnSp>
      <p:cxnSp>
        <p:nvCxnSpPr>
          <p:cNvPr id="644" name="Google Shape;644;p26"/>
          <p:cNvCxnSpPr>
            <a:stCxn id="605" idx="6"/>
            <a:endCxn id="623" idx="2"/>
          </p:cNvCxnSpPr>
          <p:nvPr/>
        </p:nvCxnSpPr>
        <p:spPr>
          <a:xfrm>
            <a:off x="1503668" y="2276618"/>
            <a:ext cx="1496100" cy="507900"/>
          </a:xfrm>
          <a:prstGeom prst="straightConnector1">
            <a:avLst/>
          </a:prstGeom>
          <a:noFill/>
          <a:ln cap="flat" cmpd="sng" w="9525">
            <a:solidFill>
              <a:srgbClr val="FFFFFF"/>
            </a:solidFill>
            <a:prstDash val="solid"/>
            <a:round/>
            <a:headEnd len="med" w="med" type="none"/>
            <a:tailEnd len="med" w="med" type="triangle"/>
          </a:ln>
        </p:spPr>
      </p:cxnSp>
      <p:cxnSp>
        <p:nvCxnSpPr>
          <p:cNvPr id="645" name="Google Shape;645;p26"/>
          <p:cNvCxnSpPr>
            <a:stCxn id="605" idx="5"/>
            <a:endCxn id="624" idx="2"/>
          </p:cNvCxnSpPr>
          <p:nvPr/>
        </p:nvCxnSpPr>
        <p:spPr>
          <a:xfrm>
            <a:off x="1492026" y="2300801"/>
            <a:ext cx="1507800" cy="1719300"/>
          </a:xfrm>
          <a:prstGeom prst="straightConnector1">
            <a:avLst/>
          </a:prstGeom>
          <a:noFill/>
          <a:ln cap="flat" cmpd="sng" w="9525">
            <a:solidFill>
              <a:srgbClr val="FFFFFF"/>
            </a:solidFill>
            <a:prstDash val="solid"/>
            <a:round/>
            <a:headEnd len="med" w="med" type="none"/>
            <a:tailEnd len="med" w="med" type="triangle"/>
          </a:ln>
        </p:spPr>
      </p:cxnSp>
      <p:cxnSp>
        <p:nvCxnSpPr>
          <p:cNvPr id="646" name="Google Shape;646;p26"/>
          <p:cNvCxnSpPr>
            <a:stCxn id="630" idx="4"/>
            <a:endCxn id="620" idx="2"/>
          </p:cNvCxnSpPr>
          <p:nvPr/>
        </p:nvCxnSpPr>
        <p:spPr>
          <a:xfrm flipH="1" rot="10800000">
            <a:off x="1463918" y="1236119"/>
            <a:ext cx="1536000" cy="1342200"/>
          </a:xfrm>
          <a:prstGeom prst="straightConnector1">
            <a:avLst/>
          </a:prstGeom>
          <a:noFill/>
          <a:ln cap="flat" cmpd="sng" w="9525">
            <a:solidFill>
              <a:srgbClr val="FFFFFF"/>
            </a:solidFill>
            <a:prstDash val="solid"/>
            <a:round/>
            <a:headEnd len="med" w="med" type="none"/>
            <a:tailEnd len="med" w="med" type="triangle"/>
          </a:ln>
        </p:spPr>
      </p:cxnSp>
      <p:cxnSp>
        <p:nvCxnSpPr>
          <p:cNvPr id="647" name="Google Shape;647;p26"/>
          <p:cNvCxnSpPr>
            <a:stCxn id="630" idx="5"/>
            <a:endCxn id="622" idx="2"/>
          </p:cNvCxnSpPr>
          <p:nvPr/>
        </p:nvCxnSpPr>
        <p:spPr>
          <a:xfrm flipH="1" rot="10800000">
            <a:off x="1492026" y="2047502"/>
            <a:ext cx="1507800" cy="520800"/>
          </a:xfrm>
          <a:prstGeom prst="straightConnector1">
            <a:avLst/>
          </a:prstGeom>
          <a:noFill/>
          <a:ln cap="flat" cmpd="sng" w="9525">
            <a:solidFill>
              <a:srgbClr val="FFFFFF"/>
            </a:solidFill>
            <a:prstDash val="solid"/>
            <a:round/>
            <a:headEnd len="med" w="med" type="none"/>
            <a:tailEnd len="med" w="med" type="triangle"/>
          </a:ln>
        </p:spPr>
      </p:cxnSp>
      <p:cxnSp>
        <p:nvCxnSpPr>
          <p:cNvPr id="648" name="Google Shape;648;p26"/>
          <p:cNvCxnSpPr>
            <a:stCxn id="630" idx="6"/>
            <a:endCxn id="623" idx="2"/>
          </p:cNvCxnSpPr>
          <p:nvPr/>
        </p:nvCxnSpPr>
        <p:spPr>
          <a:xfrm>
            <a:off x="1503668" y="2544119"/>
            <a:ext cx="1496100" cy="240300"/>
          </a:xfrm>
          <a:prstGeom prst="straightConnector1">
            <a:avLst/>
          </a:prstGeom>
          <a:noFill/>
          <a:ln cap="flat" cmpd="sng" w="9525">
            <a:solidFill>
              <a:srgbClr val="FFFFFF"/>
            </a:solidFill>
            <a:prstDash val="solid"/>
            <a:round/>
            <a:headEnd len="med" w="med" type="none"/>
            <a:tailEnd len="med" w="med" type="triangle"/>
          </a:ln>
        </p:spPr>
      </p:cxnSp>
      <p:cxnSp>
        <p:nvCxnSpPr>
          <p:cNvPr id="649" name="Google Shape;649;p26"/>
          <p:cNvCxnSpPr>
            <a:stCxn id="630" idx="5"/>
            <a:endCxn id="624" idx="2"/>
          </p:cNvCxnSpPr>
          <p:nvPr/>
        </p:nvCxnSpPr>
        <p:spPr>
          <a:xfrm>
            <a:off x="1492026" y="2568302"/>
            <a:ext cx="1507800" cy="1451700"/>
          </a:xfrm>
          <a:prstGeom prst="straightConnector1">
            <a:avLst/>
          </a:prstGeom>
          <a:noFill/>
          <a:ln cap="flat" cmpd="sng" w="9525">
            <a:solidFill>
              <a:srgbClr val="FFFFFF"/>
            </a:solidFill>
            <a:prstDash val="solid"/>
            <a:round/>
            <a:headEnd len="med" w="med" type="none"/>
            <a:tailEnd len="med" w="med" type="triangle"/>
          </a:ln>
        </p:spPr>
      </p:cxnSp>
      <p:cxnSp>
        <p:nvCxnSpPr>
          <p:cNvPr id="650" name="Google Shape;650;p26"/>
          <p:cNvCxnSpPr>
            <a:stCxn id="631" idx="5"/>
            <a:endCxn id="620" idx="2"/>
          </p:cNvCxnSpPr>
          <p:nvPr/>
        </p:nvCxnSpPr>
        <p:spPr>
          <a:xfrm flipH="1" rot="10800000">
            <a:off x="1492026" y="1236189"/>
            <a:ext cx="1507800" cy="1599600"/>
          </a:xfrm>
          <a:prstGeom prst="straightConnector1">
            <a:avLst/>
          </a:prstGeom>
          <a:noFill/>
          <a:ln cap="flat" cmpd="sng" w="9525">
            <a:solidFill>
              <a:srgbClr val="FFFFFF"/>
            </a:solidFill>
            <a:prstDash val="solid"/>
            <a:round/>
            <a:headEnd len="med" w="med" type="none"/>
            <a:tailEnd len="med" w="med" type="triangle"/>
          </a:ln>
        </p:spPr>
      </p:cxnSp>
      <p:cxnSp>
        <p:nvCxnSpPr>
          <p:cNvPr id="651" name="Google Shape;651;p26"/>
          <p:cNvCxnSpPr>
            <a:stCxn id="631" idx="6"/>
            <a:endCxn id="622" idx="2"/>
          </p:cNvCxnSpPr>
          <p:nvPr/>
        </p:nvCxnSpPr>
        <p:spPr>
          <a:xfrm flipH="1" rot="10800000">
            <a:off x="1503668" y="2047506"/>
            <a:ext cx="1496100" cy="764100"/>
          </a:xfrm>
          <a:prstGeom prst="straightConnector1">
            <a:avLst/>
          </a:prstGeom>
          <a:noFill/>
          <a:ln cap="flat" cmpd="sng" w="9525">
            <a:solidFill>
              <a:srgbClr val="FFFFFF"/>
            </a:solidFill>
            <a:prstDash val="solid"/>
            <a:round/>
            <a:headEnd len="med" w="med" type="none"/>
            <a:tailEnd len="med" w="med" type="triangle"/>
          </a:ln>
        </p:spPr>
      </p:cxnSp>
      <p:cxnSp>
        <p:nvCxnSpPr>
          <p:cNvPr id="652" name="Google Shape;652;p26"/>
          <p:cNvCxnSpPr>
            <a:stCxn id="631" idx="5"/>
            <a:endCxn id="623" idx="2"/>
          </p:cNvCxnSpPr>
          <p:nvPr/>
        </p:nvCxnSpPr>
        <p:spPr>
          <a:xfrm flipH="1" rot="10800000">
            <a:off x="1492026" y="2784489"/>
            <a:ext cx="1507800" cy="51300"/>
          </a:xfrm>
          <a:prstGeom prst="straightConnector1">
            <a:avLst/>
          </a:prstGeom>
          <a:noFill/>
          <a:ln cap="flat" cmpd="sng" w="9525">
            <a:solidFill>
              <a:srgbClr val="FFFFFF"/>
            </a:solidFill>
            <a:prstDash val="solid"/>
            <a:round/>
            <a:headEnd len="med" w="med" type="none"/>
            <a:tailEnd len="med" w="med" type="triangle"/>
          </a:ln>
        </p:spPr>
      </p:cxnSp>
      <p:cxnSp>
        <p:nvCxnSpPr>
          <p:cNvPr id="653" name="Google Shape;653;p26"/>
          <p:cNvCxnSpPr>
            <a:stCxn id="631" idx="5"/>
            <a:endCxn id="624" idx="2"/>
          </p:cNvCxnSpPr>
          <p:nvPr/>
        </p:nvCxnSpPr>
        <p:spPr>
          <a:xfrm>
            <a:off x="1492026" y="2835789"/>
            <a:ext cx="1507800" cy="1184400"/>
          </a:xfrm>
          <a:prstGeom prst="straightConnector1">
            <a:avLst/>
          </a:prstGeom>
          <a:noFill/>
          <a:ln cap="flat" cmpd="sng" w="9525">
            <a:solidFill>
              <a:srgbClr val="FFFFFF"/>
            </a:solidFill>
            <a:prstDash val="solid"/>
            <a:round/>
            <a:headEnd len="med" w="med" type="none"/>
            <a:tailEnd len="med" w="med" type="triangle"/>
          </a:ln>
        </p:spPr>
      </p:cxnSp>
      <p:cxnSp>
        <p:nvCxnSpPr>
          <p:cNvPr id="654" name="Google Shape;654;p26"/>
          <p:cNvCxnSpPr>
            <a:stCxn id="632" idx="0"/>
            <a:endCxn id="623" idx="2"/>
          </p:cNvCxnSpPr>
          <p:nvPr/>
        </p:nvCxnSpPr>
        <p:spPr>
          <a:xfrm flipH="1" rot="10800000">
            <a:off x="1463918" y="2784493"/>
            <a:ext cx="1536000" cy="260400"/>
          </a:xfrm>
          <a:prstGeom prst="straightConnector1">
            <a:avLst/>
          </a:prstGeom>
          <a:noFill/>
          <a:ln cap="flat" cmpd="sng" w="9525">
            <a:solidFill>
              <a:srgbClr val="FFFFFF"/>
            </a:solidFill>
            <a:prstDash val="solid"/>
            <a:round/>
            <a:headEnd len="med" w="med" type="none"/>
            <a:tailEnd len="med" w="med" type="triangle"/>
          </a:ln>
        </p:spPr>
      </p:cxnSp>
      <p:cxnSp>
        <p:nvCxnSpPr>
          <p:cNvPr id="655" name="Google Shape;655;p26"/>
          <p:cNvCxnSpPr>
            <a:stCxn id="632" idx="5"/>
            <a:endCxn id="622" idx="2"/>
          </p:cNvCxnSpPr>
          <p:nvPr/>
        </p:nvCxnSpPr>
        <p:spPr>
          <a:xfrm flipH="1" rot="10800000">
            <a:off x="1492026" y="2047276"/>
            <a:ext cx="1507800" cy="1056000"/>
          </a:xfrm>
          <a:prstGeom prst="straightConnector1">
            <a:avLst/>
          </a:prstGeom>
          <a:noFill/>
          <a:ln cap="flat" cmpd="sng" w="9525">
            <a:solidFill>
              <a:srgbClr val="FFFFFF"/>
            </a:solidFill>
            <a:prstDash val="solid"/>
            <a:round/>
            <a:headEnd len="med" w="med" type="none"/>
            <a:tailEnd len="med" w="med" type="triangle"/>
          </a:ln>
        </p:spPr>
      </p:cxnSp>
      <p:cxnSp>
        <p:nvCxnSpPr>
          <p:cNvPr id="656" name="Google Shape;656;p26"/>
          <p:cNvCxnSpPr>
            <a:stCxn id="632" idx="6"/>
            <a:endCxn id="623" idx="2"/>
          </p:cNvCxnSpPr>
          <p:nvPr/>
        </p:nvCxnSpPr>
        <p:spPr>
          <a:xfrm flipH="1" rot="10800000">
            <a:off x="1503668" y="2784493"/>
            <a:ext cx="1496100" cy="294600"/>
          </a:xfrm>
          <a:prstGeom prst="straightConnector1">
            <a:avLst/>
          </a:prstGeom>
          <a:noFill/>
          <a:ln cap="flat" cmpd="sng" w="9525">
            <a:solidFill>
              <a:srgbClr val="FFFFFF"/>
            </a:solidFill>
            <a:prstDash val="solid"/>
            <a:round/>
            <a:headEnd len="med" w="med" type="none"/>
            <a:tailEnd len="med" w="med" type="triangle"/>
          </a:ln>
        </p:spPr>
      </p:cxnSp>
      <p:cxnSp>
        <p:nvCxnSpPr>
          <p:cNvPr id="657" name="Google Shape;657;p26"/>
          <p:cNvCxnSpPr>
            <a:stCxn id="632" idx="5"/>
            <a:endCxn id="624" idx="2"/>
          </p:cNvCxnSpPr>
          <p:nvPr/>
        </p:nvCxnSpPr>
        <p:spPr>
          <a:xfrm>
            <a:off x="1492026" y="3103276"/>
            <a:ext cx="1507800" cy="916800"/>
          </a:xfrm>
          <a:prstGeom prst="straightConnector1">
            <a:avLst/>
          </a:prstGeom>
          <a:noFill/>
          <a:ln cap="flat" cmpd="sng" w="9525">
            <a:solidFill>
              <a:srgbClr val="FFFFFF"/>
            </a:solidFill>
            <a:prstDash val="solid"/>
            <a:round/>
            <a:headEnd len="med" w="med" type="none"/>
            <a:tailEnd len="med" w="med" type="triangle"/>
          </a:ln>
        </p:spPr>
      </p:cxnSp>
      <p:cxnSp>
        <p:nvCxnSpPr>
          <p:cNvPr id="658" name="Google Shape;658;p26"/>
          <p:cNvCxnSpPr>
            <a:stCxn id="633" idx="5"/>
            <a:endCxn id="620" idx="2"/>
          </p:cNvCxnSpPr>
          <p:nvPr/>
        </p:nvCxnSpPr>
        <p:spPr>
          <a:xfrm flipH="1" rot="10800000">
            <a:off x="1492026" y="1236076"/>
            <a:ext cx="1507800" cy="2069100"/>
          </a:xfrm>
          <a:prstGeom prst="straightConnector1">
            <a:avLst/>
          </a:prstGeom>
          <a:noFill/>
          <a:ln cap="flat" cmpd="sng" w="9525">
            <a:solidFill>
              <a:srgbClr val="FFFFFF"/>
            </a:solidFill>
            <a:prstDash val="solid"/>
            <a:round/>
            <a:headEnd len="med" w="med" type="none"/>
            <a:tailEnd len="med" w="med" type="triangle"/>
          </a:ln>
        </p:spPr>
      </p:cxnSp>
      <p:cxnSp>
        <p:nvCxnSpPr>
          <p:cNvPr id="659" name="Google Shape;659;p26"/>
          <p:cNvCxnSpPr>
            <a:stCxn id="633" idx="5"/>
            <a:endCxn id="622" idx="2"/>
          </p:cNvCxnSpPr>
          <p:nvPr/>
        </p:nvCxnSpPr>
        <p:spPr>
          <a:xfrm flipH="1" rot="10800000">
            <a:off x="1492026" y="2047276"/>
            <a:ext cx="1507800" cy="1257900"/>
          </a:xfrm>
          <a:prstGeom prst="straightConnector1">
            <a:avLst/>
          </a:prstGeom>
          <a:noFill/>
          <a:ln cap="flat" cmpd="sng" w="9525">
            <a:solidFill>
              <a:srgbClr val="FFFFFF"/>
            </a:solidFill>
            <a:prstDash val="solid"/>
            <a:round/>
            <a:headEnd len="med" w="med" type="none"/>
            <a:tailEnd len="med" w="med" type="triangle"/>
          </a:ln>
        </p:spPr>
      </p:cxnSp>
      <p:cxnSp>
        <p:nvCxnSpPr>
          <p:cNvPr id="660" name="Google Shape;660;p26"/>
          <p:cNvCxnSpPr>
            <a:stCxn id="633" idx="5"/>
            <a:endCxn id="623" idx="2"/>
          </p:cNvCxnSpPr>
          <p:nvPr/>
        </p:nvCxnSpPr>
        <p:spPr>
          <a:xfrm flipH="1" rot="10800000">
            <a:off x="1492026" y="2784676"/>
            <a:ext cx="1507800" cy="520500"/>
          </a:xfrm>
          <a:prstGeom prst="straightConnector1">
            <a:avLst/>
          </a:prstGeom>
          <a:noFill/>
          <a:ln cap="flat" cmpd="sng" w="9525">
            <a:solidFill>
              <a:srgbClr val="FFFFFF"/>
            </a:solidFill>
            <a:prstDash val="solid"/>
            <a:round/>
            <a:headEnd len="med" w="med" type="none"/>
            <a:tailEnd len="med" w="med" type="triangle"/>
          </a:ln>
        </p:spPr>
      </p:cxnSp>
      <p:cxnSp>
        <p:nvCxnSpPr>
          <p:cNvPr id="661" name="Google Shape;661;p26"/>
          <p:cNvCxnSpPr>
            <a:stCxn id="633" idx="5"/>
            <a:endCxn id="624" idx="2"/>
          </p:cNvCxnSpPr>
          <p:nvPr/>
        </p:nvCxnSpPr>
        <p:spPr>
          <a:xfrm>
            <a:off x="1492026" y="3305176"/>
            <a:ext cx="1507800" cy="714900"/>
          </a:xfrm>
          <a:prstGeom prst="straightConnector1">
            <a:avLst/>
          </a:prstGeom>
          <a:noFill/>
          <a:ln cap="flat" cmpd="sng" w="9525">
            <a:solidFill>
              <a:srgbClr val="FFFFFF"/>
            </a:solidFill>
            <a:prstDash val="solid"/>
            <a:round/>
            <a:headEnd len="med" w="med" type="none"/>
            <a:tailEnd len="med" w="med" type="triangle"/>
          </a:ln>
        </p:spPr>
      </p:cxnSp>
      <p:cxnSp>
        <p:nvCxnSpPr>
          <p:cNvPr id="662" name="Google Shape;662;p26"/>
          <p:cNvCxnSpPr>
            <a:stCxn id="620" idx="6"/>
            <a:endCxn id="625" idx="2"/>
          </p:cNvCxnSpPr>
          <p:nvPr/>
        </p:nvCxnSpPr>
        <p:spPr>
          <a:xfrm>
            <a:off x="3592908" y="1236091"/>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3" name="Google Shape;663;p26"/>
          <p:cNvCxnSpPr>
            <a:stCxn id="620" idx="6"/>
            <a:endCxn id="626" idx="2"/>
          </p:cNvCxnSpPr>
          <p:nvPr/>
        </p:nvCxnSpPr>
        <p:spPr>
          <a:xfrm>
            <a:off x="3592908" y="1236091"/>
            <a:ext cx="750300" cy="1575600"/>
          </a:xfrm>
          <a:prstGeom prst="straightConnector1">
            <a:avLst/>
          </a:prstGeom>
          <a:noFill/>
          <a:ln cap="flat" cmpd="sng" w="9525">
            <a:solidFill>
              <a:schemeClr val="lt2"/>
            </a:solidFill>
            <a:prstDash val="solid"/>
            <a:round/>
            <a:headEnd len="med" w="med" type="none"/>
            <a:tailEnd len="med" w="med" type="triangle"/>
          </a:ln>
        </p:spPr>
      </p:cxnSp>
      <p:cxnSp>
        <p:nvCxnSpPr>
          <p:cNvPr id="664" name="Google Shape;664;p26"/>
          <p:cNvCxnSpPr>
            <a:stCxn id="620" idx="6"/>
            <a:endCxn id="627" idx="2"/>
          </p:cNvCxnSpPr>
          <p:nvPr/>
        </p:nvCxnSpPr>
        <p:spPr>
          <a:xfrm>
            <a:off x="3592908" y="1236091"/>
            <a:ext cx="750300" cy="2784000"/>
          </a:xfrm>
          <a:prstGeom prst="straightConnector1">
            <a:avLst/>
          </a:prstGeom>
          <a:noFill/>
          <a:ln cap="flat" cmpd="sng" w="9525">
            <a:solidFill>
              <a:schemeClr val="lt2"/>
            </a:solidFill>
            <a:prstDash val="solid"/>
            <a:round/>
            <a:headEnd len="med" w="med" type="none"/>
            <a:tailEnd len="med" w="med" type="triangle"/>
          </a:ln>
        </p:spPr>
      </p:cxnSp>
      <p:cxnSp>
        <p:nvCxnSpPr>
          <p:cNvPr id="665" name="Google Shape;665;p26"/>
          <p:cNvCxnSpPr>
            <a:stCxn id="622" idx="6"/>
            <a:endCxn id="621" idx="2"/>
          </p:cNvCxnSpPr>
          <p:nvPr/>
        </p:nvCxnSpPr>
        <p:spPr>
          <a:xfrm flipH="1" rot="10800000">
            <a:off x="3592908" y="1236213"/>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6" name="Google Shape;666;p26"/>
          <p:cNvCxnSpPr>
            <a:stCxn id="622" idx="6"/>
            <a:endCxn id="625" idx="2"/>
          </p:cNvCxnSpPr>
          <p:nvPr/>
        </p:nvCxnSpPr>
        <p:spPr>
          <a:xfrm>
            <a:off x="3592908" y="2047413"/>
            <a:ext cx="750300" cy="0"/>
          </a:xfrm>
          <a:prstGeom prst="straightConnector1">
            <a:avLst/>
          </a:prstGeom>
          <a:noFill/>
          <a:ln cap="flat" cmpd="sng" w="9525">
            <a:solidFill>
              <a:schemeClr val="lt2"/>
            </a:solidFill>
            <a:prstDash val="solid"/>
            <a:round/>
            <a:headEnd len="med" w="med" type="none"/>
            <a:tailEnd len="med" w="med" type="triangle"/>
          </a:ln>
        </p:spPr>
      </p:cxnSp>
      <p:cxnSp>
        <p:nvCxnSpPr>
          <p:cNvPr id="667" name="Google Shape;667;p26"/>
          <p:cNvCxnSpPr>
            <a:stCxn id="622" idx="6"/>
            <a:endCxn id="626" idx="2"/>
          </p:cNvCxnSpPr>
          <p:nvPr/>
        </p:nvCxnSpPr>
        <p:spPr>
          <a:xfrm>
            <a:off x="3592908" y="2047413"/>
            <a:ext cx="750300" cy="764100"/>
          </a:xfrm>
          <a:prstGeom prst="straightConnector1">
            <a:avLst/>
          </a:prstGeom>
          <a:noFill/>
          <a:ln cap="flat" cmpd="sng" w="9525">
            <a:solidFill>
              <a:schemeClr val="lt2"/>
            </a:solidFill>
            <a:prstDash val="solid"/>
            <a:round/>
            <a:headEnd len="med" w="med" type="none"/>
            <a:tailEnd len="med" w="med" type="triangle"/>
          </a:ln>
        </p:spPr>
      </p:cxnSp>
      <p:cxnSp>
        <p:nvCxnSpPr>
          <p:cNvPr id="668" name="Google Shape;668;p26"/>
          <p:cNvCxnSpPr>
            <a:stCxn id="622" idx="6"/>
            <a:endCxn id="627" idx="2"/>
          </p:cNvCxnSpPr>
          <p:nvPr/>
        </p:nvCxnSpPr>
        <p:spPr>
          <a:xfrm>
            <a:off x="3592908" y="2047413"/>
            <a:ext cx="750300" cy="1972800"/>
          </a:xfrm>
          <a:prstGeom prst="straightConnector1">
            <a:avLst/>
          </a:prstGeom>
          <a:noFill/>
          <a:ln cap="flat" cmpd="sng" w="9525">
            <a:solidFill>
              <a:schemeClr val="lt2"/>
            </a:solidFill>
            <a:prstDash val="solid"/>
            <a:round/>
            <a:headEnd len="med" w="med" type="none"/>
            <a:tailEnd len="med" w="med" type="triangle"/>
          </a:ln>
        </p:spPr>
      </p:cxnSp>
      <p:cxnSp>
        <p:nvCxnSpPr>
          <p:cNvPr id="669" name="Google Shape;669;p26"/>
          <p:cNvCxnSpPr>
            <a:stCxn id="623" idx="6"/>
            <a:endCxn id="621" idx="2"/>
          </p:cNvCxnSpPr>
          <p:nvPr/>
        </p:nvCxnSpPr>
        <p:spPr>
          <a:xfrm flipH="1" rot="10800000">
            <a:off x="3592908" y="1236236"/>
            <a:ext cx="750300" cy="1548300"/>
          </a:xfrm>
          <a:prstGeom prst="straightConnector1">
            <a:avLst/>
          </a:prstGeom>
          <a:noFill/>
          <a:ln cap="flat" cmpd="sng" w="9525">
            <a:solidFill>
              <a:schemeClr val="lt2"/>
            </a:solidFill>
            <a:prstDash val="solid"/>
            <a:round/>
            <a:headEnd len="med" w="med" type="none"/>
            <a:tailEnd len="med" w="med" type="triangle"/>
          </a:ln>
        </p:spPr>
      </p:cxnSp>
      <p:cxnSp>
        <p:nvCxnSpPr>
          <p:cNvPr id="670" name="Google Shape;670;p26"/>
          <p:cNvCxnSpPr>
            <a:stCxn id="623" idx="6"/>
            <a:endCxn id="625" idx="2"/>
          </p:cNvCxnSpPr>
          <p:nvPr/>
        </p:nvCxnSpPr>
        <p:spPr>
          <a:xfrm flipH="1" rot="10800000">
            <a:off x="3592908" y="2047436"/>
            <a:ext cx="750300" cy="737100"/>
          </a:xfrm>
          <a:prstGeom prst="straightConnector1">
            <a:avLst/>
          </a:prstGeom>
          <a:noFill/>
          <a:ln cap="flat" cmpd="sng" w="9525">
            <a:solidFill>
              <a:schemeClr val="lt2"/>
            </a:solidFill>
            <a:prstDash val="solid"/>
            <a:round/>
            <a:headEnd len="med" w="med" type="none"/>
            <a:tailEnd len="med" w="med" type="triangle"/>
          </a:ln>
        </p:spPr>
      </p:cxnSp>
      <p:cxnSp>
        <p:nvCxnSpPr>
          <p:cNvPr id="671" name="Google Shape;671;p26"/>
          <p:cNvCxnSpPr>
            <a:stCxn id="623" idx="6"/>
            <a:endCxn id="626" idx="2"/>
          </p:cNvCxnSpPr>
          <p:nvPr/>
        </p:nvCxnSpPr>
        <p:spPr>
          <a:xfrm>
            <a:off x="3592908" y="2784536"/>
            <a:ext cx="750300" cy="27000"/>
          </a:xfrm>
          <a:prstGeom prst="straightConnector1">
            <a:avLst/>
          </a:prstGeom>
          <a:noFill/>
          <a:ln cap="flat" cmpd="sng" w="9525">
            <a:solidFill>
              <a:schemeClr val="lt2"/>
            </a:solidFill>
            <a:prstDash val="solid"/>
            <a:round/>
            <a:headEnd len="med" w="med" type="none"/>
            <a:tailEnd len="med" w="med" type="triangle"/>
          </a:ln>
        </p:spPr>
      </p:cxnSp>
      <p:cxnSp>
        <p:nvCxnSpPr>
          <p:cNvPr id="672" name="Google Shape;672;p26"/>
          <p:cNvCxnSpPr>
            <a:stCxn id="623" idx="6"/>
            <a:endCxn id="627" idx="2"/>
          </p:cNvCxnSpPr>
          <p:nvPr/>
        </p:nvCxnSpPr>
        <p:spPr>
          <a:xfrm>
            <a:off x="3592908" y="2784536"/>
            <a:ext cx="750300" cy="1235400"/>
          </a:xfrm>
          <a:prstGeom prst="straightConnector1">
            <a:avLst/>
          </a:prstGeom>
          <a:noFill/>
          <a:ln cap="flat" cmpd="sng" w="9525">
            <a:solidFill>
              <a:schemeClr val="lt2"/>
            </a:solidFill>
            <a:prstDash val="solid"/>
            <a:round/>
            <a:headEnd len="med" w="med" type="none"/>
            <a:tailEnd len="med" w="med" type="triangle"/>
          </a:ln>
        </p:spPr>
      </p:cxnSp>
      <p:cxnSp>
        <p:nvCxnSpPr>
          <p:cNvPr id="673" name="Google Shape;673;p26"/>
          <p:cNvCxnSpPr>
            <a:endCxn id="621" idx="2"/>
          </p:cNvCxnSpPr>
          <p:nvPr/>
        </p:nvCxnSpPr>
        <p:spPr>
          <a:xfrm flipH="1" rot="10800000">
            <a:off x="3592808" y="1236091"/>
            <a:ext cx="750300" cy="2819400"/>
          </a:xfrm>
          <a:prstGeom prst="straightConnector1">
            <a:avLst/>
          </a:prstGeom>
          <a:noFill/>
          <a:ln cap="flat" cmpd="sng" w="9525">
            <a:solidFill>
              <a:schemeClr val="lt2"/>
            </a:solidFill>
            <a:prstDash val="solid"/>
            <a:round/>
            <a:headEnd len="med" w="med" type="none"/>
            <a:tailEnd len="med" w="med" type="triangle"/>
          </a:ln>
        </p:spPr>
      </p:cxnSp>
      <p:cxnSp>
        <p:nvCxnSpPr>
          <p:cNvPr id="674" name="Google Shape;674;p26"/>
          <p:cNvCxnSpPr>
            <a:stCxn id="624" idx="6"/>
            <a:endCxn id="625" idx="2"/>
          </p:cNvCxnSpPr>
          <p:nvPr/>
        </p:nvCxnSpPr>
        <p:spPr>
          <a:xfrm flipH="1" rot="10800000">
            <a:off x="3586908" y="2047284"/>
            <a:ext cx="756300" cy="1972800"/>
          </a:xfrm>
          <a:prstGeom prst="straightConnector1">
            <a:avLst/>
          </a:prstGeom>
          <a:noFill/>
          <a:ln cap="flat" cmpd="sng" w="9525">
            <a:solidFill>
              <a:schemeClr val="lt2"/>
            </a:solidFill>
            <a:prstDash val="solid"/>
            <a:round/>
            <a:headEnd len="med" w="med" type="none"/>
            <a:tailEnd len="med" w="med" type="triangle"/>
          </a:ln>
        </p:spPr>
      </p:cxnSp>
      <p:cxnSp>
        <p:nvCxnSpPr>
          <p:cNvPr id="675" name="Google Shape;675;p26"/>
          <p:cNvCxnSpPr>
            <a:stCxn id="624" idx="6"/>
            <a:endCxn id="626" idx="2"/>
          </p:cNvCxnSpPr>
          <p:nvPr/>
        </p:nvCxnSpPr>
        <p:spPr>
          <a:xfrm flipH="1" rot="10800000">
            <a:off x="3586908" y="2811684"/>
            <a:ext cx="756300" cy="1208400"/>
          </a:xfrm>
          <a:prstGeom prst="straightConnector1">
            <a:avLst/>
          </a:prstGeom>
          <a:noFill/>
          <a:ln cap="flat" cmpd="sng" w="9525">
            <a:solidFill>
              <a:schemeClr val="lt2"/>
            </a:solidFill>
            <a:prstDash val="solid"/>
            <a:round/>
            <a:headEnd len="med" w="med" type="none"/>
            <a:tailEnd len="med" w="med" type="triangle"/>
          </a:ln>
        </p:spPr>
      </p:cxnSp>
      <p:cxnSp>
        <p:nvCxnSpPr>
          <p:cNvPr id="676" name="Google Shape;676;p26"/>
          <p:cNvCxnSpPr>
            <a:stCxn id="624" idx="6"/>
            <a:endCxn id="627" idx="2"/>
          </p:cNvCxnSpPr>
          <p:nvPr/>
        </p:nvCxnSpPr>
        <p:spPr>
          <a:xfrm>
            <a:off x="3586908" y="4020084"/>
            <a:ext cx="756300" cy="0"/>
          </a:xfrm>
          <a:prstGeom prst="straightConnector1">
            <a:avLst/>
          </a:prstGeom>
          <a:noFill/>
          <a:ln cap="flat" cmpd="sng" w="9525">
            <a:solidFill>
              <a:schemeClr val="lt2"/>
            </a:solidFill>
            <a:prstDash val="solid"/>
            <a:round/>
            <a:headEnd len="med" w="med" type="none"/>
            <a:tailEnd len="med" w="med" type="triangle"/>
          </a:ln>
        </p:spPr>
      </p:cxnSp>
      <p:cxnSp>
        <p:nvCxnSpPr>
          <p:cNvPr id="677" name="Google Shape;677;p26"/>
          <p:cNvCxnSpPr/>
          <p:nvPr/>
        </p:nvCxnSpPr>
        <p:spPr>
          <a:xfrm>
            <a:off x="4936408" y="1218391"/>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78" name="Google Shape;678;p26"/>
          <p:cNvCxnSpPr/>
          <p:nvPr/>
        </p:nvCxnSpPr>
        <p:spPr>
          <a:xfrm>
            <a:off x="4936408" y="1218391"/>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79" name="Google Shape;679;p26"/>
          <p:cNvCxnSpPr/>
          <p:nvPr/>
        </p:nvCxnSpPr>
        <p:spPr>
          <a:xfrm>
            <a:off x="4936408" y="1218391"/>
            <a:ext cx="750300" cy="1575600"/>
          </a:xfrm>
          <a:prstGeom prst="straightConnector1">
            <a:avLst/>
          </a:prstGeom>
          <a:noFill/>
          <a:ln cap="flat" cmpd="sng" w="9525">
            <a:solidFill>
              <a:srgbClr val="FFFFFF"/>
            </a:solidFill>
            <a:prstDash val="solid"/>
            <a:round/>
            <a:headEnd len="med" w="med" type="none"/>
            <a:tailEnd len="med" w="med" type="triangle"/>
          </a:ln>
        </p:spPr>
      </p:cxnSp>
      <p:cxnSp>
        <p:nvCxnSpPr>
          <p:cNvPr id="680" name="Google Shape;680;p26"/>
          <p:cNvCxnSpPr/>
          <p:nvPr/>
        </p:nvCxnSpPr>
        <p:spPr>
          <a:xfrm>
            <a:off x="4936408" y="1218391"/>
            <a:ext cx="750300" cy="2784000"/>
          </a:xfrm>
          <a:prstGeom prst="straightConnector1">
            <a:avLst/>
          </a:prstGeom>
          <a:noFill/>
          <a:ln cap="flat" cmpd="sng" w="9525">
            <a:solidFill>
              <a:srgbClr val="FFFFFF"/>
            </a:solidFill>
            <a:prstDash val="solid"/>
            <a:round/>
            <a:headEnd len="med" w="med" type="none"/>
            <a:tailEnd len="med" w="med" type="triangle"/>
          </a:ln>
        </p:spPr>
      </p:cxnSp>
      <p:cxnSp>
        <p:nvCxnSpPr>
          <p:cNvPr id="681" name="Google Shape;681;p26"/>
          <p:cNvCxnSpPr/>
          <p:nvPr/>
        </p:nvCxnSpPr>
        <p:spPr>
          <a:xfrm flipH="1" rot="10800000">
            <a:off x="4936408" y="1218513"/>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82" name="Google Shape;682;p26"/>
          <p:cNvCxnSpPr/>
          <p:nvPr/>
        </p:nvCxnSpPr>
        <p:spPr>
          <a:xfrm>
            <a:off x="4936408" y="2029713"/>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83" name="Google Shape;683;p26"/>
          <p:cNvCxnSpPr/>
          <p:nvPr/>
        </p:nvCxnSpPr>
        <p:spPr>
          <a:xfrm>
            <a:off x="4936408" y="2029713"/>
            <a:ext cx="750300" cy="764100"/>
          </a:xfrm>
          <a:prstGeom prst="straightConnector1">
            <a:avLst/>
          </a:prstGeom>
          <a:noFill/>
          <a:ln cap="flat" cmpd="sng" w="9525">
            <a:solidFill>
              <a:srgbClr val="FFFFFF"/>
            </a:solidFill>
            <a:prstDash val="solid"/>
            <a:round/>
            <a:headEnd len="med" w="med" type="none"/>
            <a:tailEnd len="med" w="med" type="triangle"/>
          </a:ln>
        </p:spPr>
      </p:cxnSp>
      <p:cxnSp>
        <p:nvCxnSpPr>
          <p:cNvPr id="684" name="Google Shape;684;p26"/>
          <p:cNvCxnSpPr/>
          <p:nvPr/>
        </p:nvCxnSpPr>
        <p:spPr>
          <a:xfrm>
            <a:off x="4936408" y="2029713"/>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85" name="Google Shape;685;p26"/>
          <p:cNvCxnSpPr/>
          <p:nvPr/>
        </p:nvCxnSpPr>
        <p:spPr>
          <a:xfrm flipH="1" rot="10800000">
            <a:off x="4936408" y="1218536"/>
            <a:ext cx="750300" cy="1548300"/>
          </a:xfrm>
          <a:prstGeom prst="straightConnector1">
            <a:avLst/>
          </a:prstGeom>
          <a:noFill/>
          <a:ln cap="flat" cmpd="sng" w="9525">
            <a:solidFill>
              <a:srgbClr val="FFFFFF"/>
            </a:solidFill>
            <a:prstDash val="solid"/>
            <a:round/>
            <a:headEnd len="med" w="med" type="none"/>
            <a:tailEnd len="med" w="med" type="triangle"/>
          </a:ln>
        </p:spPr>
      </p:cxnSp>
      <p:cxnSp>
        <p:nvCxnSpPr>
          <p:cNvPr id="686" name="Google Shape;686;p26"/>
          <p:cNvCxnSpPr/>
          <p:nvPr/>
        </p:nvCxnSpPr>
        <p:spPr>
          <a:xfrm flipH="1" rot="10800000">
            <a:off x="4936408" y="2029736"/>
            <a:ext cx="750300" cy="737100"/>
          </a:xfrm>
          <a:prstGeom prst="straightConnector1">
            <a:avLst/>
          </a:prstGeom>
          <a:noFill/>
          <a:ln cap="flat" cmpd="sng" w="9525">
            <a:solidFill>
              <a:srgbClr val="FFFFFF"/>
            </a:solidFill>
            <a:prstDash val="solid"/>
            <a:round/>
            <a:headEnd len="med" w="med" type="none"/>
            <a:tailEnd len="med" w="med" type="triangle"/>
          </a:ln>
        </p:spPr>
      </p:cxnSp>
      <p:cxnSp>
        <p:nvCxnSpPr>
          <p:cNvPr id="687" name="Google Shape;687;p26"/>
          <p:cNvCxnSpPr/>
          <p:nvPr/>
        </p:nvCxnSpPr>
        <p:spPr>
          <a:xfrm>
            <a:off x="4936408" y="2766836"/>
            <a:ext cx="750300" cy="27000"/>
          </a:xfrm>
          <a:prstGeom prst="straightConnector1">
            <a:avLst/>
          </a:prstGeom>
          <a:noFill/>
          <a:ln cap="flat" cmpd="sng" w="9525">
            <a:solidFill>
              <a:srgbClr val="FFFFFF"/>
            </a:solidFill>
            <a:prstDash val="solid"/>
            <a:round/>
            <a:headEnd len="med" w="med" type="none"/>
            <a:tailEnd len="med" w="med" type="triangle"/>
          </a:ln>
        </p:spPr>
      </p:cxnSp>
      <p:cxnSp>
        <p:nvCxnSpPr>
          <p:cNvPr id="688" name="Google Shape;688;p26"/>
          <p:cNvCxnSpPr/>
          <p:nvPr/>
        </p:nvCxnSpPr>
        <p:spPr>
          <a:xfrm>
            <a:off x="4936408" y="2766836"/>
            <a:ext cx="750300" cy="1235400"/>
          </a:xfrm>
          <a:prstGeom prst="straightConnector1">
            <a:avLst/>
          </a:prstGeom>
          <a:noFill/>
          <a:ln cap="flat" cmpd="sng" w="9525">
            <a:solidFill>
              <a:srgbClr val="FFFFFF"/>
            </a:solidFill>
            <a:prstDash val="solid"/>
            <a:round/>
            <a:headEnd len="med" w="med" type="none"/>
            <a:tailEnd len="med" w="med" type="triangle"/>
          </a:ln>
        </p:spPr>
      </p:cxnSp>
      <p:cxnSp>
        <p:nvCxnSpPr>
          <p:cNvPr id="689" name="Google Shape;689;p26"/>
          <p:cNvCxnSpPr/>
          <p:nvPr/>
        </p:nvCxnSpPr>
        <p:spPr>
          <a:xfrm flipH="1" rot="10800000">
            <a:off x="4936308" y="1218391"/>
            <a:ext cx="750300" cy="2819400"/>
          </a:xfrm>
          <a:prstGeom prst="straightConnector1">
            <a:avLst/>
          </a:prstGeom>
          <a:noFill/>
          <a:ln cap="flat" cmpd="sng" w="9525">
            <a:solidFill>
              <a:srgbClr val="FFFFFF"/>
            </a:solidFill>
            <a:prstDash val="solid"/>
            <a:round/>
            <a:headEnd len="med" w="med" type="none"/>
            <a:tailEnd len="med" w="med" type="triangle"/>
          </a:ln>
        </p:spPr>
      </p:cxnSp>
      <p:cxnSp>
        <p:nvCxnSpPr>
          <p:cNvPr id="690" name="Google Shape;690;p26"/>
          <p:cNvCxnSpPr/>
          <p:nvPr/>
        </p:nvCxnSpPr>
        <p:spPr>
          <a:xfrm flipH="1" rot="10800000">
            <a:off x="4936408" y="2029584"/>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91" name="Google Shape;691;p26"/>
          <p:cNvCxnSpPr/>
          <p:nvPr/>
        </p:nvCxnSpPr>
        <p:spPr>
          <a:xfrm flipH="1" rot="10800000">
            <a:off x="4936408" y="2793984"/>
            <a:ext cx="750300" cy="1208400"/>
          </a:xfrm>
          <a:prstGeom prst="straightConnector1">
            <a:avLst/>
          </a:prstGeom>
          <a:noFill/>
          <a:ln cap="flat" cmpd="sng" w="9525">
            <a:solidFill>
              <a:srgbClr val="FFFFFF"/>
            </a:solidFill>
            <a:prstDash val="solid"/>
            <a:round/>
            <a:headEnd len="med" w="med" type="none"/>
            <a:tailEnd len="med" w="med" type="triangle"/>
          </a:ln>
        </p:spPr>
      </p:cxnSp>
      <p:cxnSp>
        <p:nvCxnSpPr>
          <p:cNvPr id="692" name="Google Shape;692;p26"/>
          <p:cNvCxnSpPr/>
          <p:nvPr/>
        </p:nvCxnSpPr>
        <p:spPr>
          <a:xfrm>
            <a:off x="4936408" y="4002384"/>
            <a:ext cx="750300" cy="0"/>
          </a:xfrm>
          <a:prstGeom prst="straightConnector1">
            <a:avLst/>
          </a:prstGeom>
          <a:noFill/>
          <a:ln cap="flat" cmpd="sng" w="9525">
            <a:solidFill>
              <a:srgbClr val="FFFFFF"/>
            </a:solidFill>
            <a:prstDash val="solid"/>
            <a:round/>
            <a:headEnd len="med" w="med" type="none"/>
            <a:tailEnd len="med" w="med" type="triangle"/>
          </a:ln>
        </p:spPr>
      </p:cxnSp>
      <p:sp>
        <p:nvSpPr>
          <p:cNvPr id="693" name="Google Shape;693;p26"/>
          <p:cNvSpPr txBox="1"/>
          <p:nvPr/>
        </p:nvSpPr>
        <p:spPr>
          <a:xfrm>
            <a:off x="41833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flipH="1" rot="10800000">
            <a:off x="6279996" y="2411761"/>
            <a:ext cx="995700" cy="372900"/>
          </a:xfrm>
          <a:prstGeom prst="straightConnector1">
            <a:avLst/>
          </a:prstGeom>
          <a:noFill/>
          <a:ln cap="flat" cmpd="sng" w="9525">
            <a:solidFill>
              <a:srgbClr val="FFFFFF"/>
            </a:solidFill>
            <a:prstDash val="solid"/>
            <a:round/>
            <a:headEnd len="med" w="med" type="none"/>
            <a:tailEnd len="med" w="med" type="triangle"/>
          </a:ln>
        </p:spPr>
      </p:cxnSp>
      <p:sp>
        <p:nvSpPr>
          <p:cNvPr id="695" name="Google Shape;695;p26"/>
          <p:cNvSpPr txBox="1"/>
          <p:nvPr/>
        </p:nvSpPr>
        <p:spPr>
          <a:xfrm>
            <a:off x="7088922"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cap="flat" cmpd="sng" w="28575">
            <a:solidFill>
              <a:schemeClr val="dk2"/>
            </a:solidFill>
            <a:prstDash val="dot"/>
            <a:round/>
            <a:headEnd len="med" w="med" type="none"/>
            <a:tailEnd len="med" w="med" type="none"/>
          </a:ln>
        </p:spPr>
      </p:cxnSp>
      <p:cxnSp>
        <p:nvCxnSpPr>
          <p:cNvPr id="697" name="Google Shape;697;p26"/>
          <p:cNvCxnSpPr/>
          <p:nvPr/>
        </p:nvCxnSpPr>
        <p:spPr>
          <a:xfrm flipH="1">
            <a:off x="5980300" y="3215763"/>
            <a:ext cx="6000" cy="4500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712" name="Google Shape;712;p27"/>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716" name="Google Shape;716;p27"/>
          <p:cNvCxnSpPr>
            <a:stCxn id="717" idx="6"/>
            <a:endCxn id="709"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718" name="Google Shape;718;p27"/>
          <p:cNvCxnSpPr>
            <a:stCxn id="719" idx="6"/>
            <a:endCxn id="709"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720" name="Google Shape;720;p27"/>
          <p:cNvCxnSpPr>
            <a:stCxn id="721" idx="6"/>
            <a:endCxn id="709"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722" name="Google Shape;722;p27"/>
          <p:cNvCxnSpPr>
            <a:stCxn id="723" idx="6"/>
            <a:endCxn id="724"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711" name="Google Shape;711;p27"/>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aseline="30000" lang="en" sz="1100"/>
              <a:t>[1</a:t>
            </a:r>
            <a:r>
              <a:rPr lang="en" sz="1100">
                <a:solidFill>
                  <a:srgbClr val="000000"/>
                </a:solidFill>
              </a:rPr>
              <a:t>a</a:t>
            </a:r>
            <a:r>
              <a:rPr baseline="30000" lang="en" sz="1100">
                <a:solidFill>
                  <a:srgbClr val="000000"/>
                </a:solidFill>
              </a:rPr>
              <a:t>]</a:t>
            </a:r>
            <a:r>
              <a:rPr baseline="-25000" lang="en" sz="1100">
                <a:solidFill>
                  <a:srgbClr val="000000"/>
                </a:solidFill>
              </a:rPr>
              <a:t>1</a:t>
            </a:r>
            <a:endParaRPr baseline="-25000" sz="12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733" name="Google Shape;733;p27"/>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27"/>
          <p:cNvCxnSpPr>
            <a:endCxn id="723"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738" name="Google Shape;738;p27"/>
          <p:cNvCxnSpPr>
            <a:stCxn id="706" idx="5"/>
            <a:endCxn id="725" idx="2"/>
          </p:cNvCxnSpPr>
          <p:nvPr/>
        </p:nvCxnSpPr>
        <p:spPr>
          <a:xfrm>
            <a:off x="1492026" y="1765827"/>
            <a:ext cx="1507800" cy="281700"/>
          </a:xfrm>
          <a:prstGeom prst="straightConnector1">
            <a:avLst/>
          </a:prstGeom>
          <a:noFill/>
          <a:ln cap="flat" cmpd="sng" w="9525">
            <a:solidFill>
              <a:srgbClr val="595959"/>
            </a:solidFill>
            <a:prstDash val="solid"/>
            <a:round/>
            <a:headEnd len="med" w="med" type="none"/>
            <a:tailEnd len="med" w="med" type="triangle"/>
          </a:ln>
        </p:spPr>
      </p:cxnSp>
      <p:cxnSp>
        <p:nvCxnSpPr>
          <p:cNvPr id="739" name="Google Shape;739;p27"/>
          <p:cNvCxnSpPr>
            <a:stCxn id="706" idx="5"/>
            <a:endCxn id="726"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740" name="Google Shape;740;p27"/>
          <p:cNvCxnSpPr>
            <a:stCxn id="706" idx="5"/>
            <a:endCxn id="727"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741" name="Google Shape;741;p27"/>
          <p:cNvCxnSpPr>
            <a:stCxn id="707" idx="5"/>
            <a:endCxn id="723"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742" name="Google Shape;742;p27"/>
          <p:cNvCxnSpPr>
            <a:stCxn id="707" idx="5"/>
            <a:endCxn id="726"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743" name="Google Shape;743;p27"/>
          <p:cNvCxnSpPr>
            <a:stCxn id="707" idx="6"/>
            <a:endCxn id="725" idx="2"/>
          </p:cNvCxnSpPr>
          <p:nvPr/>
        </p:nvCxnSpPr>
        <p:spPr>
          <a:xfrm>
            <a:off x="1503668" y="2009131"/>
            <a:ext cx="1496100" cy="38400"/>
          </a:xfrm>
          <a:prstGeom prst="straightConnector1">
            <a:avLst/>
          </a:prstGeom>
          <a:noFill/>
          <a:ln cap="flat" cmpd="sng" w="9525">
            <a:solidFill>
              <a:srgbClr val="595959"/>
            </a:solidFill>
            <a:prstDash val="solid"/>
            <a:round/>
            <a:headEnd len="med" w="med" type="none"/>
            <a:tailEnd len="med" w="med" type="triangle"/>
          </a:ln>
        </p:spPr>
      </p:cxnSp>
      <p:cxnSp>
        <p:nvCxnSpPr>
          <p:cNvPr id="744" name="Google Shape;744;p27"/>
          <p:cNvCxnSpPr>
            <a:stCxn id="707" idx="6"/>
            <a:endCxn id="727"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745" name="Google Shape;745;p27"/>
          <p:cNvCxnSpPr>
            <a:stCxn id="708" idx="4"/>
            <a:endCxn id="723"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746" name="Google Shape;746;p27"/>
          <p:cNvCxnSpPr>
            <a:stCxn id="708" idx="6"/>
            <a:endCxn id="725" idx="2"/>
          </p:cNvCxnSpPr>
          <p:nvPr/>
        </p:nvCxnSpPr>
        <p:spPr>
          <a:xfrm flipH="1" rot="10800000">
            <a:off x="1503668" y="2047418"/>
            <a:ext cx="1496100" cy="229200"/>
          </a:xfrm>
          <a:prstGeom prst="straightConnector1">
            <a:avLst/>
          </a:prstGeom>
          <a:noFill/>
          <a:ln cap="flat" cmpd="sng" w="9525">
            <a:solidFill>
              <a:srgbClr val="595959"/>
            </a:solidFill>
            <a:prstDash val="solid"/>
            <a:round/>
            <a:headEnd len="med" w="med" type="none"/>
            <a:tailEnd len="med" w="med" type="triangle"/>
          </a:ln>
        </p:spPr>
      </p:cxnSp>
      <p:cxnSp>
        <p:nvCxnSpPr>
          <p:cNvPr id="747" name="Google Shape;747;p27"/>
          <p:cNvCxnSpPr>
            <a:stCxn id="708" idx="6"/>
            <a:endCxn id="726"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748" name="Google Shape;748;p27"/>
          <p:cNvCxnSpPr>
            <a:stCxn id="708" idx="5"/>
            <a:endCxn id="727"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749" name="Google Shape;749;p27"/>
          <p:cNvCxnSpPr>
            <a:stCxn id="733" idx="4"/>
            <a:endCxn id="723"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750" name="Google Shape;750;p27"/>
          <p:cNvCxnSpPr>
            <a:stCxn id="733" idx="5"/>
            <a:endCxn id="725" idx="2"/>
          </p:cNvCxnSpPr>
          <p:nvPr/>
        </p:nvCxnSpPr>
        <p:spPr>
          <a:xfrm flipH="1" rot="10800000">
            <a:off x="1492026" y="2047502"/>
            <a:ext cx="1507800" cy="520800"/>
          </a:xfrm>
          <a:prstGeom prst="straightConnector1">
            <a:avLst/>
          </a:prstGeom>
          <a:noFill/>
          <a:ln cap="flat" cmpd="sng" w="9525">
            <a:solidFill>
              <a:srgbClr val="595959"/>
            </a:solidFill>
            <a:prstDash val="solid"/>
            <a:round/>
            <a:headEnd len="med" w="med" type="none"/>
            <a:tailEnd len="med" w="med" type="triangle"/>
          </a:ln>
        </p:spPr>
      </p:cxnSp>
      <p:cxnSp>
        <p:nvCxnSpPr>
          <p:cNvPr id="751" name="Google Shape;751;p27"/>
          <p:cNvCxnSpPr>
            <a:stCxn id="733" idx="6"/>
            <a:endCxn id="726"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752" name="Google Shape;752;p27"/>
          <p:cNvCxnSpPr>
            <a:stCxn id="733" idx="5"/>
            <a:endCxn id="727"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753" name="Google Shape;753;p27"/>
          <p:cNvCxnSpPr>
            <a:stCxn id="734" idx="5"/>
            <a:endCxn id="723"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754" name="Google Shape;754;p27"/>
          <p:cNvCxnSpPr>
            <a:stCxn id="734" idx="6"/>
            <a:endCxn id="725" idx="2"/>
          </p:cNvCxnSpPr>
          <p:nvPr/>
        </p:nvCxnSpPr>
        <p:spPr>
          <a:xfrm flipH="1" rot="10800000">
            <a:off x="1503668" y="2047506"/>
            <a:ext cx="1496100" cy="764100"/>
          </a:xfrm>
          <a:prstGeom prst="straightConnector1">
            <a:avLst/>
          </a:prstGeom>
          <a:noFill/>
          <a:ln cap="flat" cmpd="sng" w="9525">
            <a:solidFill>
              <a:srgbClr val="595959"/>
            </a:solidFill>
            <a:prstDash val="solid"/>
            <a:round/>
            <a:headEnd len="med" w="med" type="none"/>
            <a:tailEnd len="med" w="med" type="triangle"/>
          </a:ln>
        </p:spPr>
      </p:cxnSp>
      <p:cxnSp>
        <p:nvCxnSpPr>
          <p:cNvPr id="755" name="Google Shape;755;p27"/>
          <p:cNvCxnSpPr>
            <a:stCxn id="734" idx="5"/>
            <a:endCxn id="726"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756" name="Google Shape;756;p27"/>
          <p:cNvCxnSpPr>
            <a:stCxn id="734" idx="5"/>
            <a:endCxn id="727"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757" name="Google Shape;757;p27"/>
          <p:cNvCxnSpPr>
            <a:stCxn id="735" idx="0"/>
            <a:endCxn id="726"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758" name="Google Shape;758;p27"/>
          <p:cNvCxnSpPr>
            <a:stCxn id="735" idx="5"/>
            <a:endCxn id="725" idx="2"/>
          </p:cNvCxnSpPr>
          <p:nvPr/>
        </p:nvCxnSpPr>
        <p:spPr>
          <a:xfrm flipH="1" rot="10800000">
            <a:off x="1492026" y="2047276"/>
            <a:ext cx="1507800" cy="1056000"/>
          </a:xfrm>
          <a:prstGeom prst="straightConnector1">
            <a:avLst/>
          </a:prstGeom>
          <a:noFill/>
          <a:ln cap="flat" cmpd="sng" w="9525">
            <a:solidFill>
              <a:srgbClr val="595959"/>
            </a:solidFill>
            <a:prstDash val="solid"/>
            <a:round/>
            <a:headEnd len="med" w="med" type="none"/>
            <a:tailEnd len="med" w="med" type="triangle"/>
          </a:ln>
        </p:spPr>
      </p:cxnSp>
      <p:cxnSp>
        <p:nvCxnSpPr>
          <p:cNvPr id="759" name="Google Shape;759;p27"/>
          <p:cNvCxnSpPr>
            <a:stCxn id="735" idx="6"/>
            <a:endCxn id="726"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760" name="Google Shape;760;p27"/>
          <p:cNvCxnSpPr>
            <a:stCxn id="735" idx="5"/>
            <a:endCxn id="727"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761" name="Google Shape;761;p27"/>
          <p:cNvCxnSpPr>
            <a:stCxn id="736" idx="5"/>
            <a:endCxn id="723"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762" name="Google Shape;762;p27"/>
          <p:cNvCxnSpPr>
            <a:stCxn id="736" idx="5"/>
            <a:endCxn id="725" idx="2"/>
          </p:cNvCxnSpPr>
          <p:nvPr/>
        </p:nvCxnSpPr>
        <p:spPr>
          <a:xfrm flipH="1" rot="10800000">
            <a:off x="1492026" y="2047276"/>
            <a:ext cx="1507800" cy="1257900"/>
          </a:xfrm>
          <a:prstGeom prst="straightConnector1">
            <a:avLst/>
          </a:prstGeom>
          <a:noFill/>
          <a:ln cap="flat" cmpd="sng" w="9525">
            <a:solidFill>
              <a:srgbClr val="595959"/>
            </a:solidFill>
            <a:prstDash val="solid"/>
            <a:round/>
            <a:headEnd len="med" w="med" type="none"/>
            <a:tailEnd len="med" w="med" type="triangle"/>
          </a:ln>
        </p:spPr>
      </p:cxnSp>
      <p:cxnSp>
        <p:nvCxnSpPr>
          <p:cNvPr id="763" name="Google Shape;763;p27"/>
          <p:cNvCxnSpPr>
            <a:stCxn id="736" idx="5"/>
            <a:endCxn id="726"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764" name="Google Shape;764;p27"/>
          <p:cNvCxnSpPr>
            <a:stCxn id="736" idx="5"/>
            <a:endCxn id="727"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765" name="Google Shape;765;p27"/>
          <p:cNvCxnSpPr>
            <a:stCxn id="723" idx="6"/>
            <a:endCxn id="728"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6" name="Google Shape;766;p27"/>
          <p:cNvCxnSpPr>
            <a:stCxn id="723" idx="6"/>
            <a:endCxn id="729"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67" name="Google Shape;767;p27"/>
          <p:cNvCxnSpPr>
            <a:stCxn id="723" idx="6"/>
            <a:endCxn id="730"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68" name="Google Shape;768;p27"/>
          <p:cNvCxnSpPr>
            <a:stCxn id="725" idx="6"/>
            <a:endCxn id="724" idx="2"/>
          </p:cNvCxnSpPr>
          <p:nvPr/>
        </p:nvCxnSpPr>
        <p:spPr>
          <a:xfrm flipH="1" rot="10800000">
            <a:off x="3592908" y="12362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9" name="Google Shape;769;p27"/>
          <p:cNvCxnSpPr>
            <a:stCxn id="725" idx="6"/>
            <a:endCxn id="728" idx="2"/>
          </p:cNvCxnSpPr>
          <p:nvPr/>
        </p:nvCxnSpPr>
        <p:spPr>
          <a:xfrm>
            <a:off x="3592908" y="20474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70" name="Google Shape;770;p27"/>
          <p:cNvCxnSpPr>
            <a:stCxn id="725" idx="6"/>
            <a:endCxn id="729" idx="2"/>
          </p:cNvCxnSpPr>
          <p:nvPr/>
        </p:nvCxnSpPr>
        <p:spPr>
          <a:xfrm>
            <a:off x="3592908" y="20474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71" name="Google Shape;771;p27"/>
          <p:cNvCxnSpPr>
            <a:stCxn id="725" idx="6"/>
            <a:endCxn id="730" idx="2"/>
          </p:cNvCxnSpPr>
          <p:nvPr/>
        </p:nvCxnSpPr>
        <p:spPr>
          <a:xfrm>
            <a:off x="3592908" y="20474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2" name="Google Shape;772;p27"/>
          <p:cNvCxnSpPr>
            <a:stCxn id="726" idx="6"/>
            <a:endCxn id="724"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73" name="Google Shape;773;p27"/>
          <p:cNvCxnSpPr>
            <a:stCxn id="726" idx="6"/>
            <a:endCxn id="728"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74" name="Google Shape;774;p27"/>
          <p:cNvCxnSpPr>
            <a:stCxn id="726" idx="6"/>
            <a:endCxn id="729"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75" name="Google Shape;775;p27"/>
          <p:cNvCxnSpPr>
            <a:stCxn id="726" idx="6"/>
            <a:endCxn id="730"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76" name="Google Shape;776;p27"/>
          <p:cNvCxnSpPr>
            <a:endCxn id="724"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77" name="Google Shape;777;p27"/>
          <p:cNvCxnSpPr>
            <a:stCxn id="727" idx="6"/>
            <a:endCxn id="728"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8" name="Google Shape;778;p27"/>
          <p:cNvCxnSpPr>
            <a:stCxn id="727" idx="6"/>
            <a:endCxn id="729"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79" name="Google Shape;779;p27"/>
          <p:cNvCxnSpPr>
            <a:stCxn id="727" idx="6"/>
            <a:endCxn id="730"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780" name="Google Shape;780;p27"/>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1" name="Google Shape;781;p27"/>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2" name="Google Shape;782;p27"/>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83" name="Google Shape;783;p27"/>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84" name="Google Shape;784;p27"/>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5" name="Google Shape;785;p27"/>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6" name="Google Shape;786;p27"/>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87" name="Google Shape;787;p27"/>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88" name="Google Shape;788;p27"/>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89" name="Google Shape;789;p27"/>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90" name="Google Shape;790;p27"/>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91" name="Google Shape;791;p27"/>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92" name="Google Shape;792;p27"/>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93" name="Google Shape;793;p27"/>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94" name="Google Shape;794;p27"/>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95" name="Google Shape;795;p27"/>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796" name="Google Shape;796;p27"/>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798" name="Google Shape;798;p27"/>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800" name="Google Shape;800;p27"/>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9" name="Google Shape;949;p28"/>
          <p:cNvCxnSpPr>
            <a:stCxn id="822" idx="1"/>
            <a:endCxn id="890" idx="3"/>
          </p:cNvCxnSpPr>
          <p:nvPr/>
        </p:nvCxnSpPr>
        <p:spPr>
          <a:xfrm flipH="1" rot="10800000">
            <a:off x="1264960" y="1911389"/>
            <a:ext cx="593400" cy="5955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0" name="Google Shape;950;p28"/>
          <p:cNvCxnSpPr>
            <a:stCxn id="822" idx="1"/>
            <a:endCxn id="894" idx="3"/>
          </p:cNvCxnSpPr>
          <p:nvPr/>
        </p:nvCxnSpPr>
        <p:spPr>
          <a:xfrm>
            <a:off x="1264960" y="2506889"/>
            <a:ext cx="593400" cy="6192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1" name="Google Shape;951;p28"/>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952" name="Google Shape;952;p28"/>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953" name="Google Shape;953;p28"/>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959" name="Google Shape;959;p28"/>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28"/>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4" name="Google Shape;1074;p28"/>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075" name="Google Shape;1075;p28"/>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0" name="Google Shape;1130;p28"/>
          <p:cNvCxnSpPr>
            <a:endCxn id="1115"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131" name="Google Shape;1131;p28"/>
          <p:cNvCxnSpPr>
            <a:stCxn id="1063" idx="1"/>
            <a:endCxn id="1115"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132" name="Google Shape;1132;p28"/>
          <p:cNvSpPr txBox="1"/>
          <p:nvPr/>
        </p:nvSpPr>
        <p:spPr>
          <a:xfrm>
            <a:off x="7769700"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a:t>
            </a:r>
            <a:endParaRPr baseline="30000" sz="11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[l-1]</a:t>
            </a:r>
            <a:endParaRPr baseline="30000" sz="11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cap="flat" cmpd="sng" w="9525">
            <a:solidFill>
              <a:schemeClr val="dk2"/>
            </a:solidFill>
            <a:prstDash val="dashDot"/>
            <a:round/>
            <a:headEnd len="med" w="med" type="none"/>
            <a:tailEnd len="med" w="med" type="triangle"/>
          </a:ln>
        </p:spPr>
      </p:cxnSp>
      <p:sp>
        <p:nvSpPr>
          <p:cNvPr id="1136" name="Google Shape;1136;p28"/>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5" name="Google Shape;1285;p29"/>
          <p:cNvCxnSpPr>
            <a:stCxn id="1158" idx="1"/>
            <a:endCxn id="1226" idx="3"/>
          </p:cNvCxnSpPr>
          <p:nvPr/>
        </p:nvCxnSpPr>
        <p:spPr>
          <a:xfrm flipH="1" rot="10800000">
            <a:off x="1402910" y="19114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6" name="Google Shape;1286;p29"/>
          <p:cNvCxnSpPr>
            <a:stCxn id="1158" idx="1"/>
            <a:endCxn id="1230" idx="3"/>
          </p:cNvCxnSpPr>
          <p:nvPr/>
        </p:nvCxnSpPr>
        <p:spPr>
          <a:xfrm>
            <a:off x="1402910" y="25354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7" name="Google Shape;1287;p29"/>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288" name="Google Shape;1288;p29"/>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289" name="Google Shape;1289;p29"/>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295" name="Google Shape;1295;p29"/>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29"/>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0" name="Google Shape;1410;p29"/>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411" name="Google Shape;1411;p29"/>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6" name="Google Shape;1466;p29"/>
          <p:cNvCxnSpPr>
            <a:endCxn id="1451"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467" name="Google Shape;1467;p29"/>
          <p:cNvCxnSpPr>
            <a:stCxn id="1399" idx="1"/>
            <a:endCxn id="1451"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468" name="Google Shape;1468;p29"/>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8" name="Google Shape;1618;p30"/>
          <p:cNvCxnSpPr>
            <a:stCxn id="1491" idx="1"/>
            <a:endCxn id="1559" idx="3"/>
          </p:cNvCxnSpPr>
          <p:nvPr/>
        </p:nvCxnSpPr>
        <p:spPr>
          <a:xfrm flipH="1" rot="10800000">
            <a:off x="1631510" y="16066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19" name="Google Shape;1619;p30"/>
          <p:cNvCxnSpPr>
            <a:stCxn id="1491" idx="1"/>
            <a:endCxn id="1563" idx="3"/>
          </p:cNvCxnSpPr>
          <p:nvPr/>
        </p:nvCxnSpPr>
        <p:spPr>
          <a:xfrm>
            <a:off x="1631510" y="22306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20" name="Google Shape;1620;p30"/>
          <p:cNvCxnSpPr/>
          <p:nvPr/>
        </p:nvCxnSpPr>
        <p:spPr>
          <a:xfrm>
            <a:off x="3019250" y="14855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621" name="Google Shape;1621;p30"/>
          <p:cNvCxnSpPr/>
          <p:nvPr/>
        </p:nvCxnSpPr>
        <p:spPr>
          <a:xfrm>
            <a:off x="3019250" y="27431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622" name="Google Shape;1622;p30"/>
          <p:cNvSpPr txBox="1"/>
          <p:nvPr/>
        </p:nvSpPr>
        <p:spPr>
          <a:xfrm>
            <a:off x="733300" y="29287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628" name="Google Shape;1628;p30"/>
          <p:cNvCxnSpPr/>
          <p:nvPr/>
        </p:nvCxnSpPr>
        <p:spPr>
          <a:xfrm>
            <a:off x="46330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30"/>
          <p:cNvSpPr txBox="1"/>
          <p:nvPr/>
        </p:nvSpPr>
        <p:spPr>
          <a:xfrm>
            <a:off x="5861775" y="13825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4861500" y="21550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txBox="1"/>
          <p:nvPr/>
        </p:nvSpPr>
        <p:spPr>
          <a:xfrm>
            <a:off x="5692200"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3" name="Google Shape;1743;p30"/>
          <p:cNvCxnSpPr/>
          <p:nvPr/>
        </p:nvCxnSpPr>
        <p:spPr>
          <a:xfrm>
            <a:off x="62484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744" name="Google Shape;1744;p30"/>
          <p:cNvCxnSpPr/>
          <p:nvPr/>
        </p:nvCxnSpPr>
        <p:spPr>
          <a:xfrm>
            <a:off x="62332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99" name="Google Shape;1799;p30"/>
          <p:cNvCxnSpPr>
            <a:endCxn id="1784" idx="3"/>
          </p:cNvCxnSpPr>
          <p:nvPr/>
        </p:nvCxnSpPr>
        <p:spPr>
          <a:xfrm>
            <a:off x="7385932" y="1358776"/>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800" name="Google Shape;1800;p30"/>
          <p:cNvCxnSpPr>
            <a:stCxn id="1732" idx="1"/>
            <a:endCxn id="1784" idx="3"/>
          </p:cNvCxnSpPr>
          <p:nvPr/>
        </p:nvCxnSpPr>
        <p:spPr>
          <a:xfrm flipH="1" rot="10800000">
            <a:off x="7463405" y="2168601"/>
            <a:ext cx="286500" cy="501600"/>
          </a:xfrm>
          <a:prstGeom prst="straightConnector1">
            <a:avLst/>
          </a:prstGeom>
          <a:noFill/>
          <a:ln cap="flat" cmpd="sng" w="9525">
            <a:solidFill>
              <a:srgbClr val="595959"/>
            </a:solidFill>
            <a:prstDash val="lgDash"/>
            <a:round/>
            <a:headEnd len="med" w="med" type="none"/>
            <a:tailEnd len="med" w="med" type="triangle"/>
          </a:ln>
        </p:spPr>
      </p:cxnSp>
      <p:sp>
        <p:nvSpPr>
          <p:cNvPr id="1801" name="Google Shape;1801;p30"/>
          <p:cNvSpPr txBox="1"/>
          <p:nvPr/>
        </p:nvSpPr>
        <p:spPr>
          <a:xfrm>
            <a:off x="7938925" y="13331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100000">
              <a:srgbClr val="B0DAF1"/>
            </a:gs>
          </a:gsLst>
          <a:lin ang="0" scaled="0"/>
        </a:gradFill>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11990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1829450"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2459875" y="243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34188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45424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5172850" y="243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6352275"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7255400"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8106325" y="243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757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11993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1829763"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2460188" y="2957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34191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45427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5173163" y="2957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6352588"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7255713"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8106638" y="2957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757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11993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1829750"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2460175" y="5670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34191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45427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5173150" y="5670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6352575"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7255700"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8106625" y="5670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757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11993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1829763"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2460188" y="8383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34191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45427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5173163" y="8383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6352588"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7255713"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8106638" y="8383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757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11993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1829750"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2460175" y="11096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34191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45427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5173150" y="11096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6352575"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7255700"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8106625" y="11096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757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11993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1829763"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2460188" y="13810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34191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45427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5173163" y="13810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6352588"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7255713"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8106638" y="13810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755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1991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1829600"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2460025" y="16523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34189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45425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5173000" y="16523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6352425"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7255550"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8106475" y="16523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758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11994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1829913"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2460338" y="19236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34192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45428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5173313" y="19236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6352738"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7255863"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8106788" y="19236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758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11994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1829900"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2460325" y="21949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34192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45428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5173300" y="21949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6352725"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7255850"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8106775" y="21949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758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1994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1829913"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2460338" y="24663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34192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45428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5173313" y="24663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6352738"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7255863"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8106788" y="24663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758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1994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1829900"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2460325" y="27376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34192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45428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5173300" y="27376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6352725"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7255850"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8106775" y="27376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758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11994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1829913"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2460338" y="30089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34192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45428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5173313" y="30089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6352738"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7255863"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8106788" y="30089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755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1991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829600"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2460025" y="32802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34189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45425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5173000" y="32802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6352425"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255550"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8106475" y="32802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758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11994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1829913"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2460338" y="35516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34192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45428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5173313" y="35516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6352738"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7255863"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8106788" y="35516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758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11994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1829900"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2460325" y="38229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34192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45428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5173300" y="38229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6352725"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7255850"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8106775" y="38229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758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11994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1829913"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2460338" y="40942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34192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45428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5173313" y="40942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6352738"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7255863"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8106788" y="40942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758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11994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1829900"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2460325" y="43655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34192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45428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5173300" y="43655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6352725"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7255850"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8106775" y="43655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758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1994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829913"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2460338" y="46369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34192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45428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5173313" y="46369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6352738"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7255863"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8106788" y="46369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756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11992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1829675"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460100" y="49082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34190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45426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5173075" y="49082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6352500"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7255625"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8106550" y="49082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3"/>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3"/>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3"/>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3"/>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3"/>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3"/>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3"/>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3"/>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3"/>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3"/>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3"/>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3"/>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3"/>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3"/>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3"/>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3"/>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3"/>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3"/>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3"/>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3"/>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3"/>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3"/>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3"/>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3"/>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3"/>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3"/>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3"/>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3"/>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3"/>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3"/>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3"/>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3"/>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3"/>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3"/>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3"/>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3"/>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3"/>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3"/>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3"/>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3"/>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3"/>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3"/>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3"/>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3"/>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3"/>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3"/>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3"/>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3"/>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3"/>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3"/>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3"/>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3"/>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3"/>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3"/>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3"/>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3"/>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3"/>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3"/>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3"/>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txBox="1"/>
          <p:nvPr/>
        </p:nvSpPr>
        <p:spPr>
          <a:xfrm>
            <a:off x="3028950" y="2277900"/>
            <a:ext cx="3086100" cy="587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gs>
            <a:gs pos="100000">
              <a:srgbClr val="DE87F1"/>
            </a:gs>
          </a:gsLst>
          <a:lin ang="13500032" scaled="0"/>
        </a:gradFill>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4"/>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4"/>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4"/>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4"/>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4"/>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4"/>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4"/>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4"/>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4"/>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4"/>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4"/>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4"/>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4"/>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4"/>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4"/>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4"/>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4"/>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4"/>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4F59"/>
            </a:gs>
            <a:gs pos="100000">
              <a:srgbClr val="DE87F1"/>
            </a:gs>
          </a:gsLst>
          <a:lin ang="13500032" scaled="0"/>
        </a:gradFill>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5"/>
            <p:cNvSpPr/>
            <p:nvPr/>
          </p:nvSpPr>
          <p:spPr>
            <a:xfrm>
              <a:off x="1206692"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5"/>
            <p:cNvSpPr/>
            <p:nvPr/>
          </p:nvSpPr>
          <p:spPr>
            <a:xfrm>
              <a:off x="1844783"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5"/>
            <p:cNvSpPr/>
            <p:nvPr/>
          </p:nvSpPr>
          <p:spPr>
            <a:xfrm>
              <a:off x="2482875" y="243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5"/>
            <p:cNvSpPr/>
            <p:nvPr/>
          </p:nvSpPr>
          <p:spPr>
            <a:xfrm>
              <a:off x="3449467"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5"/>
            <p:cNvSpPr/>
            <p:nvPr/>
          </p:nvSpPr>
          <p:spPr>
            <a:xfrm>
              <a:off x="4580758"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5"/>
            <p:cNvSpPr/>
            <p:nvPr/>
          </p:nvSpPr>
          <p:spPr>
            <a:xfrm>
              <a:off x="5218850" y="243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5"/>
            <p:cNvSpPr/>
            <p:nvPr/>
          </p:nvSpPr>
          <p:spPr>
            <a:xfrm>
              <a:off x="6405942"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5"/>
            <p:cNvSpPr/>
            <p:nvPr/>
          </p:nvSpPr>
          <p:spPr>
            <a:xfrm>
              <a:off x="7256133"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5"/>
            <p:cNvSpPr/>
            <p:nvPr/>
          </p:nvSpPr>
          <p:spPr>
            <a:xfrm>
              <a:off x="8106325" y="243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5"/>
            <p:cNvSpPr/>
            <p:nvPr/>
          </p:nvSpPr>
          <p:spPr>
            <a:xfrm>
              <a:off x="75720" y="29570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5"/>
            <p:cNvSpPr/>
            <p:nvPr/>
          </p:nvSpPr>
          <p:spPr>
            <a:xfrm>
              <a:off x="797779"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5"/>
            <p:cNvSpPr/>
            <p:nvPr/>
          </p:nvSpPr>
          <p:spPr>
            <a:xfrm>
              <a:off x="1738238" y="2957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5"/>
            <p:cNvSpPr/>
            <p:nvPr/>
          </p:nvSpPr>
          <p:spPr>
            <a:xfrm>
              <a:off x="2482797" y="295700"/>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5"/>
            <p:cNvSpPr/>
            <p:nvPr/>
          </p:nvSpPr>
          <p:spPr>
            <a:xfrm>
              <a:off x="3809056" y="29570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5"/>
            <p:cNvSpPr/>
            <p:nvPr/>
          </p:nvSpPr>
          <p:spPr>
            <a:xfrm>
              <a:off x="4389815" y="2957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5"/>
            <p:cNvSpPr/>
            <p:nvPr/>
          </p:nvSpPr>
          <p:spPr>
            <a:xfrm>
              <a:off x="5548374" y="2957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5"/>
            <p:cNvSpPr/>
            <p:nvPr/>
          </p:nvSpPr>
          <p:spPr>
            <a:xfrm>
              <a:off x="6213733"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5"/>
            <p:cNvSpPr/>
            <p:nvPr/>
          </p:nvSpPr>
          <p:spPr>
            <a:xfrm>
              <a:off x="7154193" y="2957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5"/>
            <p:cNvSpPr/>
            <p:nvPr/>
          </p:nvSpPr>
          <p:spPr>
            <a:xfrm>
              <a:off x="7968052" y="2957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5"/>
            <p:cNvSpPr/>
            <p:nvPr/>
          </p:nvSpPr>
          <p:spPr>
            <a:xfrm>
              <a:off x="75700"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5"/>
            <p:cNvSpPr/>
            <p:nvPr/>
          </p:nvSpPr>
          <p:spPr>
            <a:xfrm>
              <a:off x="943258"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5"/>
            <p:cNvSpPr/>
            <p:nvPr/>
          </p:nvSpPr>
          <p:spPr>
            <a:xfrm>
              <a:off x="181081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5"/>
            <p:cNvSpPr/>
            <p:nvPr/>
          </p:nvSpPr>
          <p:spPr>
            <a:xfrm>
              <a:off x="2466275" y="5670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5"/>
            <p:cNvSpPr/>
            <p:nvPr/>
          </p:nvSpPr>
          <p:spPr>
            <a:xfrm>
              <a:off x="3450233"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5"/>
            <p:cNvSpPr/>
            <p:nvPr/>
          </p:nvSpPr>
          <p:spPr>
            <a:xfrm>
              <a:off x="4105692" y="5670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5"/>
            <p:cNvSpPr/>
            <p:nvPr/>
          </p:nvSpPr>
          <p:spPr>
            <a:xfrm>
              <a:off x="5248050" y="5670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5"/>
            <p:cNvSpPr/>
            <p:nvPr/>
          </p:nvSpPr>
          <p:spPr>
            <a:xfrm>
              <a:off x="6396708" y="5670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5"/>
            <p:cNvSpPr/>
            <p:nvPr/>
          </p:nvSpPr>
          <p:spPr>
            <a:xfrm>
              <a:off x="720066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5"/>
            <p:cNvSpPr/>
            <p:nvPr/>
          </p:nvSpPr>
          <p:spPr>
            <a:xfrm>
              <a:off x="7856125" y="5670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5"/>
            <p:cNvSpPr/>
            <p:nvPr/>
          </p:nvSpPr>
          <p:spPr>
            <a:xfrm>
              <a:off x="75719" y="8383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5"/>
            <p:cNvSpPr/>
            <p:nvPr/>
          </p:nvSpPr>
          <p:spPr>
            <a:xfrm>
              <a:off x="731677" y="8383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5"/>
            <p:cNvSpPr/>
            <p:nvPr/>
          </p:nvSpPr>
          <p:spPr>
            <a:xfrm>
              <a:off x="1874534"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5"/>
            <p:cNvSpPr/>
            <p:nvPr/>
          </p:nvSpPr>
          <p:spPr>
            <a:xfrm>
              <a:off x="2678992"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5"/>
            <p:cNvSpPr/>
            <p:nvPr/>
          </p:nvSpPr>
          <p:spPr>
            <a:xfrm>
              <a:off x="3483449" y="8383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5"/>
            <p:cNvSpPr/>
            <p:nvPr/>
          </p:nvSpPr>
          <p:spPr>
            <a:xfrm>
              <a:off x="4632607"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5"/>
            <p:cNvSpPr/>
            <p:nvPr/>
          </p:nvSpPr>
          <p:spPr>
            <a:xfrm>
              <a:off x="5698965" y="83835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5"/>
            <p:cNvSpPr/>
            <p:nvPr/>
          </p:nvSpPr>
          <p:spPr>
            <a:xfrm>
              <a:off x="6434122" y="8383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5"/>
            <p:cNvSpPr/>
            <p:nvPr/>
          </p:nvSpPr>
          <p:spPr>
            <a:xfrm>
              <a:off x="7302180"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8106638"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5"/>
            <p:cNvSpPr/>
            <p:nvPr/>
          </p:nvSpPr>
          <p:spPr>
            <a:xfrm>
              <a:off x="75700" y="11096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5"/>
            <p:cNvSpPr/>
            <p:nvPr/>
          </p:nvSpPr>
          <p:spPr>
            <a:xfrm>
              <a:off x="1036058" y="11096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a:off x="181641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5"/>
            <p:cNvSpPr/>
            <p:nvPr/>
          </p:nvSpPr>
          <p:spPr>
            <a:xfrm>
              <a:off x="2997275"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a:off x="3904233" y="11096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4536092"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5"/>
            <p:cNvSpPr/>
            <p:nvPr/>
          </p:nvSpPr>
          <p:spPr>
            <a:xfrm>
              <a:off x="5443050"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5"/>
            <p:cNvSpPr/>
            <p:nvPr/>
          </p:nvSpPr>
          <p:spPr>
            <a:xfrm>
              <a:off x="6350008"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5"/>
            <p:cNvSpPr/>
            <p:nvPr/>
          </p:nvSpPr>
          <p:spPr>
            <a:xfrm>
              <a:off x="725696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8437825" y="11096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75713" y="13810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1218438"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1867963"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2517488"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3716013" y="13810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4640638" y="13810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5248463"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6446988" y="13810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7245013" y="13810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8106638" y="13810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755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928875" y="16523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980500" y="16523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2770225" y="16523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37399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4593275" y="16523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5509600" y="16523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6109125" y="165232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7299350" y="16523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601475" y="16523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75869"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747094" y="19236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1905219" y="19236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2904944"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4125170" y="192365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4754695" y="19236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5179320"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6399545" y="192365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6986170" y="1923650"/>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8517195"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75850" y="21949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1206608"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1844167"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2481725"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3267783"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4053842" y="21949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5178300" y="21949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6027958" y="21949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7525317" y="21949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8437975" y="21949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75871"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865030" y="24663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1834188"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2474846"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3664505" y="24663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4517263"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5157922"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6347580"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6988238" y="246630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8368697"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75850" y="27376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946642"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2015733" y="273762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2541225" y="27376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3115317" y="27376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4355708"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5424800" y="27376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6358592" y="2737625"/>
              <a:ext cx="9030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7368883" y="27376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8106775"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75878"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1458002" y="30089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1853726"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2496050" y="30089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3466875" y="30089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4602399"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5244723"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5887047"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7269171" y="30089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5"/>
            <p:cNvSpPr/>
            <p:nvPr/>
          </p:nvSpPr>
          <p:spPr>
            <a:xfrm>
              <a:off x="8460495" y="30089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a:off x="75550" y="32802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1207008"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5"/>
            <p:cNvSpPr/>
            <p:nvPr/>
          </p:nvSpPr>
          <p:spPr>
            <a:xfrm>
              <a:off x="205736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5"/>
            <p:cNvSpPr/>
            <p:nvPr/>
          </p:nvSpPr>
          <p:spPr>
            <a:xfrm>
              <a:off x="2907725"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5"/>
            <p:cNvSpPr/>
            <p:nvPr/>
          </p:nvSpPr>
          <p:spPr>
            <a:xfrm>
              <a:off x="3821083" y="32802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5"/>
            <p:cNvSpPr/>
            <p:nvPr/>
          </p:nvSpPr>
          <p:spPr>
            <a:xfrm>
              <a:off x="4538542" y="328027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5"/>
            <p:cNvSpPr/>
            <p:nvPr/>
          </p:nvSpPr>
          <p:spPr>
            <a:xfrm>
              <a:off x="5837700" y="328027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5"/>
            <p:cNvSpPr/>
            <p:nvPr/>
          </p:nvSpPr>
          <p:spPr>
            <a:xfrm>
              <a:off x="6342758"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5"/>
            <p:cNvSpPr/>
            <p:nvPr/>
          </p:nvSpPr>
          <p:spPr>
            <a:xfrm>
              <a:off x="725611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5"/>
            <p:cNvSpPr/>
            <p:nvPr/>
          </p:nvSpPr>
          <p:spPr>
            <a:xfrm>
              <a:off x="8106475" y="32802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5"/>
            <p:cNvSpPr/>
            <p:nvPr/>
          </p:nvSpPr>
          <p:spPr>
            <a:xfrm>
              <a:off x="75875"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5"/>
            <p:cNvSpPr/>
            <p:nvPr/>
          </p:nvSpPr>
          <p:spPr>
            <a:xfrm>
              <a:off x="875466" y="35516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5"/>
            <p:cNvSpPr/>
            <p:nvPr/>
          </p:nvSpPr>
          <p:spPr>
            <a:xfrm>
              <a:off x="1855056" y="35516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5"/>
            <p:cNvSpPr/>
            <p:nvPr/>
          </p:nvSpPr>
          <p:spPr>
            <a:xfrm>
              <a:off x="2506146" y="35516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5"/>
            <p:cNvSpPr/>
            <p:nvPr/>
          </p:nvSpPr>
          <p:spPr>
            <a:xfrm>
              <a:off x="3236436" y="35516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5"/>
            <p:cNvSpPr/>
            <p:nvPr/>
          </p:nvSpPr>
          <p:spPr>
            <a:xfrm>
              <a:off x="4380727"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5"/>
            <p:cNvSpPr/>
            <p:nvPr/>
          </p:nvSpPr>
          <p:spPr>
            <a:xfrm>
              <a:off x="5180317" y="35516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5"/>
            <p:cNvSpPr/>
            <p:nvPr/>
          </p:nvSpPr>
          <p:spPr>
            <a:xfrm>
              <a:off x="638040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5"/>
            <p:cNvSpPr/>
            <p:nvPr/>
          </p:nvSpPr>
          <p:spPr>
            <a:xfrm>
              <a:off x="724359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5"/>
            <p:cNvSpPr/>
            <p:nvPr/>
          </p:nvSpPr>
          <p:spPr>
            <a:xfrm>
              <a:off x="8106788" y="35516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5"/>
            <p:cNvSpPr/>
            <p:nvPr/>
          </p:nvSpPr>
          <p:spPr>
            <a:xfrm>
              <a:off x="75850" y="38229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5"/>
            <p:cNvSpPr/>
            <p:nvPr/>
          </p:nvSpPr>
          <p:spPr>
            <a:xfrm>
              <a:off x="1205542" y="38229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5"/>
            <p:cNvSpPr/>
            <p:nvPr/>
          </p:nvSpPr>
          <p:spPr>
            <a:xfrm>
              <a:off x="2054133" y="3822925"/>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5"/>
            <p:cNvSpPr/>
            <p:nvPr/>
          </p:nvSpPr>
          <p:spPr>
            <a:xfrm>
              <a:off x="2444025" y="38229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5"/>
            <p:cNvSpPr/>
            <p:nvPr/>
          </p:nvSpPr>
          <p:spPr>
            <a:xfrm>
              <a:off x="3159717" y="3822925"/>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5"/>
            <p:cNvSpPr/>
            <p:nvPr/>
          </p:nvSpPr>
          <p:spPr>
            <a:xfrm>
              <a:off x="4536008" y="38229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5"/>
            <p:cNvSpPr/>
            <p:nvPr/>
          </p:nvSpPr>
          <p:spPr>
            <a:xfrm>
              <a:off x="5172500" y="38229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5"/>
            <p:cNvSpPr/>
            <p:nvPr/>
          </p:nvSpPr>
          <p:spPr>
            <a:xfrm>
              <a:off x="5767292" y="38229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5"/>
            <p:cNvSpPr/>
            <p:nvPr/>
          </p:nvSpPr>
          <p:spPr>
            <a:xfrm>
              <a:off x="6890683" y="3822925"/>
              <a:ext cx="1484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5"/>
            <p:cNvSpPr/>
            <p:nvPr/>
          </p:nvSpPr>
          <p:spPr>
            <a:xfrm>
              <a:off x="8460475" y="38229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5"/>
            <p:cNvSpPr/>
            <p:nvPr/>
          </p:nvSpPr>
          <p:spPr>
            <a:xfrm>
              <a:off x="75870"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5"/>
            <p:cNvSpPr/>
            <p:nvPr/>
          </p:nvSpPr>
          <p:spPr>
            <a:xfrm>
              <a:off x="775428" y="40942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5"/>
            <p:cNvSpPr/>
            <p:nvPr/>
          </p:nvSpPr>
          <p:spPr>
            <a:xfrm>
              <a:off x="1828686"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5"/>
            <p:cNvSpPr/>
            <p:nvPr/>
          </p:nvSpPr>
          <p:spPr>
            <a:xfrm>
              <a:off x="2471545" y="40942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5"/>
            <p:cNvSpPr/>
            <p:nvPr/>
          </p:nvSpPr>
          <p:spPr>
            <a:xfrm>
              <a:off x="3442903" y="40942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5"/>
            <p:cNvSpPr/>
            <p:nvPr/>
          </p:nvSpPr>
          <p:spPr>
            <a:xfrm>
              <a:off x="4578962"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5"/>
            <p:cNvSpPr/>
            <p:nvPr/>
          </p:nvSpPr>
          <p:spPr>
            <a:xfrm>
              <a:off x="5221820"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5"/>
            <p:cNvSpPr/>
            <p:nvPr/>
          </p:nvSpPr>
          <p:spPr>
            <a:xfrm>
              <a:off x="6413679" y="40942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5"/>
            <p:cNvSpPr/>
            <p:nvPr/>
          </p:nvSpPr>
          <p:spPr>
            <a:xfrm>
              <a:off x="7268637"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5"/>
            <p:cNvSpPr/>
            <p:nvPr/>
          </p:nvSpPr>
          <p:spPr>
            <a:xfrm>
              <a:off x="8460495"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5"/>
            <p:cNvSpPr/>
            <p:nvPr/>
          </p:nvSpPr>
          <p:spPr>
            <a:xfrm>
              <a:off x="75850"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5"/>
            <p:cNvSpPr/>
            <p:nvPr/>
          </p:nvSpPr>
          <p:spPr>
            <a:xfrm>
              <a:off x="933675" y="43655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5"/>
            <p:cNvSpPr/>
            <p:nvPr/>
          </p:nvSpPr>
          <p:spPr>
            <a:xfrm>
              <a:off x="1854500" y="43655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5"/>
            <p:cNvSpPr/>
            <p:nvPr/>
          </p:nvSpPr>
          <p:spPr>
            <a:xfrm>
              <a:off x="2500225" y="43655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5"/>
            <p:cNvSpPr/>
            <p:nvPr/>
          </p:nvSpPr>
          <p:spPr>
            <a:xfrm>
              <a:off x="3474450" y="436557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5"/>
            <p:cNvSpPr/>
            <p:nvPr/>
          </p:nvSpPr>
          <p:spPr>
            <a:xfrm>
              <a:off x="4078475" y="43655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5"/>
            <p:cNvSpPr/>
            <p:nvPr/>
          </p:nvSpPr>
          <p:spPr>
            <a:xfrm>
              <a:off x="5584000"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5"/>
            <p:cNvSpPr/>
            <p:nvPr/>
          </p:nvSpPr>
          <p:spPr>
            <a:xfrm>
              <a:off x="6378225"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5"/>
            <p:cNvSpPr/>
            <p:nvPr/>
          </p:nvSpPr>
          <p:spPr>
            <a:xfrm>
              <a:off x="7236050" y="43655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5"/>
            <p:cNvSpPr/>
            <p:nvPr/>
          </p:nvSpPr>
          <p:spPr>
            <a:xfrm>
              <a:off x="8368675"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5"/>
            <p:cNvSpPr/>
            <p:nvPr/>
          </p:nvSpPr>
          <p:spPr>
            <a:xfrm>
              <a:off x="75863" y="46369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5"/>
            <p:cNvSpPr/>
            <p:nvPr/>
          </p:nvSpPr>
          <p:spPr>
            <a:xfrm>
              <a:off x="121742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5"/>
            <p:cNvSpPr/>
            <p:nvPr/>
          </p:nvSpPr>
          <p:spPr>
            <a:xfrm>
              <a:off x="2077879" y="46369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5"/>
            <p:cNvSpPr/>
            <p:nvPr/>
          </p:nvSpPr>
          <p:spPr>
            <a:xfrm>
              <a:off x="268453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5"/>
            <p:cNvSpPr/>
            <p:nvPr/>
          </p:nvSpPr>
          <p:spPr>
            <a:xfrm>
              <a:off x="3743296" y="46369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5"/>
            <p:cNvSpPr/>
            <p:nvPr/>
          </p:nvSpPr>
          <p:spPr>
            <a:xfrm>
              <a:off x="4540154" y="46369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5"/>
            <p:cNvSpPr/>
            <p:nvPr/>
          </p:nvSpPr>
          <p:spPr>
            <a:xfrm>
              <a:off x="5188513" y="46369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5"/>
            <p:cNvSpPr/>
            <p:nvPr/>
          </p:nvSpPr>
          <p:spPr>
            <a:xfrm>
              <a:off x="638587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5"/>
            <p:cNvSpPr/>
            <p:nvPr/>
          </p:nvSpPr>
          <p:spPr>
            <a:xfrm>
              <a:off x="7246329"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5"/>
            <p:cNvSpPr/>
            <p:nvPr/>
          </p:nvSpPr>
          <p:spPr>
            <a:xfrm>
              <a:off x="810678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5"/>
            <p:cNvSpPr/>
            <p:nvPr/>
          </p:nvSpPr>
          <p:spPr>
            <a:xfrm>
              <a:off x="75625"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5"/>
            <p:cNvSpPr/>
            <p:nvPr/>
          </p:nvSpPr>
          <p:spPr>
            <a:xfrm>
              <a:off x="1009417" y="49082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5"/>
            <p:cNvSpPr/>
            <p:nvPr/>
          </p:nvSpPr>
          <p:spPr>
            <a:xfrm>
              <a:off x="1668108" y="49082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5"/>
            <p:cNvSpPr/>
            <p:nvPr/>
          </p:nvSpPr>
          <p:spPr>
            <a:xfrm>
              <a:off x="2383500" y="49082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5"/>
            <p:cNvSpPr/>
            <p:nvPr/>
          </p:nvSpPr>
          <p:spPr>
            <a:xfrm>
              <a:off x="3623892" y="49082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5"/>
            <p:cNvSpPr/>
            <p:nvPr/>
          </p:nvSpPr>
          <p:spPr>
            <a:xfrm>
              <a:off x="4494683" y="49082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5"/>
            <p:cNvSpPr/>
            <p:nvPr/>
          </p:nvSpPr>
          <p:spPr>
            <a:xfrm>
              <a:off x="5481875" y="49082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5"/>
            <p:cNvSpPr/>
            <p:nvPr/>
          </p:nvSpPr>
          <p:spPr>
            <a:xfrm>
              <a:off x="6627467"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5"/>
            <p:cNvSpPr/>
            <p:nvPr/>
          </p:nvSpPr>
          <p:spPr>
            <a:xfrm>
              <a:off x="7434658"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5"/>
            <p:cNvSpPr/>
            <p:nvPr/>
          </p:nvSpPr>
          <p:spPr>
            <a:xfrm>
              <a:off x="8368450"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alpha val="79215"/>
              </a:srgbClr>
            </a:gs>
            <a:gs pos="100000">
              <a:srgbClr val="DE87F1">
                <a:alpha val="39607"/>
              </a:srgbClr>
            </a:gs>
          </a:gsLst>
          <a:lin ang="13500032" scaled="0"/>
        </a:gradFill>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B2D3E"/>
            </a:gs>
            <a:gs pos="100000">
              <a:srgbClr val="EF473A"/>
            </a:gs>
          </a:gsLst>
          <a:lin ang="5400012" scaled="0"/>
        </a:gradFill>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8C0FF"/>
            </a:gs>
            <a:gs pos="100000">
              <a:srgbClr val="3F2B96"/>
            </a:gs>
          </a:gsLst>
          <a:lin ang="0" scaled="0"/>
        </a:gradFill>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1"/>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1"/>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1"/>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1"/>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1"/>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26" name="Google Shape;2726;p41"/>
          <p:cNvCxnSpPr/>
          <p:nvPr/>
        </p:nvCxnSpPr>
        <p:spPr>
          <a:xfrm>
            <a:off x="1655875" y="1684200"/>
            <a:ext cx="534900" cy="610200"/>
          </a:xfrm>
          <a:prstGeom prst="straightConnector1">
            <a:avLst/>
          </a:prstGeom>
          <a:noFill/>
          <a:ln cap="flat" cmpd="sng" w="9525">
            <a:solidFill>
              <a:schemeClr val="dk2"/>
            </a:solidFill>
            <a:prstDash val="dash"/>
            <a:round/>
            <a:headEnd len="med" w="med" type="none"/>
            <a:tailEnd len="med" w="med" type="none"/>
          </a:ln>
        </p:spPr>
      </p:cxnSp>
      <p:cxnSp>
        <p:nvCxnSpPr>
          <p:cNvPr id="2727" name="Google Shape;2727;p41"/>
          <p:cNvCxnSpPr/>
          <p:nvPr/>
        </p:nvCxnSpPr>
        <p:spPr>
          <a:xfrm>
            <a:off x="1120231" y="1683899"/>
            <a:ext cx="562200" cy="609900"/>
          </a:xfrm>
          <a:prstGeom prst="straightConnector1">
            <a:avLst/>
          </a:prstGeom>
          <a:noFill/>
          <a:ln cap="flat" cmpd="sng" w="9525">
            <a:solidFill>
              <a:schemeClr val="dk2"/>
            </a:solidFill>
            <a:prstDash val="dash"/>
            <a:round/>
            <a:headEnd len="med" w="med" type="none"/>
            <a:tailEnd len="med" w="med" type="none"/>
          </a:ln>
        </p:spPr>
      </p:cxnSp>
      <p:cxnSp>
        <p:nvCxnSpPr>
          <p:cNvPr id="2728" name="Google Shape;2728;p41"/>
          <p:cNvCxnSpPr/>
          <p:nvPr/>
        </p:nvCxnSpPr>
        <p:spPr>
          <a:xfrm>
            <a:off x="1659200" y="1146475"/>
            <a:ext cx="555300" cy="618900"/>
          </a:xfrm>
          <a:prstGeom prst="straightConnector1">
            <a:avLst/>
          </a:prstGeom>
          <a:noFill/>
          <a:ln cap="flat" cmpd="sng" w="9525">
            <a:solidFill>
              <a:schemeClr val="dk2"/>
            </a:solidFill>
            <a:prstDash val="dash"/>
            <a:round/>
            <a:headEnd len="med" w="med" type="none"/>
            <a:tailEnd len="med" w="med" type="none"/>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1"/>
            <p:cNvSpPr/>
            <p:nvPr/>
          </p:nvSpPr>
          <p:spPr>
            <a:xfrm>
              <a:off x="5722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1"/>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1"/>
            <p:cNvSpPr/>
            <p:nvPr/>
          </p:nvSpPr>
          <p:spPr>
            <a:xfrm>
              <a:off x="5722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1"/>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1"/>
            <p:cNvSpPr/>
            <p:nvPr/>
          </p:nvSpPr>
          <p:spPr>
            <a:xfrm>
              <a:off x="5723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1"/>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40" name="Google Shape;2840;p41"/>
          <p:cNvCxnSpPr/>
          <p:nvPr/>
        </p:nvCxnSpPr>
        <p:spPr>
          <a:xfrm>
            <a:off x="5729375" y="3114375"/>
            <a:ext cx="689700" cy="662700"/>
          </a:xfrm>
          <a:prstGeom prst="straightConnector1">
            <a:avLst/>
          </a:prstGeom>
          <a:noFill/>
          <a:ln cap="flat" cmpd="sng" w="9525">
            <a:solidFill>
              <a:schemeClr val="dk2"/>
            </a:solidFill>
            <a:prstDash val="dash"/>
            <a:round/>
            <a:headEnd len="med" w="med" type="none"/>
            <a:tailEnd len="med" w="med" type="none"/>
          </a:ln>
        </p:spPr>
      </p:cxnSp>
      <p:cxnSp>
        <p:nvCxnSpPr>
          <p:cNvPr id="2841" name="Google Shape;2841;p41"/>
          <p:cNvCxnSpPr/>
          <p:nvPr/>
        </p:nvCxnSpPr>
        <p:spPr>
          <a:xfrm>
            <a:off x="5198350" y="3114375"/>
            <a:ext cx="694500" cy="658500"/>
          </a:xfrm>
          <a:prstGeom prst="straightConnector1">
            <a:avLst/>
          </a:prstGeom>
          <a:noFill/>
          <a:ln cap="flat" cmpd="sng" w="9525">
            <a:solidFill>
              <a:schemeClr val="dk2"/>
            </a:solidFill>
            <a:prstDash val="dash"/>
            <a:round/>
            <a:headEnd len="med" w="med" type="none"/>
            <a:tailEnd len="med" w="med" type="none"/>
          </a:ln>
        </p:spPr>
      </p:cxnSp>
      <p:cxnSp>
        <p:nvCxnSpPr>
          <p:cNvPr id="2842" name="Google Shape;2842;p41"/>
          <p:cNvCxnSpPr/>
          <p:nvPr/>
        </p:nvCxnSpPr>
        <p:spPr>
          <a:xfrm>
            <a:off x="5722775" y="2571750"/>
            <a:ext cx="702900" cy="667200"/>
          </a:xfrm>
          <a:prstGeom prst="straightConnector1">
            <a:avLst/>
          </a:prstGeom>
          <a:noFill/>
          <a:ln cap="flat" cmpd="sng" w="9525">
            <a:solidFill>
              <a:schemeClr val="dk2"/>
            </a:solidFill>
            <a:prstDash val="dash"/>
            <a:round/>
            <a:headEnd len="med" w="med" type="none"/>
            <a:tailEnd len="med" w="med" type="none"/>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55" name="Google Shape;2955;p41"/>
            <p:cNvCxnSpPr/>
            <p:nvPr/>
          </p:nvCxnSpPr>
          <p:spPr>
            <a:xfrm>
              <a:off x="5812625" y="669125"/>
              <a:ext cx="606000" cy="580800"/>
            </a:xfrm>
            <a:prstGeom prst="straightConnector1">
              <a:avLst/>
            </a:prstGeom>
            <a:noFill/>
            <a:ln cap="flat" cmpd="sng" w="9525">
              <a:solidFill>
                <a:schemeClr val="dk2"/>
              </a:solidFill>
              <a:prstDash val="dash"/>
              <a:round/>
              <a:headEnd len="med" w="med" type="none"/>
              <a:tailEnd len="med" w="med" type="none"/>
            </a:ln>
          </p:spPr>
        </p:cxnSp>
        <p:cxnSp>
          <p:nvCxnSpPr>
            <p:cNvPr id="2956" name="Google Shape;2956;p41"/>
            <p:cNvCxnSpPr/>
            <p:nvPr/>
          </p:nvCxnSpPr>
          <p:spPr>
            <a:xfrm>
              <a:off x="5281625" y="681050"/>
              <a:ext cx="609300" cy="564600"/>
            </a:xfrm>
            <a:prstGeom prst="straightConnector1">
              <a:avLst/>
            </a:prstGeom>
            <a:noFill/>
            <a:ln cap="flat" cmpd="sng" w="9525">
              <a:solidFill>
                <a:schemeClr val="dk2"/>
              </a:solidFill>
              <a:prstDash val="dash"/>
              <a:round/>
              <a:headEnd len="med" w="med" type="none"/>
              <a:tailEnd len="med" w="med" type="none"/>
            </a:ln>
          </p:spPr>
        </p:cxnSp>
        <p:cxnSp>
          <p:nvCxnSpPr>
            <p:cNvPr id="2957" name="Google Shape;2957;p41"/>
            <p:cNvCxnSpPr/>
            <p:nvPr/>
          </p:nvCxnSpPr>
          <p:spPr>
            <a:xfrm>
              <a:off x="5812625" y="166700"/>
              <a:ext cx="617400" cy="573900"/>
            </a:xfrm>
            <a:prstGeom prst="straightConnector1">
              <a:avLst/>
            </a:prstGeom>
            <a:noFill/>
            <a:ln cap="flat" cmpd="sng" w="9525">
              <a:solidFill>
                <a:schemeClr val="dk2"/>
              </a:solidFill>
              <a:prstDash val="dash"/>
              <a:round/>
              <a:headEnd len="med" w="med" type="none"/>
              <a:tailEnd len="med" w="med" type="none"/>
            </a:ln>
          </p:spPr>
        </p:cxnSp>
      </p:grpSp>
      <p:cxnSp>
        <p:nvCxnSpPr>
          <p:cNvPr id="2958" name="Google Shape;2958;p41"/>
          <p:cNvCxnSpPr/>
          <p:nvPr/>
        </p:nvCxnSpPr>
        <p:spPr>
          <a:xfrm flipH="1" rot="10800000">
            <a:off x="3446208" y="1505484"/>
            <a:ext cx="2108700" cy="11580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959" name="Google Shape;2959;p41"/>
          <p:cNvCxnSpPr>
            <a:stCxn id="2675" idx="3"/>
            <a:endCxn id="2790" idx="1"/>
          </p:cNvCxnSpPr>
          <p:nvPr/>
        </p:nvCxnSpPr>
        <p:spPr>
          <a:xfrm>
            <a:off x="3446208" y="2892084"/>
            <a:ext cx="2107500" cy="1494600"/>
          </a:xfrm>
          <a:prstGeom prst="curvedConnector3">
            <a:avLst>
              <a:gd fmla="val 49997" name="adj1"/>
            </a:avLst>
          </a:prstGeom>
          <a:noFill/>
          <a:ln cap="flat" cmpd="sng" w="9525">
            <a:solidFill>
              <a:schemeClr val="dk2"/>
            </a:solidFill>
            <a:prstDash val="solid"/>
            <a:round/>
            <a:headEnd len="med" w="med" type="none"/>
            <a:tailEnd len="med" w="med" type="stealth"/>
          </a:ln>
        </p:spPr>
      </p:cxnSp>
      <p:sp>
        <p:nvSpPr>
          <p:cNvPr id="2960" name="Google Shape;2960;p41"/>
          <p:cNvSpPr txBox="1"/>
          <p:nvPr/>
        </p:nvSpPr>
        <p:spPr>
          <a:xfrm>
            <a:off x="4016913" y="159830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fmla="val 50000" name="adj"/>
            </a:avLst>
          </a:prstGeom>
          <a:gradFill>
            <a:gsLst>
              <a:gs pos="0">
                <a:srgbClr val="DBD4EB"/>
              </a:gs>
              <a:gs pos="100000">
                <a:srgbClr val="9180BB"/>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890125" y="378275"/>
            <a:ext cx="3027300" cy="790800"/>
          </a:xfrm>
          <a:prstGeom prst="roundRect">
            <a:avLst>
              <a:gd fmla="val 50000" name="adj"/>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912025" y="1299075"/>
            <a:ext cx="3027300" cy="790800"/>
          </a:xfrm>
          <a:prstGeom prst="roundRect">
            <a:avLst>
              <a:gd fmla="val 50000" name="adj"/>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912025" y="2219875"/>
            <a:ext cx="3136200" cy="790800"/>
          </a:xfrm>
          <a:prstGeom prst="roundRect">
            <a:avLst>
              <a:gd fmla="val 50000" name="adj"/>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912025" y="3140675"/>
            <a:ext cx="3027300" cy="790800"/>
          </a:xfrm>
          <a:prstGeom prst="roundRect">
            <a:avLst>
              <a:gd fmla="val 50000" name="adj"/>
            </a:avLst>
          </a:prstGeom>
          <a:gradFill>
            <a:gsLst>
              <a:gs pos="0">
                <a:srgbClr val="E0EDBA">
                  <a:alpha val="79215"/>
                </a:srgbClr>
              </a:gs>
              <a:gs pos="100000">
                <a:srgbClr val="DE87F1">
                  <a:alpha val="4823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912025" y="4061475"/>
            <a:ext cx="3027300" cy="790800"/>
          </a:xfrm>
          <a:prstGeom prst="roundRect">
            <a:avLst>
              <a:gd fmla="val 50000" name="adj"/>
            </a:avLst>
          </a:prstGeom>
          <a:gradFill>
            <a:gsLst>
              <a:gs pos="0">
                <a:srgbClr val="C9DAF8"/>
              </a:gs>
              <a:gs pos="100000">
                <a:srgbClr val="DE87F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4890125" y="1252975"/>
            <a:ext cx="3027300" cy="790800"/>
          </a:xfrm>
          <a:prstGeom prst="roundRect">
            <a:avLst>
              <a:gd fmla="val 50000" name="adj"/>
            </a:avLst>
          </a:prstGeom>
          <a:gradFill>
            <a:gsLst>
              <a:gs pos="0">
                <a:srgbClr val="E0EDBA">
                  <a:alpha val="29411"/>
                </a:srgbClr>
              </a:gs>
              <a:gs pos="100000">
                <a:srgbClr val="B6D7A8">
                  <a:alpha val="3098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890125" y="2176350"/>
            <a:ext cx="3027300" cy="790800"/>
          </a:xfrm>
          <a:prstGeom prst="roundRect">
            <a:avLst>
              <a:gd fmla="val 50000" name="adj"/>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4890125" y="3140675"/>
            <a:ext cx="3027300" cy="7908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890125" y="4061475"/>
            <a:ext cx="3027300" cy="790800"/>
          </a:xfrm>
          <a:prstGeom prst="roundRect">
            <a:avLst>
              <a:gd fmla="val 50000" name="adj"/>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2"/>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2"/>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2"/>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2"/>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2"/>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2"/>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2"/>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2"/>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2"/>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2"/>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2"/>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2"/>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2"/>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2"/>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2"/>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2"/>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2"/>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2"/>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2"/>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2"/>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2"/>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3" name="Google Shape;3173;p42"/>
          <p:cNvSpPr/>
          <p:nvPr/>
        </p:nvSpPr>
        <p:spPr>
          <a:xfrm>
            <a:off x="-546731" y="1041785"/>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2"/>
          <p:cNvSpPr/>
          <p:nvPr/>
        </p:nvSpPr>
        <p:spPr>
          <a:xfrm>
            <a:off x="7926993" y="34264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2"/>
          <p:cNvSpPr/>
          <p:nvPr/>
        </p:nvSpPr>
        <p:spPr>
          <a:xfrm>
            <a:off x="8232475" y="31278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2"/>
          <p:cNvSpPr/>
          <p:nvPr/>
        </p:nvSpPr>
        <p:spPr>
          <a:xfrm>
            <a:off x="3014207" y="4498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2"/>
          <p:cNvSpPr/>
          <p:nvPr/>
        </p:nvSpPr>
        <p:spPr>
          <a:xfrm>
            <a:off x="4246470" y="2523601"/>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2"/>
          <p:cNvSpPr/>
          <p:nvPr/>
        </p:nvSpPr>
        <p:spPr>
          <a:xfrm>
            <a:off x="3293732" y="46754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2"/>
          <p:cNvSpPr/>
          <p:nvPr/>
        </p:nvSpPr>
        <p:spPr>
          <a:xfrm>
            <a:off x="3812270" y="25717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2"/>
          <p:cNvSpPr/>
          <p:nvPr/>
        </p:nvSpPr>
        <p:spPr>
          <a:xfrm>
            <a:off x="3537495" y="424116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7" name="Google Shape;4207;p42"/>
              <p:cNvSpPr/>
              <p:nvPr/>
            </p:nvSpPr>
            <p:spPr>
              <a:xfrm>
                <a:off x="240896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2"/>
              <p:cNvSpPr/>
              <p:nvPr/>
            </p:nvSpPr>
            <p:spPr>
              <a:xfrm>
                <a:off x="2585801"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2"/>
              <p:cNvSpPr/>
              <p:nvPr/>
            </p:nvSpPr>
            <p:spPr>
              <a:xfrm>
                <a:off x="2762632"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2"/>
              <p:cNvSpPr/>
              <p:nvPr/>
            </p:nvSpPr>
            <p:spPr>
              <a:xfrm>
                <a:off x="2939464"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2"/>
              <p:cNvSpPr/>
              <p:nvPr/>
            </p:nvSpPr>
            <p:spPr>
              <a:xfrm>
                <a:off x="3116295"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2"/>
              <p:cNvSpPr/>
              <p:nvPr/>
            </p:nvSpPr>
            <p:spPr>
              <a:xfrm>
                <a:off x="3293127"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2"/>
              <p:cNvSpPr/>
              <p:nvPr/>
            </p:nvSpPr>
            <p:spPr>
              <a:xfrm>
                <a:off x="346995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0" name="Google Shape;4230;p42"/>
              <p:cNvSpPr/>
              <p:nvPr/>
            </p:nvSpPr>
            <p:spPr>
              <a:xfrm>
                <a:off x="240896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2"/>
              <p:cNvSpPr/>
              <p:nvPr/>
            </p:nvSpPr>
            <p:spPr>
              <a:xfrm>
                <a:off x="2585801"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2"/>
              <p:cNvSpPr/>
              <p:nvPr/>
            </p:nvSpPr>
            <p:spPr>
              <a:xfrm>
                <a:off x="2939464"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2"/>
              <p:cNvSpPr/>
              <p:nvPr/>
            </p:nvSpPr>
            <p:spPr>
              <a:xfrm>
                <a:off x="3293127"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2"/>
              <p:cNvSpPr/>
              <p:nvPr/>
            </p:nvSpPr>
            <p:spPr>
              <a:xfrm>
                <a:off x="346995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2"/>
              <p:cNvSpPr/>
              <p:nvPr/>
            </p:nvSpPr>
            <p:spPr>
              <a:xfrm>
                <a:off x="240896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2"/>
              <p:cNvSpPr/>
              <p:nvPr/>
            </p:nvSpPr>
            <p:spPr>
              <a:xfrm>
                <a:off x="2585801"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2"/>
              <p:cNvSpPr/>
              <p:nvPr/>
            </p:nvSpPr>
            <p:spPr>
              <a:xfrm>
                <a:off x="2939464"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2"/>
              <p:cNvSpPr/>
              <p:nvPr/>
            </p:nvSpPr>
            <p:spPr>
              <a:xfrm>
                <a:off x="3293127"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2"/>
              <p:cNvSpPr/>
              <p:nvPr/>
            </p:nvSpPr>
            <p:spPr>
              <a:xfrm>
                <a:off x="346995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2"/>
              <p:cNvSpPr/>
              <p:nvPr/>
            </p:nvSpPr>
            <p:spPr>
              <a:xfrm>
                <a:off x="240896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2"/>
              <p:cNvSpPr/>
              <p:nvPr/>
            </p:nvSpPr>
            <p:spPr>
              <a:xfrm>
                <a:off x="2585801"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42"/>
              <p:cNvSpPr/>
              <p:nvPr/>
            </p:nvSpPr>
            <p:spPr>
              <a:xfrm>
                <a:off x="2939464"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42"/>
              <p:cNvSpPr/>
              <p:nvPr/>
            </p:nvSpPr>
            <p:spPr>
              <a:xfrm>
                <a:off x="3293127"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2"/>
              <p:cNvSpPr/>
              <p:nvPr/>
            </p:nvSpPr>
            <p:spPr>
              <a:xfrm>
                <a:off x="346995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2"/>
              <p:cNvSpPr/>
              <p:nvPr/>
            </p:nvSpPr>
            <p:spPr>
              <a:xfrm>
                <a:off x="240896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2"/>
              <p:cNvSpPr/>
              <p:nvPr/>
            </p:nvSpPr>
            <p:spPr>
              <a:xfrm>
                <a:off x="2585801"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2"/>
              <p:cNvSpPr/>
              <p:nvPr/>
            </p:nvSpPr>
            <p:spPr>
              <a:xfrm>
                <a:off x="2762632" y="39669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2"/>
              <p:cNvSpPr/>
              <p:nvPr/>
            </p:nvSpPr>
            <p:spPr>
              <a:xfrm>
                <a:off x="2939464"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2"/>
              <p:cNvSpPr/>
              <p:nvPr/>
            </p:nvSpPr>
            <p:spPr>
              <a:xfrm>
                <a:off x="3293127"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2"/>
              <p:cNvSpPr/>
              <p:nvPr/>
            </p:nvSpPr>
            <p:spPr>
              <a:xfrm>
                <a:off x="346995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5" name="Google Shape;4275;p42"/>
              <p:cNvSpPr/>
              <p:nvPr/>
            </p:nvSpPr>
            <p:spPr>
              <a:xfrm>
                <a:off x="2585268" y="37898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2"/>
              <p:cNvSpPr/>
              <p:nvPr/>
            </p:nvSpPr>
            <p:spPr>
              <a:xfrm>
                <a:off x="2631625" y="3836363"/>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3"/>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3"/>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3"/>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3"/>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3"/>
                <p:cNvSpPr/>
                <p:nvPr/>
              </p:nvSpPr>
              <p:spPr>
                <a:xfrm rot="5400000">
                  <a:off x="353252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3"/>
                <p:cNvSpPr/>
                <p:nvPr/>
              </p:nvSpPr>
              <p:spPr>
                <a:xfrm rot="5400000">
                  <a:off x="353252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3"/>
                <p:cNvSpPr/>
                <p:nvPr/>
              </p:nvSpPr>
              <p:spPr>
                <a:xfrm rot="5400000">
                  <a:off x="3355388"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3"/>
                <p:cNvSpPr/>
                <p:nvPr/>
              </p:nvSpPr>
              <p:spPr>
                <a:xfrm rot="5400000">
                  <a:off x="3355388"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3"/>
                <p:cNvSpPr/>
                <p:nvPr/>
              </p:nvSpPr>
              <p:spPr>
                <a:xfrm rot="5400000">
                  <a:off x="3178255"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3"/>
                <p:cNvSpPr/>
                <p:nvPr/>
              </p:nvSpPr>
              <p:spPr>
                <a:xfrm rot="5400000">
                  <a:off x="3178255"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3"/>
                <p:cNvSpPr/>
                <p:nvPr/>
              </p:nvSpPr>
              <p:spPr>
                <a:xfrm rot="5400000">
                  <a:off x="300112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3"/>
                <p:cNvSpPr/>
                <p:nvPr/>
              </p:nvSpPr>
              <p:spPr>
                <a:xfrm rot="5400000">
                  <a:off x="300112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3"/>
                <p:cNvSpPr/>
                <p:nvPr/>
              </p:nvSpPr>
              <p:spPr>
                <a:xfrm rot="5400000">
                  <a:off x="28239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3"/>
                <p:cNvSpPr/>
                <p:nvPr/>
              </p:nvSpPr>
              <p:spPr>
                <a:xfrm rot="5400000">
                  <a:off x="28239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3"/>
                <p:cNvSpPr/>
                <p:nvPr/>
              </p:nvSpPr>
              <p:spPr>
                <a:xfrm rot="5400000">
                  <a:off x="2646862"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3"/>
                <p:cNvSpPr/>
                <p:nvPr/>
              </p:nvSpPr>
              <p:spPr>
                <a:xfrm rot="5400000">
                  <a:off x="2646862"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3"/>
                <p:cNvSpPr/>
                <p:nvPr/>
              </p:nvSpPr>
              <p:spPr>
                <a:xfrm rot="5400000">
                  <a:off x="2469729"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3"/>
                <p:cNvSpPr/>
                <p:nvPr/>
              </p:nvSpPr>
              <p:spPr>
                <a:xfrm rot="5400000">
                  <a:off x="2469729"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3"/>
                <p:cNvSpPr/>
                <p:nvPr/>
              </p:nvSpPr>
              <p:spPr>
                <a:xfrm rot="5400000">
                  <a:off x="2292596"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3"/>
                <p:cNvSpPr/>
                <p:nvPr/>
              </p:nvSpPr>
              <p:spPr>
                <a:xfrm rot="5400000">
                  <a:off x="2292596"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3"/>
                <p:cNvSpPr/>
                <p:nvPr/>
              </p:nvSpPr>
              <p:spPr>
                <a:xfrm rot="5400000">
                  <a:off x="2115463"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3"/>
                <p:cNvSpPr/>
                <p:nvPr/>
              </p:nvSpPr>
              <p:spPr>
                <a:xfrm rot="5400000">
                  <a:off x="2115463"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3"/>
                <p:cNvSpPr/>
                <p:nvPr/>
              </p:nvSpPr>
              <p:spPr>
                <a:xfrm rot="5400000">
                  <a:off x="1938330"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3"/>
                <p:cNvSpPr/>
                <p:nvPr/>
              </p:nvSpPr>
              <p:spPr>
                <a:xfrm rot="5400000">
                  <a:off x="1938330"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3"/>
                <p:cNvSpPr/>
                <p:nvPr/>
              </p:nvSpPr>
              <p:spPr>
                <a:xfrm rot="5400000">
                  <a:off x="17611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3"/>
                <p:cNvSpPr/>
                <p:nvPr/>
              </p:nvSpPr>
              <p:spPr>
                <a:xfrm rot="5400000">
                  <a:off x="17611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3"/>
                <p:cNvSpPr/>
                <p:nvPr/>
              </p:nvSpPr>
              <p:spPr>
                <a:xfrm rot="5400000">
                  <a:off x="158407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3"/>
                <p:cNvSpPr/>
                <p:nvPr/>
              </p:nvSpPr>
              <p:spPr>
                <a:xfrm rot="5400000">
                  <a:off x="158407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3"/>
                <p:cNvSpPr/>
                <p:nvPr/>
              </p:nvSpPr>
              <p:spPr>
                <a:xfrm rot="5400000">
                  <a:off x="1406937"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3"/>
                <p:cNvSpPr/>
                <p:nvPr/>
              </p:nvSpPr>
              <p:spPr>
                <a:xfrm rot="5400000">
                  <a:off x="1406937"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3"/>
                <p:cNvSpPr/>
                <p:nvPr/>
              </p:nvSpPr>
              <p:spPr>
                <a:xfrm rot="5400000">
                  <a:off x="1229804"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3"/>
                <p:cNvSpPr/>
                <p:nvPr/>
              </p:nvSpPr>
              <p:spPr>
                <a:xfrm rot="5400000">
                  <a:off x="1229804"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3"/>
                <p:cNvSpPr/>
                <p:nvPr/>
              </p:nvSpPr>
              <p:spPr>
                <a:xfrm rot="5400000">
                  <a:off x="105267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3"/>
                <p:cNvSpPr/>
                <p:nvPr/>
              </p:nvSpPr>
              <p:spPr>
                <a:xfrm rot="5400000">
                  <a:off x="105267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7"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fmla="val 41788"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4"/>
            <p:cNvSpPr/>
            <p:nvPr/>
          </p:nvSpPr>
          <p:spPr>
            <a:xfrm>
              <a:off x="3733633" y="3384270"/>
              <a:ext cx="437100" cy="8382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4"/>
            <p:cNvSpPr/>
            <p:nvPr/>
          </p:nvSpPr>
          <p:spPr>
            <a:xfrm>
              <a:off x="5144069" y="2646659"/>
              <a:ext cx="552600" cy="385800"/>
            </a:xfrm>
            <a:prstGeom prst="cube">
              <a:avLst>
                <a:gd fmla="val 42152" name="adj"/>
              </a:avLst>
            </a:prstGeom>
            <a:solidFill>
              <a:srgbClr val="0097A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4"/>
            <p:cNvSpPr/>
            <p:nvPr/>
          </p:nvSpPr>
          <p:spPr>
            <a:xfrm>
              <a:off x="2218270" y="2245255"/>
              <a:ext cx="1665000" cy="1122600"/>
            </a:xfrm>
            <a:prstGeom prst="cube">
              <a:avLst>
                <a:gd fmla="val 18252" name="adj"/>
              </a:avLst>
            </a:prstGeom>
            <a:solidFill>
              <a:srgbClr val="FF0000"/>
            </a:solidFill>
            <a:ln cap="flat" cmpd="sng" w="9525">
              <a:solidFill>
                <a:srgbClr val="0000FF"/>
              </a:solidFill>
              <a:prstDash val="solid"/>
              <a:round/>
              <a:headEnd len="sm" w="sm" type="none"/>
              <a:tailEnd len="sm" w="sm" type="none"/>
            </a:ln>
            <a:effectLst>
              <a:outerShdw blurRad="57150" rotWithShape="0" algn="bl" dir="5400000" dist="19050">
                <a:srgbClr val="00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4"/>
            <p:cNvSpPr/>
            <p:nvPr/>
          </p:nvSpPr>
          <p:spPr>
            <a:xfrm>
              <a:off x="2686225" y="1680675"/>
              <a:ext cx="963300" cy="1076400"/>
            </a:xfrm>
            <a:prstGeom prst="cube">
              <a:avLst>
                <a:gd fmla="val 18252"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4"/>
            <p:cNvSpPr txBox="1"/>
            <p:nvPr/>
          </p:nvSpPr>
          <p:spPr>
            <a:xfrm>
              <a:off x="771725" y="2899925"/>
              <a:ext cx="7794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cap="flat" cmpd="sng" w="9525">
              <a:solidFill>
                <a:schemeClr val="dk2"/>
              </a:solidFill>
              <a:prstDash val="dashDot"/>
              <a:round/>
              <a:headEnd len="med" w="med" type="none"/>
              <a:tailEnd len="med" w="med" type="none"/>
            </a:ln>
          </p:spPr>
        </p:cxnSp>
        <p:cxnSp>
          <p:nvCxnSpPr>
            <p:cNvPr id="4870" name="Google Shape;4870;p44"/>
            <p:cNvCxnSpPr/>
            <p:nvPr/>
          </p:nvCxnSpPr>
          <p:spPr>
            <a:xfrm>
              <a:off x="1895475" y="2128850"/>
              <a:ext cx="1814400" cy="252300"/>
            </a:xfrm>
            <a:prstGeom prst="straightConnector1">
              <a:avLst/>
            </a:prstGeom>
            <a:noFill/>
            <a:ln cap="flat" cmpd="sng" w="9525">
              <a:solidFill>
                <a:schemeClr val="dk2"/>
              </a:solidFill>
              <a:prstDash val="dashDot"/>
              <a:round/>
              <a:headEnd len="med" w="med" type="none"/>
              <a:tailEnd len="med" w="med" type="none"/>
            </a:ln>
          </p:spPr>
        </p:cxnSp>
        <p:cxnSp>
          <p:nvCxnSpPr>
            <p:cNvPr id="4871" name="Google Shape;4871;p44"/>
            <p:cNvCxnSpPr/>
            <p:nvPr/>
          </p:nvCxnSpPr>
          <p:spPr>
            <a:xfrm flipH="1" rot="10800000">
              <a:off x="1895475" y="1971725"/>
              <a:ext cx="2233500" cy="147600"/>
            </a:xfrm>
            <a:prstGeom prst="straightConnector1">
              <a:avLst/>
            </a:prstGeom>
            <a:noFill/>
            <a:ln cap="flat" cmpd="sng" w="9525">
              <a:solidFill>
                <a:schemeClr val="dk2"/>
              </a:solidFill>
              <a:prstDash val="dashDot"/>
              <a:round/>
              <a:headEnd len="med" w="med" type="none"/>
              <a:tailEnd len="med" w="med" type="none"/>
            </a:ln>
          </p:spPr>
        </p:cxnSp>
        <p:cxnSp>
          <p:nvCxnSpPr>
            <p:cNvPr id="4872" name="Google Shape;4872;p44"/>
            <p:cNvCxnSpPr/>
            <p:nvPr/>
          </p:nvCxnSpPr>
          <p:spPr>
            <a:xfrm flipH="1" rot="10800000">
              <a:off x="1900250" y="1395350"/>
              <a:ext cx="2809800" cy="733500"/>
            </a:xfrm>
            <a:prstGeom prst="straightConnector1">
              <a:avLst/>
            </a:prstGeom>
            <a:noFill/>
            <a:ln cap="flat" cmpd="sng" w="9525">
              <a:solidFill>
                <a:schemeClr val="dk2"/>
              </a:solidFill>
              <a:prstDash val="dashDot"/>
              <a:round/>
              <a:headEnd len="med" w="med" type="none"/>
              <a:tailEnd len="med" w="med" type="none"/>
            </a:ln>
          </p:spPr>
        </p:cxnSp>
        <p:sp>
          <p:nvSpPr>
            <p:cNvPr id="4873" name="Google Shape;4873;p44"/>
            <p:cNvSpPr txBox="1"/>
            <p:nvPr/>
          </p:nvSpPr>
          <p:spPr>
            <a:xfrm>
              <a:off x="2133625" y="261937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1x1 Same</a:t>
              </a:r>
              <a:endParaRPr i="1" sz="900">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3x3 Same</a:t>
              </a:r>
              <a:endParaRPr i="1" sz="900">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5x5 Same</a:t>
              </a:r>
              <a:endParaRPr i="1" sz="900">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MaxPool Same s=1</a:t>
              </a:r>
              <a:endParaRPr i="1" sz="900">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dk1"/>
                </a:solidFill>
                <a:latin typeface="Consolas"/>
                <a:ea typeface="Consolas"/>
                <a:cs typeface="Consolas"/>
                <a:sym typeface="Consolas"/>
              </a:rPr>
              <a:t>Inception Module</a:t>
            </a:r>
            <a:endParaRPr b="1" sz="1000">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890" name="Google Shape;4890;p45"/>
            <p:cNvCxnSpPr>
              <a:stCxn id="4886" idx="6"/>
              <a:endCxn id="4887"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1" name="Google Shape;4891;p45"/>
            <p:cNvCxnSpPr>
              <a:stCxn id="4886" idx="6"/>
              <a:endCxn id="4889"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2" name="Google Shape;4892;p45"/>
            <p:cNvCxnSpPr>
              <a:stCxn id="4886" idx="6"/>
              <a:endCxn id="4888"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4" name="Google Shape;4894;p45"/>
            <p:cNvCxnSpPr>
              <a:stCxn id="4884" idx="6"/>
              <a:endCxn id="4887"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5" name="Google Shape;4895;p45"/>
            <p:cNvCxnSpPr>
              <a:stCxn id="4884" idx="6"/>
              <a:endCxn id="4888"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8" name="Google Shape;4898;p45"/>
            <p:cNvCxnSpPr>
              <a:stCxn id="4885" idx="6"/>
              <a:endCxn id="4888"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01" name="Google Shape;4901;p45"/>
            <p:cNvCxnSpPr>
              <a:stCxn id="4889" idx="6"/>
              <a:endCxn id="4899"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02" name="Google Shape;4902;p45"/>
            <p:cNvCxnSpPr>
              <a:stCxn id="4889" idx="6"/>
              <a:endCxn id="4900"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7" name="Google Shape;4907;p45"/>
            <p:cNvCxnSpPr>
              <a:stCxn id="4899"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08" name="Google Shape;4908;p45"/>
            <p:cNvCxnSpPr>
              <a:stCxn id="4900"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3" name="Google Shape;4913;p45"/>
            <p:cNvCxnSpPr>
              <a:stCxn id="4909" idx="6"/>
              <a:endCxn id="4899"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4914" name="Google Shape;4914;p45"/>
            <p:cNvSpPr/>
            <p:nvPr/>
          </p:nvSpPr>
          <p:spPr>
            <a:xfrm>
              <a:off x="503400" y="2181425"/>
              <a:ext cx="31665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5"/>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6" name="Google Shape;4916;p45"/>
            <p:cNvCxnSpPr>
              <a:endCxn id="4900"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4917" name="Google Shape;4917;p45"/>
            <p:cNvSpPr txBox="1"/>
            <p:nvPr/>
          </p:nvSpPr>
          <p:spPr>
            <a:xfrm>
              <a:off x="766050" y="4523350"/>
              <a:ext cx="2706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30" name="Google Shape;4930;p46"/>
          <p:cNvCxnSpPr>
            <a:stCxn id="4926" idx="6"/>
            <a:endCxn id="4927" idx="2"/>
          </p:cNvCxnSpPr>
          <p:nvPr/>
        </p:nvCxnSpPr>
        <p:spPr>
          <a:xfrm flipH="1" rot="10800000">
            <a:off x="19045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2" name="Google Shape;4932;p46"/>
          <p:cNvCxnSpPr>
            <a:stCxn id="4926" idx="6"/>
            <a:endCxn id="4928" idx="2"/>
          </p:cNvCxnSpPr>
          <p:nvPr/>
        </p:nvCxnSpPr>
        <p:spPr>
          <a:xfrm flipH="1" rot="10800000">
            <a:off x="1904525" y="2946050"/>
            <a:ext cx="14976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5" name="Google Shape;4935;p46"/>
          <p:cNvCxnSpPr>
            <a:stCxn id="4924" idx="6"/>
            <a:endCxn id="4928" idx="2"/>
          </p:cNvCxnSpPr>
          <p:nvPr/>
        </p:nvCxnSpPr>
        <p:spPr>
          <a:xfrm flipH="1" rot="10800000">
            <a:off x="2653313" y="2946050"/>
            <a:ext cx="748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cap="flat" cmpd="sng" w="9525">
            <a:solidFill>
              <a:srgbClr val="FF0000"/>
            </a:solidFill>
            <a:prstDash val="solid"/>
            <a:round/>
            <a:headEnd len="med" w="med" type="none"/>
            <a:tailEnd len="med" w="med" type="triangle"/>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1" name="Google Shape;4941;p46"/>
          <p:cNvCxnSpPr>
            <a:stCxn id="4929" idx="6"/>
            <a:endCxn id="4939" idx="2"/>
          </p:cNvCxnSpPr>
          <p:nvPr/>
        </p:nvCxnSpPr>
        <p:spPr>
          <a:xfrm flipH="1" rot="10800000">
            <a:off x="17521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4942" name="Google Shape;4942;p46"/>
          <p:cNvCxnSpPr>
            <a:stCxn id="4929" idx="6"/>
            <a:endCxn id="4940" idx="2"/>
          </p:cNvCxnSpPr>
          <p:nvPr/>
        </p:nvCxnSpPr>
        <p:spPr>
          <a:xfrm flipH="1" rot="10800000">
            <a:off x="17521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4944" name="Google Shape;4944;p46"/>
          <p:cNvCxnSpPr>
            <a:stCxn id="4927" idx="6"/>
            <a:endCxn id="4940" idx="2"/>
          </p:cNvCxnSpPr>
          <p:nvPr/>
        </p:nvCxnSpPr>
        <p:spPr>
          <a:xfrm flipH="1" rot="10800000">
            <a:off x="25009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6" name="Google Shape;4946;p46"/>
          <p:cNvCxnSpPr>
            <a:stCxn id="4939" idx="6"/>
          </p:cNvCxnSpPr>
          <p:nvPr/>
        </p:nvCxnSpPr>
        <p:spPr>
          <a:xfrm flipH="1" rot="10800000">
            <a:off x="22898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47" name="Google Shape;4947;p46"/>
          <p:cNvCxnSpPr>
            <a:stCxn id="4940" idx="6"/>
          </p:cNvCxnSpPr>
          <p:nvPr/>
        </p:nvCxnSpPr>
        <p:spPr>
          <a:xfrm flipH="1" rot="10800000">
            <a:off x="30929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4952" name="Google Shape;4952;p46"/>
          <p:cNvCxnSpPr>
            <a:stCxn id="4948" idx="6"/>
            <a:endCxn id="4939" idx="2"/>
          </p:cNvCxnSpPr>
          <p:nvPr/>
        </p:nvCxnSpPr>
        <p:spPr>
          <a:xfrm flipH="1" rot="10800000">
            <a:off x="9901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4953" name="Google Shape;4953;p46"/>
          <p:cNvCxnSpPr>
            <a:stCxn id="4948" idx="6"/>
            <a:endCxn id="4940" idx="2"/>
          </p:cNvCxnSpPr>
          <p:nvPr/>
        </p:nvCxnSpPr>
        <p:spPr>
          <a:xfrm flipH="1" rot="10800000">
            <a:off x="9901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56" name="Google Shape;4956;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7" name="Google Shape;4957;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8" name="Google Shape;4958;p46"/>
          <p:cNvCxnSpPr>
            <a:stCxn id="4926" idx="6"/>
            <a:endCxn id="4954" idx="2"/>
          </p:cNvCxnSpPr>
          <p:nvPr/>
        </p:nvCxnSpPr>
        <p:spPr>
          <a:xfrm flipH="1" rot="10800000">
            <a:off x="1904525" y="2946050"/>
            <a:ext cx="2259600" cy="678900"/>
          </a:xfrm>
          <a:prstGeom prst="straightConnector1">
            <a:avLst/>
          </a:prstGeom>
          <a:noFill/>
          <a:ln cap="flat" cmpd="sng" w="9525">
            <a:solidFill>
              <a:srgbClr val="FF0000"/>
            </a:solidFill>
            <a:prstDash val="solid"/>
            <a:round/>
            <a:headEnd len="med" w="med" type="none"/>
            <a:tailEnd len="med" w="med" type="triangle"/>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65" name="Google Shape;4965;p46"/>
          <p:cNvCxnSpPr>
            <a:stCxn id="4961" idx="6"/>
            <a:endCxn id="4962"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4966" name="Google Shape;4966;p46"/>
          <p:cNvCxnSpPr>
            <a:stCxn id="4961" idx="6"/>
            <a:endCxn id="4964"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67" name="Google Shape;4967;p46"/>
          <p:cNvCxnSpPr>
            <a:stCxn id="4961" idx="6"/>
            <a:endCxn id="4963"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69" name="Google Shape;4969;p46"/>
          <p:cNvCxnSpPr>
            <a:stCxn id="4959" idx="6"/>
            <a:endCxn id="4962"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0" name="Google Shape;4970;p46"/>
          <p:cNvCxnSpPr>
            <a:stCxn id="4959" idx="6"/>
            <a:endCxn id="4963"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73" name="Google Shape;4973;p46"/>
          <p:cNvCxnSpPr>
            <a:stCxn id="4960" idx="6"/>
            <a:endCxn id="4963"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76" name="Google Shape;4976;p46"/>
          <p:cNvCxnSpPr>
            <a:stCxn id="4964" idx="6"/>
            <a:endCxn id="4974"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4979" name="Google Shape;4979;p46"/>
          <p:cNvCxnSpPr>
            <a:stCxn id="4974"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80" name="Google Shape;4980;p46"/>
          <p:cNvCxnSpPr>
            <a:stCxn id="4975"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85" name="Google Shape;4985;p46"/>
          <p:cNvCxnSpPr>
            <a:stCxn id="4981" idx="6"/>
            <a:endCxn id="4974"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4986" name="Google Shape;4986;p46"/>
          <p:cNvCxnSpPr>
            <a:endCxn id="4975"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4987" name="Google Shape;4987;p46"/>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a:t>
            </a:r>
            <a:r>
              <a:rPr lang="en"/>
              <a:t>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a:t>
            </a:r>
            <a:r>
              <a:rPr lang="en"/>
              <a:t>Retraining w/ expansion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99" name="Google Shape;4999;p47"/>
          <p:cNvCxnSpPr>
            <a:stCxn id="4995" idx="6"/>
            <a:endCxn id="4996" idx="2"/>
          </p:cNvCxnSpPr>
          <p:nvPr/>
        </p:nvCxnSpPr>
        <p:spPr>
          <a:xfrm flipH="1" rot="10800000">
            <a:off x="18283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1" name="Google Shape;5001;p47"/>
          <p:cNvCxnSpPr>
            <a:stCxn id="4995" idx="6"/>
            <a:endCxn id="4997" idx="2"/>
          </p:cNvCxnSpPr>
          <p:nvPr/>
        </p:nvCxnSpPr>
        <p:spPr>
          <a:xfrm flipH="1" rot="10800000">
            <a:off x="18283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4" name="Google Shape;5004;p47"/>
          <p:cNvCxnSpPr>
            <a:stCxn id="4993" idx="6"/>
            <a:endCxn id="4997" idx="2"/>
          </p:cNvCxnSpPr>
          <p:nvPr/>
        </p:nvCxnSpPr>
        <p:spPr>
          <a:xfrm flipH="1" rot="10800000">
            <a:off x="25771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7" name="Google Shape;5007;p47"/>
          <p:cNvCxnSpPr>
            <a:stCxn id="4994" idx="6"/>
            <a:endCxn id="4997" idx="2"/>
          </p:cNvCxnSpPr>
          <p:nvPr/>
        </p:nvCxnSpPr>
        <p:spPr>
          <a:xfrm flipH="1" rot="10800000">
            <a:off x="33259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0" name="Google Shape;5010;p47"/>
          <p:cNvCxnSpPr>
            <a:stCxn id="4998" idx="6"/>
            <a:endCxn id="5008" idx="2"/>
          </p:cNvCxnSpPr>
          <p:nvPr/>
        </p:nvCxnSpPr>
        <p:spPr>
          <a:xfrm flipH="1" rot="10800000">
            <a:off x="16759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11" name="Google Shape;5011;p47"/>
          <p:cNvCxnSpPr>
            <a:stCxn id="4998" idx="6"/>
            <a:endCxn id="5009" idx="2"/>
          </p:cNvCxnSpPr>
          <p:nvPr/>
        </p:nvCxnSpPr>
        <p:spPr>
          <a:xfrm flipH="1" rot="10800000">
            <a:off x="16759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13" name="Google Shape;5013;p47"/>
          <p:cNvCxnSpPr>
            <a:stCxn id="4996" idx="6"/>
            <a:endCxn id="5009" idx="2"/>
          </p:cNvCxnSpPr>
          <p:nvPr/>
        </p:nvCxnSpPr>
        <p:spPr>
          <a:xfrm flipH="1" rot="10800000">
            <a:off x="24247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5" name="Google Shape;5015;p47"/>
          <p:cNvCxnSpPr>
            <a:stCxn id="5008" idx="6"/>
          </p:cNvCxnSpPr>
          <p:nvPr/>
        </p:nvCxnSpPr>
        <p:spPr>
          <a:xfrm flipH="1" rot="10800000">
            <a:off x="22136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16" name="Google Shape;5016;p47"/>
          <p:cNvCxnSpPr>
            <a:stCxn id="5009" idx="6"/>
          </p:cNvCxnSpPr>
          <p:nvPr/>
        </p:nvCxnSpPr>
        <p:spPr>
          <a:xfrm flipH="1" rot="10800000">
            <a:off x="30167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021" name="Google Shape;5021;p47"/>
          <p:cNvCxnSpPr>
            <a:stCxn id="5017" idx="6"/>
            <a:endCxn id="5008" idx="2"/>
          </p:cNvCxnSpPr>
          <p:nvPr/>
        </p:nvCxnSpPr>
        <p:spPr>
          <a:xfrm flipH="1" rot="10800000">
            <a:off x="9139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022" name="Google Shape;5022;p47"/>
          <p:cNvCxnSpPr>
            <a:stCxn id="5017" idx="6"/>
            <a:endCxn id="5009" idx="2"/>
          </p:cNvCxnSpPr>
          <p:nvPr/>
        </p:nvCxnSpPr>
        <p:spPr>
          <a:xfrm flipH="1" rot="10800000">
            <a:off x="9139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25" name="Google Shape;5025;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6" name="Google Shape;5026;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7" name="Google Shape;5027;p47"/>
          <p:cNvCxnSpPr>
            <a:stCxn id="4995" idx="6"/>
            <a:endCxn id="5023" idx="2"/>
          </p:cNvCxnSpPr>
          <p:nvPr/>
        </p:nvCxnSpPr>
        <p:spPr>
          <a:xfrm flipH="1" rot="10800000">
            <a:off x="18283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34" name="Google Shape;5034;p47"/>
          <p:cNvCxnSpPr>
            <a:stCxn id="5030" idx="6"/>
            <a:endCxn id="5031"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035" name="Google Shape;5035;p47"/>
          <p:cNvCxnSpPr>
            <a:stCxn id="5030" idx="6"/>
            <a:endCxn id="5033"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6" name="Google Shape;5036;p47"/>
          <p:cNvCxnSpPr>
            <a:stCxn id="5030" idx="6"/>
            <a:endCxn id="5032"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38" name="Google Shape;5038;p47"/>
          <p:cNvCxnSpPr>
            <a:stCxn id="5028" idx="6"/>
            <a:endCxn id="5031"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9" name="Google Shape;5039;p47"/>
          <p:cNvCxnSpPr>
            <a:stCxn id="5028" idx="6"/>
            <a:endCxn id="5032"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42" name="Google Shape;5042;p47"/>
          <p:cNvCxnSpPr>
            <a:stCxn id="5029" idx="6"/>
            <a:endCxn id="5032"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45" name="Google Shape;5045;p47"/>
          <p:cNvCxnSpPr>
            <a:stCxn id="5033" idx="6"/>
            <a:endCxn id="5043"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048" name="Google Shape;5048;p47"/>
          <p:cNvCxnSpPr>
            <a:stCxn id="5043"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49" name="Google Shape;5049;p47"/>
          <p:cNvCxnSpPr>
            <a:stCxn id="5044"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54" name="Google Shape;5054;p47"/>
          <p:cNvCxnSpPr>
            <a:stCxn id="5050" idx="6"/>
            <a:endCxn id="5043"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055" name="Google Shape;5055;p47"/>
          <p:cNvCxnSpPr>
            <a:endCxn id="5044"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056" name="Google Shape;5056;p47"/>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47"/>
          <p:cNvSpPr/>
          <p:nvPr/>
        </p:nvSpPr>
        <p:spPr>
          <a:xfrm>
            <a:off x="29531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47"/>
          <p:cNvSpPr/>
          <p:nvPr/>
        </p:nvSpPr>
        <p:spPr>
          <a:xfrm>
            <a:off x="4705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47"/>
          <p:cNvSpPr/>
          <p:nvPr/>
        </p:nvSpPr>
        <p:spPr>
          <a:xfrm>
            <a:off x="7112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47"/>
          <p:cNvSpPr/>
          <p:nvPr/>
        </p:nvSpPr>
        <p:spPr>
          <a:xfrm>
            <a:off x="14291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47"/>
          <p:cNvSpPr/>
          <p:nvPr/>
        </p:nvSpPr>
        <p:spPr>
          <a:xfrm>
            <a:off x="5162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47"/>
          <p:cNvSpPr txBox="1"/>
          <p:nvPr/>
        </p:nvSpPr>
        <p:spPr>
          <a:xfrm>
            <a:off x="18166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79" name="Google Shape;5079;p48"/>
            <p:cNvCxnSpPr>
              <a:stCxn id="5075" idx="6"/>
              <a:endCxn id="5076" idx="2"/>
            </p:cNvCxnSpPr>
            <p:nvPr/>
          </p:nvCxnSpPr>
          <p:spPr>
            <a:xfrm flipH="1" rot="10800000">
              <a:off x="21331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1" name="Google Shape;5081;p48"/>
            <p:cNvCxnSpPr>
              <a:stCxn id="5075" idx="6"/>
              <a:endCxn id="5077" idx="2"/>
            </p:cNvCxnSpPr>
            <p:nvPr/>
          </p:nvCxnSpPr>
          <p:spPr>
            <a:xfrm flipH="1" rot="10800000">
              <a:off x="21331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4" name="Google Shape;5084;p48"/>
            <p:cNvCxnSpPr>
              <a:stCxn id="5073" idx="6"/>
              <a:endCxn id="5077" idx="2"/>
            </p:cNvCxnSpPr>
            <p:nvPr/>
          </p:nvCxnSpPr>
          <p:spPr>
            <a:xfrm flipH="1" rot="10800000">
              <a:off x="28819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7" name="Google Shape;5087;p48"/>
            <p:cNvCxnSpPr>
              <a:stCxn id="5074" idx="6"/>
              <a:endCxn id="5077" idx="2"/>
            </p:cNvCxnSpPr>
            <p:nvPr/>
          </p:nvCxnSpPr>
          <p:spPr>
            <a:xfrm flipH="1" rot="10800000">
              <a:off x="36307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0" name="Google Shape;5090;p48"/>
            <p:cNvCxnSpPr>
              <a:stCxn id="5078" idx="6"/>
              <a:endCxn id="5088" idx="2"/>
            </p:cNvCxnSpPr>
            <p:nvPr/>
          </p:nvCxnSpPr>
          <p:spPr>
            <a:xfrm flipH="1" rot="10800000">
              <a:off x="19807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91" name="Google Shape;5091;p48"/>
            <p:cNvCxnSpPr>
              <a:stCxn id="5078" idx="6"/>
              <a:endCxn id="5089" idx="2"/>
            </p:cNvCxnSpPr>
            <p:nvPr/>
          </p:nvCxnSpPr>
          <p:spPr>
            <a:xfrm flipH="1" rot="10800000">
              <a:off x="19807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93" name="Google Shape;5093;p48"/>
            <p:cNvCxnSpPr>
              <a:stCxn id="5076" idx="6"/>
              <a:endCxn id="5089" idx="2"/>
            </p:cNvCxnSpPr>
            <p:nvPr/>
          </p:nvCxnSpPr>
          <p:spPr>
            <a:xfrm flipH="1" rot="10800000">
              <a:off x="27295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5" name="Google Shape;5095;p48"/>
            <p:cNvCxnSpPr>
              <a:stCxn id="5088" idx="6"/>
            </p:cNvCxnSpPr>
            <p:nvPr/>
          </p:nvCxnSpPr>
          <p:spPr>
            <a:xfrm flipH="1" rot="10800000">
              <a:off x="25184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96" name="Google Shape;5096;p48"/>
            <p:cNvCxnSpPr>
              <a:stCxn id="5089" idx="6"/>
            </p:cNvCxnSpPr>
            <p:nvPr/>
          </p:nvCxnSpPr>
          <p:spPr>
            <a:xfrm flipH="1" rot="10800000">
              <a:off x="33215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101" name="Google Shape;5101;p48"/>
            <p:cNvCxnSpPr>
              <a:stCxn id="5097" idx="6"/>
              <a:endCxn id="5088" idx="2"/>
            </p:cNvCxnSpPr>
            <p:nvPr/>
          </p:nvCxnSpPr>
          <p:spPr>
            <a:xfrm flipH="1" rot="10800000">
              <a:off x="12187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102" name="Google Shape;5102;p48"/>
            <p:cNvCxnSpPr>
              <a:stCxn id="5097" idx="6"/>
              <a:endCxn id="5089" idx="2"/>
            </p:cNvCxnSpPr>
            <p:nvPr/>
          </p:nvCxnSpPr>
          <p:spPr>
            <a:xfrm flipH="1" rot="10800000">
              <a:off x="12187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05" name="Google Shape;5105;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6" name="Google Shape;5106;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7" name="Google Shape;5107;p48"/>
            <p:cNvCxnSpPr>
              <a:stCxn id="5075" idx="6"/>
              <a:endCxn id="5103" idx="2"/>
            </p:cNvCxnSpPr>
            <p:nvPr/>
          </p:nvCxnSpPr>
          <p:spPr>
            <a:xfrm flipH="1" rot="10800000">
              <a:off x="21331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108" name="Google Shape;5108;p48"/>
            <p:cNvSpPr txBox="1"/>
            <p:nvPr/>
          </p:nvSpPr>
          <p:spPr>
            <a:xfrm>
              <a:off x="1604825" y="4523350"/>
              <a:ext cx="2895000" cy="4002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8"/>
            <p:cNvSpPr/>
            <p:nvPr/>
          </p:nvSpPr>
          <p:spPr>
            <a:xfrm>
              <a:off x="32579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8"/>
            <p:cNvSpPr/>
            <p:nvPr/>
          </p:nvSpPr>
          <p:spPr>
            <a:xfrm>
              <a:off x="1733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48"/>
            <p:cNvSpPr txBox="1"/>
            <p:nvPr/>
          </p:nvSpPr>
          <p:spPr>
            <a:xfrm>
              <a:off x="3361905" y="234739"/>
              <a:ext cx="5376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20" name="Google Shape;5120;p48"/>
            <p:cNvCxnSpPr>
              <a:stCxn id="5116" idx="6"/>
              <a:endCxn id="5117" idx="2"/>
            </p:cNvCxnSpPr>
            <p:nvPr/>
          </p:nvCxnSpPr>
          <p:spPr>
            <a:xfrm flipH="1" rot="10800000">
              <a:off x="6705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121" name="Google Shape;5121;p48"/>
            <p:cNvCxnSpPr>
              <a:stCxn id="5116" idx="6"/>
              <a:endCxn id="5119" idx="2"/>
            </p:cNvCxnSpPr>
            <p:nvPr/>
          </p:nvCxnSpPr>
          <p:spPr>
            <a:xfrm flipH="1" rot="10800000">
              <a:off x="6705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2" name="Google Shape;5122;p48"/>
            <p:cNvCxnSpPr>
              <a:stCxn id="5116" idx="6"/>
              <a:endCxn id="5118" idx="2"/>
            </p:cNvCxnSpPr>
            <p:nvPr/>
          </p:nvCxnSpPr>
          <p:spPr>
            <a:xfrm flipH="1" rot="10800000">
              <a:off x="6705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4" name="Google Shape;5124;p48"/>
            <p:cNvCxnSpPr>
              <a:stCxn id="5114" idx="6"/>
              <a:endCxn id="5117" idx="2"/>
            </p:cNvCxnSpPr>
            <p:nvPr/>
          </p:nvCxnSpPr>
          <p:spPr>
            <a:xfrm flipH="1" rot="10800000">
              <a:off x="7453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5" name="Google Shape;5125;p48"/>
            <p:cNvCxnSpPr>
              <a:stCxn id="5114" idx="6"/>
              <a:endCxn id="5118" idx="2"/>
            </p:cNvCxnSpPr>
            <p:nvPr/>
          </p:nvCxnSpPr>
          <p:spPr>
            <a:xfrm flipH="1" rot="10800000">
              <a:off x="745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8" name="Google Shape;5128;p48"/>
            <p:cNvCxnSpPr>
              <a:stCxn id="5115" idx="6"/>
              <a:endCxn id="5118" idx="2"/>
            </p:cNvCxnSpPr>
            <p:nvPr/>
          </p:nvCxnSpPr>
          <p:spPr>
            <a:xfrm flipH="1" rot="10800000">
              <a:off x="8202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31" name="Google Shape;5131;p48"/>
            <p:cNvCxnSpPr>
              <a:stCxn id="5119" idx="6"/>
              <a:endCxn id="5129" idx="2"/>
            </p:cNvCxnSpPr>
            <p:nvPr/>
          </p:nvCxnSpPr>
          <p:spPr>
            <a:xfrm flipH="1" rot="10800000">
              <a:off x="7009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134" name="Google Shape;5134;p48"/>
            <p:cNvCxnSpPr>
              <a:stCxn id="5129" idx="6"/>
            </p:cNvCxnSpPr>
            <p:nvPr/>
          </p:nvCxnSpPr>
          <p:spPr>
            <a:xfrm flipH="1" rot="10800000">
              <a:off x="7014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35" name="Google Shape;5135;p48"/>
            <p:cNvCxnSpPr>
              <a:stCxn id="5130" idx="6"/>
            </p:cNvCxnSpPr>
            <p:nvPr/>
          </p:nvCxnSpPr>
          <p:spPr>
            <a:xfrm flipH="1" rot="10800000">
              <a:off x="7817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40" name="Google Shape;5140;p48"/>
            <p:cNvCxnSpPr>
              <a:stCxn id="5136" idx="6"/>
              <a:endCxn id="5129" idx="2"/>
            </p:cNvCxnSpPr>
            <p:nvPr/>
          </p:nvCxnSpPr>
          <p:spPr>
            <a:xfrm flipH="1" rot="10800000">
              <a:off x="6247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141" name="Google Shape;5141;p48"/>
            <p:cNvCxnSpPr>
              <a:endCxn id="5130" idx="2"/>
            </p:cNvCxnSpPr>
            <p:nvPr/>
          </p:nvCxnSpPr>
          <p:spPr>
            <a:xfrm flipH="1" rot="10800000">
              <a:off x="6252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142" name="Google Shape;5142;p48"/>
            <p:cNvSpPr txBox="1"/>
            <p:nvPr/>
          </p:nvSpPr>
          <p:spPr>
            <a:xfrm>
              <a:off x="5948225" y="4523350"/>
              <a:ext cx="3140700" cy="400200"/>
            </a:xfrm>
            <a:prstGeom prst="rect">
              <a:avLst/>
            </a:prstGeom>
            <a:noFill/>
            <a:ln>
              <a:noFill/>
            </a:ln>
          </p:spPr>
          <p:txBody>
            <a:bodyPr anchorCtr="0" anchor="t" bIns="91425" lIns="91425" spcFirstLastPara="1" rIns="91425" wrap="square" tIns="91425">
              <a:noAutofit/>
            </a:bodyPr>
            <a:lstStyle/>
            <a:p>
              <a:pPr indent="-361950" lvl="0" marL="457200" marR="0" rtl="0" algn="ctr">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48"/>
            <p:cNvSpPr/>
            <p:nvPr/>
          </p:nvSpPr>
          <p:spPr>
            <a:xfrm>
              <a:off x="8255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48"/>
            <p:cNvSpPr/>
            <p:nvPr/>
          </p:nvSpPr>
          <p:spPr>
            <a:xfrm>
              <a:off x="6305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48"/>
            <p:cNvSpPr txBox="1"/>
            <p:nvPr/>
          </p:nvSpPr>
          <p:spPr>
            <a:xfrm>
              <a:off x="7836420" y="259455"/>
              <a:ext cx="211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55" name="Google Shape;5155;p48"/>
            <p:cNvCxnSpPr>
              <a:stCxn id="5151" idx="6"/>
              <a:endCxn id="5152"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6" name="Google Shape;5156;p48"/>
            <p:cNvCxnSpPr>
              <a:stCxn id="5151" idx="6"/>
              <a:endCxn id="5154"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7" name="Google Shape;5157;p48"/>
            <p:cNvCxnSpPr>
              <a:stCxn id="5151" idx="6"/>
              <a:endCxn id="5153"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9" name="Google Shape;5159;p48"/>
            <p:cNvCxnSpPr>
              <a:stCxn id="5149" idx="6"/>
              <a:endCxn id="5152"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0" name="Google Shape;5160;p48"/>
            <p:cNvCxnSpPr>
              <a:stCxn id="5149" idx="6"/>
              <a:endCxn id="5153"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3" name="Google Shape;5163;p48"/>
            <p:cNvCxnSpPr>
              <a:stCxn id="5150" idx="6"/>
              <a:endCxn id="5153"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66" name="Google Shape;5166;p48"/>
            <p:cNvCxnSpPr>
              <a:stCxn id="5154" idx="6"/>
              <a:endCxn id="5164"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67" name="Google Shape;5167;p48"/>
            <p:cNvCxnSpPr>
              <a:stCxn id="5154" idx="6"/>
              <a:endCxn id="5165"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2" name="Google Shape;5172;p48"/>
            <p:cNvCxnSpPr>
              <a:stCxn id="5164"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73" name="Google Shape;5173;p48"/>
            <p:cNvCxnSpPr>
              <a:stCxn id="5165"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8" name="Google Shape;5178;p48"/>
            <p:cNvCxnSpPr>
              <a:stCxn id="5174" idx="6"/>
              <a:endCxn id="5164"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5179" name="Google Shape;5179;p48"/>
            <p:cNvSpPr/>
            <p:nvPr/>
          </p:nvSpPr>
          <p:spPr>
            <a:xfrm>
              <a:off x="503405" y="2131942"/>
              <a:ext cx="3166500" cy="947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48"/>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1" name="Google Shape;5181;p48"/>
            <p:cNvCxnSpPr>
              <a:endCxn id="5165"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5182" name="Google Shape;5182;p48"/>
            <p:cNvSpPr txBox="1"/>
            <p:nvPr/>
          </p:nvSpPr>
          <p:spPr>
            <a:xfrm>
              <a:off x="766050" y="4523350"/>
              <a:ext cx="2706600" cy="400200"/>
            </a:xfrm>
            <a:prstGeom prst="rect">
              <a:avLst/>
            </a:prstGeom>
            <a:noFill/>
            <a:ln>
              <a:noFill/>
            </a:ln>
          </p:spPr>
          <p:txBody>
            <a:bodyPr anchorCtr="0" anchor="t" bIns="91425" lIns="91425" spcFirstLastPara="1" rIns="91425" wrap="square" tIns="91425">
              <a:noAutofit/>
            </a:bodyPr>
            <a:lstStyle/>
            <a:p>
              <a:pPr indent="-361950" lvl="0" marL="457200" rtl="0" algn="ctr">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a:p>
              <a:pPr indent="0" lvl="0" marL="0" rtl="0" algn="l">
                <a:spcBef>
                  <a:spcPts val="0"/>
                </a:spcBef>
                <a:spcAft>
                  <a:spcPts val="0"/>
                </a:spcAft>
                <a:buNone/>
              </a:pPr>
              <a:r>
                <a:t/>
              </a:r>
              <a:endParaRPr/>
            </a:p>
          </p:txBody>
        </p:sp>
      </p:grpSp>
      <p:sp>
        <p:nvSpPr>
          <p:cNvPr id="5185" name="Google Shape;5185;p48"/>
          <p:cNvSpPr txBox="1"/>
          <p:nvPr/>
        </p:nvSpPr>
        <p:spPr>
          <a:xfrm>
            <a:off x="3725648" y="913225"/>
            <a:ext cx="662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49"/>
          <p:cNvSpPr/>
          <p:nvPr/>
        </p:nvSpPr>
        <p:spPr>
          <a:xfrm>
            <a:off x="2035975" y="1459775"/>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49"/>
          <p:cNvSpPr/>
          <p:nvPr/>
        </p:nvSpPr>
        <p:spPr>
          <a:xfrm>
            <a:off x="2035975" y="23487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49"/>
          <p:cNvSpPr/>
          <p:nvPr/>
        </p:nvSpPr>
        <p:spPr>
          <a:xfrm>
            <a:off x="3650150" y="1182700"/>
            <a:ext cx="505200" cy="523500"/>
          </a:xfrm>
          <a:prstGeom prst="ellipse">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cap="flat" cmpd="sng" w="9525">
            <a:solidFill>
              <a:schemeClr val="dk2"/>
            </a:solidFill>
            <a:prstDash val="solid"/>
            <a:round/>
            <a:headEnd len="med" w="med" type="none"/>
            <a:tailEnd len="med" w="med" type="triangle"/>
          </a:ln>
        </p:spPr>
      </p:cxnSp>
      <p:cxnSp>
        <p:nvCxnSpPr>
          <p:cNvPr id="5195" name="Google Shape;5195;p49"/>
          <p:cNvCxnSpPr>
            <a:stCxn id="5191" idx="6"/>
            <a:endCxn id="5193" idx="2"/>
          </p:cNvCxnSpPr>
          <p:nvPr/>
        </p:nvCxnSpPr>
        <p:spPr>
          <a:xfrm flipH="1" rot="10800000">
            <a:off x="2541175" y="1444325"/>
            <a:ext cx="1109100" cy="277200"/>
          </a:xfrm>
          <a:prstGeom prst="straightConnector1">
            <a:avLst/>
          </a:prstGeom>
          <a:noFill/>
          <a:ln cap="flat" cmpd="sng" w="9525">
            <a:solidFill>
              <a:schemeClr val="dk2"/>
            </a:solidFill>
            <a:prstDash val="solid"/>
            <a:round/>
            <a:headEnd len="med" w="med" type="none"/>
            <a:tailEnd len="med" w="med" type="triangle"/>
          </a:ln>
        </p:spPr>
      </p:cxnSp>
      <p:cxnSp>
        <p:nvCxnSpPr>
          <p:cNvPr id="5196" name="Google Shape;5196;p49"/>
          <p:cNvCxnSpPr>
            <a:stCxn id="5192" idx="6"/>
            <a:endCxn id="5193" idx="2"/>
          </p:cNvCxnSpPr>
          <p:nvPr/>
        </p:nvCxnSpPr>
        <p:spPr>
          <a:xfrm flipH="1" rot="10800000">
            <a:off x="2541175" y="1444350"/>
            <a:ext cx="1109100" cy="1166100"/>
          </a:xfrm>
          <a:prstGeom prst="straightConnector1">
            <a:avLst/>
          </a:prstGeom>
          <a:noFill/>
          <a:ln cap="flat" cmpd="sng" w="9525">
            <a:solidFill>
              <a:schemeClr val="dk2"/>
            </a:solidFill>
            <a:prstDash val="solid"/>
            <a:round/>
            <a:headEnd len="med" w="med" type="none"/>
            <a:tailEnd len="med" w="med" type="triangle"/>
          </a:ln>
        </p:spPr>
      </p:cxnSp>
      <p:sp>
        <p:nvSpPr>
          <p:cNvPr id="5197" name="Google Shape;5197;p49"/>
          <p:cNvSpPr txBox="1"/>
          <p:nvPr/>
        </p:nvSpPr>
        <p:spPr>
          <a:xfrm>
            <a:off x="417975" y="3332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cap="flat" cmpd="sng" w="9525">
            <a:solidFill>
              <a:schemeClr val="dk2"/>
            </a:solidFill>
            <a:prstDash val="solid"/>
            <a:round/>
            <a:headEnd len="med" w="med" type="none"/>
            <a:tailEnd len="med" w="med" type="triangle"/>
          </a:ln>
        </p:spPr>
      </p:cxnSp>
      <p:cxnSp>
        <p:nvCxnSpPr>
          <p:cNvPr id="5202" name="Google Shape;5202;p49"/>
          <p:cNvCxnSpPr>
            <a:stCxn id="5198" idx="3"/>
            <a:endCxn id="5190" idx="2"/>
          </p:cNvCxnSpPr>
          <p:nvPr/>
        </p:nvCxnSpPr>
        <p:spPr>
          <a:xfrm flipH="1" rot="10800000">
            <a:off x="1185075" y="585950"/>
            <a:ext cx="850800" cy="453600"/>
          </a:xfrm>
          <a:prstGeom prst="straightConnector1">
            <a:avLst/>
          </a:prstGeom>
          <a:noFill/>
          <a:ln cap="flat" cmpd="sng" w="9525">
            <a:solidFill>
              <a:schemeClr val="dk2"/>
            </a:solidFill>
            <a:prstDash val="solid"/>
            <a:round/>
            <a:headEnd len="med" w="med" type="none"/>
            <a:tailEnd len="med" w="med" type="triangle"/>
          </a:ln>
        </p:spPr>
      </p:cxnSp>
      <p:cxnSp>
        <p:nvCxnSpPr>
          <p:cNvPr id="5203" name="Google Shape;5203;p49"/>
          <p:cNvCxnSpPr>
            <a:stCxn id="5199" idx="3"/>
            <a:endCxn id="5191" idx="2"/>
          </p:cNvCxnSpPr>
          <p:nvPr/>
        </p:nvCxnSpPr>
        <p:spPr>
          <a:xfrm flipH="1" rot="10800000">
            <a:off x="1185075" y="1721500"/>
            <a:ext cx="850800" cy="103500"/>
          </a:xfrm>
          <a:prstGeom prst="straightConnector1">
            <a:avLst/>
          </a:prstGeom>
          <a:noFill/>
          <a:ln cap="flat" cmpd="sng" w="9525">
            <a:solidFill>
              <a:schemeClr val="dk2"/>
            </a:solidFill>
            <a:prstDash val="solid"/>
            <a:round/>
            <a:headEnd len="med" w="med" type="none"/>
            <a:tailEnd len="med" w="med" type="triangle"/>
          </a:ln>
        </p:spPr>
      </p:cxnSp>
      <p:cxnSp>
        <p:nvCxnSpPr>
          <p:cNvPr id="5204" name="Google Shape;5204;p49"/>
          <p:cNvCxnSpPr>
            <a:stCxn id="5200" idx="3"/>
            <a:endCxn id="5192" idx="2"/>
          </p:cNvCxnSpPr>
          <p:nvPr/>
        </p:nvCxnSpPr>
        <p:spPr>
          <a:xfrm>
            <a:off x="1185075" y="2610450"/>
            <a:ext cx="850800" cy="0"/>
          </a:xfrm>
          <a:prstGeom prst="straightConnector1">
            <a:avLst/>
          </a:prstGeom>
          <a:noFill/>
          <a:ln cap="flat" cmpd="sng" w="9525">
            <a:solidFill>
              <a:schemeClr val="dk2"/>
            </a:solidFill>
            <a:prstDash val="solid"/>
            <a:round/>
            <a:headEnd len="med" w="med" type="none"/>
            <a:tailEnd len="med" w="med" type="triangle"/>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cap="flat" cmpd="sng" w="9525">
            <a:solidFill>
              <a:schemeClr val="dk2"/>
            </a:solidFill>
            <a:prstDash val="solid"/>
            <a:round/>
            <a:headEnd len="med" w="med" type="none"/>
            <a:tailEnd len="med" w="med" type="triangle"/>
          </a:ln>
        </p:spPr>
      </p:cxnSp>
      <p:sp>
        <p:nvSpPr>
          <p:cNvPr id="5206" name="Google Shape;5206;p49"/>
          <p:cNvSpPr txBox="1"/>
          <p:nvPr/>
        </p:nvSpPr>
        <p:spPr>
          <a:xfrm>
            <a:off x="3001525" y="555425"/>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Family?</a:t>
            </a:r>
            <a:endParaRPr i="1" sz="1100">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Walk?</a:t>
            </a:r>
            <a:endParaRPr i="1" sz="1100">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School</a:t>
            </a:r>
            <a:endParaRPr i="1" sz="1100">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cap="flat" cmpd="sng" w="9525">
            <a:solidFill>
              <a:schemeClr val="dk2"/>
            </a:solidFill>
            <a:prstDash val="solid"/>
            <a:round/>
            <a:headEnd len="med" w="med" type="none"/>
            <a:tailEnd len="med" w="med" type="triangle"/>
          </a:ln>
        </p:spPr>
      </p:cxnSp>
      <p:sp>
        <p:nvSpPr>
          <p:cNvPr id="5210" name="Google Shape;5210;p49"/>
          <p:cNvSpPr txBox="1"/>
          <p:nvPr/>
        </p:nvSpPr>
        <p:spPr>
          <a:xfrm>
            <a:off x="4556650" y="1267900"/>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49"/>
          <p:cNvSpPr txBox="1"/>
          <p:nvPr/>
        </p:nvSpPr>
        <p:spPr>
          <a:xfrm>
            <a:off x="59892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15" name="Google Shape;5215;p49"/>
          <p:cNvCxnSpPr>
            <a:stCxn id="5211" idx="6"/>
            <a:endCxn id="5213" idx="1"/>
          </p:cNvCxnSpPr>
          <p:nvPr/>
        </p:nvCxnSpPr>
        <p:spPr>
          <a:xfrm>
            <a:off x="7542050" y="812750"/>
            <a:ext cx="367500" cy="0"/>
          </a:xfrm>
          <a:prstGeom prst="straightConnector1">
            <a:avLst/>
          </a:prstGeom>
          <a:noFill/>
          <a:ln cap="flat" cmpd="sng" w="9525">
            <a:solidFill>
              <a:schemeClr val="dk2"/>
            </a:solidFill>
            <a:prstDash val="solid"/>
            <a:round/>
            <a:headEnd len="med" w="med" type="none"/>
            <a:tailEnd len="med" w="med" type="triangle"/>
          </a:ln>
        </p:spPr>
      </p:cxnSp>
      <p:sp>
        <p:nvSpPr>
          <p:cNvPr id="5216" name="Google Shape;5216;p49"/>
          <p:cNvSpPr/>
          <p:nvPr/>
        </p:nvSpPr>
        <p:spPr>
          <a:xfrm>
            <a:off x="1521275" y="37999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49"/>
          <p:cNvSpPr txBox="1"/>
          <p:nvPr/>
        </p:nvSpPr>
        <p:spPr>
          <a:xfrm>
            <a:off x="473675" y="38851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20" name="Google Shape;5220;p49"/>
          <p:cNvCxnSpPr>
            <a:stCxn id="5216" idx="6"/>
            <a:endCxn id="5218" idx="1"/>
          </p:cNvCxnSpPr>
          <p:nvPr/>
        </p:nvCxnSpPr>
        <p:spPr>
          <a:xfrm flipH="1" rot="10800000">
            <a:off x="2026475" y="3604450"/>
            <a:ext cx="519900" cy="457200"/>
          </a:xfrm>
          <a:prstGeom prst="straightConnector1">
            <a:avLst/>
          </a:prstGeom>
          <a:noFill/>
          <a:ln cap="flat" cmpd="sng" w="9525">
            <a:solidFill>
              <a:schemeClr val="dk2"/>
            </a:solidFill>
            <a:prstDash val="solid"/>
            <a:round/>
            <a:headEnd len="med" w="med" type="none"/>
            <a:tailEnd len="med" w="med" type="triangle"/>
          </a:ln>
        </p:spPr>
      </p:cxnSp>
      <p:cxnSp>
        <p:nvCxnSpPr>
          <p:cNvPr id="5221" name="Google Shape;5221;p49"/>
          <p:cNvCxnSpPr>
            <a:stCxn id="5216" idx="6"/>
          </p:cNvCxnSpPr>
          <p:nvPr/>
        </p:nvCxnSpPr>
        <p:spPr>
          <a:xfrm>
            <a:off x="2026475" y="4061650"/>
            <a:ext cx="519900" cy="407700"/>
          </a:xfrm>
          <a:prstGeom prst="straightConnector1">
            <a:avLst/>
          </a:prstGeom>
          <a:noFill/>
          <a:ln cap="flat" cmpd="sng" w="9525">
            <a:solidFill>
              <a:schemeClr val="dk2"/>
            </a:solidFill>
            <a:prstDash val="solid"/>
            <a:round/>
            <a:headEnd len="med" w="med" type="none"/>
            <a:tailEnd len="med" w="med" type="triangle"/>
          </a:ln>
        </p:spPr>
      </p:cxnSp>
      <p:sp>
        <p:nvSpPr>
          <p:cNvPr id="5222" name="Google Shape;5222;p49"/>
          <p:cNvSpPr txBox="1"/>
          <p:nvPr/>
        </p:nvSpPr>
        <p:spPr>
          <a:xfrm>
            <a:off x="2546375" y="42928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 Neuron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1" name="Google Shape;5231;p50"/>
          <p:cNvCxnSpPr/>
          <p:nvPr/>
        </p:nvCxnSpPr>
        <p:spPr>
          <a:xfrm rot="10800000">
            <a:off x="1356945" y="32488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32" name="Google Shape;5232;p50"/>
          <p:cNvSpPr/>
          <p:nvPr/>
        </p:nvSpPr>
        <p:spPr>
          <a:xfrm>
            <a:off x="1887550" y="27601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50"/>
          <p:cNvSpPr/>
          <p:nvPr/>
        </p:nvSpPr>
        <p:spPr>
          <a:xfrm>
            <a:off x="2177534" y="30896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50"/>
          <p:cNvSpPr/>
          <p:nvPr/>
        </p:nvSpPr>
        <p:spPr>
          <a:xfrm>
            <a:off x="2254441" y="24306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50"/>
          <p:cNvSpPr/>
          <p:nvPr/>
        </p:nvSpPr>
        <p:spPr>
          <a:xfrm>
            <a:off x="2315118" y="31367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50"/>
          <p:cNvSpPr/>
          <p:nvPr/>
        </p:nvSpPr>
        <p:spPr>
          <a:xfrm>
            <a:off x="2392025" y="26660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50"/>
          <p:cNvSpPr/>
          <p:nvPr/>
        </p:nvSpPr>
        <p:spPr>
          <a:xfrm>
            <a:off x="2208580" y="29013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50"/>
          <p:cNvSpPr/>
          <p:nvPr/>
        </p:nvSpPr>
        <p:spPr>
          <a:xfrm>
            <a:off x="2116857" y="27131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50"/>
          <p:cNvSpPr/>
          <p:nvPr/>
        </p:nvSpPr>
        <p:spPr>
          <a:xfrm>
            <a:off x="2896500" y="12539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50"/>
          <p:cNvSpPr/>
          <p:nvPr/>
        </p:nvSpPr>
        <p:spPr>
          <a:xfrm>
            <a:off x="2346164" y="24777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50"/>
          <p:cNvSpPr/>
          <p:nvPr/>
        </p:nvSpPr>
        <p:spPr>
          <a:xfrm>
            <a:off x="3125807" y="13951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50"/>
          <p:cNvSpPr/>
          <p:nvPr/>
        </p:nvSpPr>
        <p:spPr>
          <a:xfrm>
            <a:off x="3247868" y="18658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50"/>
          <p:cNvSpPr/>
          <p:nvPr/>
        </p:nvSpPr>
        <p:spPr>
          <a:xfrm>
            <a:off x="2483748" y="21953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50"/>
          <p:cNvSpPr/>
          <p:nvPr/>
        </p:nvSpPr>
        <p:spPr>
          <a:xfrm>
            <a:off x="2529609" y="15834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50"/>
          <p:cNvSpPr/>
          <p:nvPr/>
        </p:nvSpPr>
        <p:spPr>
          <a:xfrm>
            <a:off x="2804777" y="19129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50"/>
          <p:cNvSpPr/>
          <p:nvPr/>
        </p:nvSpPr>
        <p:spPr>
          <a:xfrm>
            <a:off x="2758916" y="29955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50"/>
          <p:cNvSpPr/>
          <p:nvPr/>
        </p:nvSpPr>
        <p:spPr>
          <a:xfrm>
            <a:off x="2942361" y="21482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50"/>
          <p:cNvSpPr/>
          <p:nvPr/>
        </p:nvSpPr>
        <p:spPr>
          <a:xfrm>
            <a:off x="3263391" y="25719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50"/>
          <p:cNvSpPr/>
          <p:nvPr/>
        </p:nvSpPr>
        <p:spPr>
          <a:xfrm>
            <a:off x="3187898" y="23500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50"/>
          <p:cNvSpPr/>
          <p:nvPr/>
        </p:nvSpPr>
        <p:spPr>
          <a:xfrm>
            <a:off x="2912730" y="25853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50"/>
          <p:cNvSpPr/>
          <p:nvPr/>
        </p:nvSpPr>
        <p:spPr>
          <a:xfrm>
            <a:off x="2575470" y="26189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50"/>
          <p:cNvSpPr/>
          <p:nvPr/>
        </p:nvSpPr>
        <p:spPr>
          <a:xfrm>
            <a:off x="2850639" y="28543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50"/>
          <p:cNvSpPr/>
          <p:nvPr/>
        </p:nvSpPr>
        <p:spPr>
          <a:xfrm>
            <a:off x="3722005" y="15363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50"/>
          <p:cNvSpPr/>
          <p:nvPr/>
        </p:nvSpPr>
        <p:spPr>
          <a:xfrm>
            <a:off x="3630282" y="22424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50"/>
          <p:cNvSpPr/>
          <p:nvPr/>
        </p:nvSpPr>
        <p:spPr>
          <a:xfrm>
            <a:off x="3859589" y="16305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50"/>
          <p:cNvSpPr/>
          <p:nvPr/>
        </p:nvSpPr>
        <p:spPr>
          <a:xfrm>
            <a:off x="3905450" y="17246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50"/>
          <p:cNvSpPr/>
          <p:nvPr/>
        </p:nvSpPr>
        <p:spPr>
          <a:xfrm>
            <a:off x="3767866" y="18187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50"/>
          <p:cNvSpPr/>
          <p:nvPr/>
        </p:nvSpPr>
        <p:spPr>
          <a:xfrm>
            <a:off x="3676143" y="16775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50"/>
          <p:cNvSpPr/>
          <p:nvPr/>
        </p:nvSpPr>
        <p:spPr>
          <a:xfrm>
            <a:off x="3813727" y="17717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50"/>
          <p:cNvSpPr/>
          <p:nvPr/>
        </p:nvSpPr>
        <p:spPr>
          <a:xfrm>
            <a:off x="2713055" y="13010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50"/>
          <p:cNvSpPr/>
          <p:nvPr/>
        </p:nvSpPr>
        <p:spPr>
          <a:xfrm>
            <a:off x="2300302" y="25248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50"/>
          <p:cNvSpPr/>
          <p:nvPr/>
        </p:nvSpPr>
        <p:spPr>
          <a:xfrm>
            <a:off x="2988223" y="14422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50"/>
          <p:cNvSpPr/>
          <p:nvPr/>
        </p:nvSpPr>
        <p:spPr>
          <a:xfrm>
            <a:off x="2621332" y="29484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50"/>
          <p:cNvSpPr/>
          <p:nvPr/>
        </p:nvSpPr>
        <p:spPr>
          <a:xfrm>
            <a:off x="3034084" y="19600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50"/>
          <p:cNvSpPr/>
          <p:nvPr/>
        </p:nvSpPr>
        <p:spPr>
          <a:xfrm>
            <a:off x="2437886" y="22894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50"/>
          <p:cNvSpPr/>
          <p:nvPr/>
        </p:nvSpPr>
        <p:spPr>
          <a:xfrm>
            <a:off x="2667193" y="20070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50"/>
          <p:cNvSpPr/>
          <p:nvPr/>
        </p:nvSpPr>
        <p:spPr>
          <a:xfrm>
            <a:off x="3309252" y="12068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50"/>
          <p:cNvSpPr/>
          <p:nvPr/>
        </p:nvSpPr>
        <p:spPr>
          <a:xfrm>
            <a:off x="3355114" y="23365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50"/>
          <p:cNvSpPr/>
          <p:nvPr/>
        </p:nvSpPr>
        <p:spPr>
          <a:xfrm>
            <a:off x="3584420" y="13481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50"/>
          <p:cNvSpPr/>
          <p:nvPr/>
        </p:nvSpPr>
        <p:spPr>
          <a:xfrm>
            <a:off x="3538559" y="20541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50"/>
          <p:cNvSpPr/>
          <p:nvPr/>
        </p:nvSpPr>
        <p:spPr>
          <a:xfrm>
            <a:off x="3079945" y="11598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50"/>
          <p:cNvSpPr/>
          <p:nvPr/>
        </p:nvSpPr>
        <p:spPr>
          <a:xfrm>
            <a:off x="3446836" y="14893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50"/>
          <p:cNvSpPr/>
          <p:nvPr/>
        </p:nvSpPr>
        <p:spPr>
          <a:xfrm>
            <a:off x="3400975" y="23836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50"/>
          <p:cNvSpPr txBox="1"/>
          <p:nvPr/>
        </p:nvSpPr>
        <p:spPr>
          <a:xfrm>
            <a:off x="2808825" y="33250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flipH="1" rot="10800000">
            <a:off x="1658500" y="12257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277" name="Google Shape;5277;p50"/>
          <p:cNvCxnSpPr/>
          <p:nvPr/>
        </p:nvCxnSpPr>
        <p:spPr>
          <a:xfrm flipH="1" rot="10800000">
            <a:off x="1441075" y="9820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278" name="Google Shape;5278;p50"/>
          <p:cNvSpPr/>
          <p:nvPr/>
        </p:nvSpPr>
        <p:spPr>
          <a:xfrm>
            <a:off x="6095070" y="20995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9" name="Google Shape;5279;p50"/>
          <p:cNvCxnSpPr/>
          <p:nvPr/>
        </p:nvCxnSpPr>
        <p:spPr>
          <a:xfrm rot="10800000">
            <a:off x="5381020" y="32471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80" name="Google Shape;5280;p50"/>
          <p:cNvSpPr/>
          <p:nvPr/>
        </p:nvSpPr>
        <p:spPr>
          <a:xfrm>
            <a:off x="5911625" y="27584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50"/>
          <p:cNvSpPr/>
          <p:nvPr/>
        </p:nvSpPr>
        <p:spPr>
          <a:xfrm>
            <a:off x="6201609" y="30879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50"/>
          <p:cNvSpPr/>
          <p:nvPr/>
        </p:nvSpPr>
        <p:spPr>
          <a:xfrm>
            <a:off x="6278516" y="24289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50"/>
          <p:cNvSpPr/>
          <p:nvPr/>
        </p:nvSpPr>
        <p:spPr>
          <a:xfrm>
            <a:off x="6339193" y="31350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50"/>
          <p:cNvSpPr/>
          <p:nvPr/>
        </p:nvSpPr>
        <p:spPr>
          <a:xfrm>
            <a:off x="6416100" y="26643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50"/>
          <p:cNvSpPr/>
          <p:nvPr/>
        </p:nvSpPr>
        <p:spPr>
          <a:xfrm>
            <a:off x="6232655" y="28996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50"/>
          <p:cNvSpPr/>
          <p:nvPr/>
        </p:nvSpPr>
        <p:spPr>
          <a:xfrm>
            <a:off x="6140932" y="27114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50"/>
          <p:cNvSpPr/>
          <p:nvPr/>
        </p:nvSpPr>
        <p:spPr>
          <a:xfrm>
            <a:off x="6920575" y="12522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50"/>
          <p:cNvSpPr/>
          <p:nvPr/>
        </p:nvSpPr>
        <p:spPr>
          <a:xfrm>
            <a:off x="6370239" y="24760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50"/>
          <p:cNvSpPr/>
          <p:nvPr/>
        </p:nvSpPr>
        <p:spPr>
          <a:xfrm>
            <a:off x="7149882" y="13934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50"/>
          <p:cNvSpPr/>
          <p:nvPr/>
        </p:nvSpPr>
        <p:spPr>
          <a:xfrm>
            <a:off x="7271943" y="18641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50"/>
          <p:cNvSpPr/>
          <p:nvPr/>
        </p:nvSpPr>
        <p:spPr>
          <a:xfrm>
            <a:off x="6507823" y="21936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50"/>
          <p:cNvSpPr/>
          <p:nvPr/>
        </p:nvSpPr>
        <p:spPr>
          <a:xfrm>
            <a:off x="6553684" y="15817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50"/>
          <p:cNvSpPr/>
          <p:nvPr/>
        </p:nvSpPr>
        <p:spPr>
          <a:xfrm>
            <a:off x="6828852" y="19112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50"/>
          <p:cNvSpPr/>
          <p:nvPr/>
        </p:nvSpPr>
        <p:spPr>
          <a:xfrm>
            <a:off x="6782991" y="29938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50"/>
          <p:cNvSpPr/>
          <p:nvPr/>
        </p:nvSpPr>
        <p:spPr>
          <a:xfrm>
            <a:off x="6966436" y="21465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50"/>
          <p:cNvSpPr/>
          <p:nvPr/>
        </p:nvSpPr>
        <p:spPr>
          <a:xfrm>
            <a:off x="7287466" y="25702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50"/>
          <p:cNvSpPr/>
          <p:nvPr/>
        </p:nvSpPr>
        <p:spPr>
          <a:xfrm>
            <a:off x="7211973" y="23483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50"/>
          <p:cNvSpPr/>
          <p:nvPr/>
        </p:nvSpPr>
        <p:spPr>
          <a:xfrm>
            <a:off x="6936805" y="25836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50"/>
          <p:cNvSpPr/>
          <p:nvPr/>
        </p:nvSpPr>
        <p:spPr>
          <a:xfrm>
            <a:off x="6599545" y="26172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50"/>
          <p:cNvSpPr/>
          <p:nvPr/>
        </p:nvSpPr>
        <p:spPr>
          <a:xfrm>
            <a:off x="6874714" y="28526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50"/>
          <p:cNvSpPr/>
          <p:nvPr/>
        </p:nvSpPr>
        <p:spPr>
          <a:xfrm>
            <a:off x="7746080" y="15346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50"/>
          <p:cNvSpPr/>
          <p:nvPr/>
        </p:nvSpPr>
        <p:spPr>
          <a:xfrm>
            <a:off x="7654357" y="22407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50"/>
          <p:cNvSpPr/>
          <p:nvPr/>
        </p:nvSpPr>
        <p:spPr>
          <a:xfrm>
            <a:off x="7883664" y="16288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50"/>
          <p:cNvSpPr/>
          <p:nvPr/>
        </p:nvSpPr>
        <p:spPr>
          <a:xfrm>
            <a:off x="7929525" y="17229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50"/>
          <p:cNvSpPr/>
          <p:nvPr/>
        </p:nvSpPr>
        <p:spPr>
          <a:xfrm>
            <a:off x="7791941" y="18170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50"/>
          <p:cNvSpPr/>
          <p:nvPr/>
        </p:nvSpPr>
        <p:spPr>
          <a:xfrm>
            <a:off x="7700218" y="16758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50"/>
          <p:cNvSpPr/>
          <p:nvPr/>
        </p:nvSpPr>
        <p:spPr>
          <a:xfrm>
            <a:off x="7837802" y="17700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50"/>
          <p:cNvSpPr/>
          <p:nvPr/>
        </p:nvSpPr>
        <p:spPr>
          <a:xfrm>
            <a:off x="6737130" y="12993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0"/>
          <p:cNvSpPr/>
          <p:nvPr/>
        </p:nvSpPr>
        <p:spPr>
          <a:xfrm>
            <a:off x="6324377" y="25231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0"/>
          <p:cNvSpPr/>
          <p:nvPr/>
        </p:nvSpPr>
        <p:spPr>
          <a:xfrm>
            <a:off x="7012298" y="14405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50"/>
          <p:cNvSpPr/>
          <p:nvPr/>
        </p:nvSpPr>
        <p:spPr>
          <a:xfrm>
            <a:off x="6645407" y="29467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50"/>
          <p:cNvSpPr/>
          <p:nvPr/>
        </p:nvSpPr>
        <p:spPr>
          <a:xfrm>
            <a:off x="7058159" y="19583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50"/>
          <p:cNvSpPr/>
          <p:nvPr/>
        </p:nvSpPr>
        <p:spPr>
          <a:xfrm>
            <a:off x="6461961" y="22877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0"/>
          <p:cNvSpPr/>
          <p:nvPr/>
        </p:nvSpPr>
        <p:spPr>
          <a:xfrm>
            <a:off x="6691268" y="20053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0"/>
          <p:cNvSpPr/>
          <p:nvPr/>
        </p:nvSpPr>
        <p:spPr>
          <a:xfrm>
            <a:off x="7333327" y="12051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50"/>
          <p:cNvSpPr/>
          <p:nvPr/>
        </p:nvSpPr>
        <p:spPr>
          <a:xfrm>
            <a:off x="7379189" y="23348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50"/>
          <p:cNvSpPr/>
          <p:nvPr/>
        </p:nvSpPr>
        <p:spPr>
          <a:xfrm>
            <a:off x="7608495" y="13464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50"/>
          <p:cNvSpPr/>
          <p:nvPr/>
        </p:nvSpPr>
        <p:spPr>
          <a:xfrm>
            <a:off x="7562634" y="20524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50"/>
          <p:cNvSpPr/>
          <p:nvPr/>
        </p:nvSpPr>
        <p:spPr>
          <a:xfrm>
            <a:off x="7104020" y="11581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0"/>
          <p:cNvSpPr/>
          <p:nvPr/>
        </p:nvSpPr>
        <p:spPr>
          <a:xfrm>
            <a:off x="7470911" y="14876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50"/>
          <p:cNvSpPr/>
          <p:nvPr/>
        </p:nvSpPr>
        <p:spPr>
          <a:xfrm>
            <a:off x="7425050" y="23819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50"/>
          <p:cNvSpPr txBox="1"/>
          <p:nvPr/>
        </p:nvSpPr>
        <p:spPr>
          <a:xfrm>
            <a:off x="6832900" y="33233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flipH="1" rot="10800000">
            <a:off x="5834975" y="12240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325" name="Google Shape;5325;p50"/>
          <p:cNvCxnSpPr/>
          <p:nvPr/>
        </p:nvCxnSpPr>
        <p:spPr>
          <a:xfrm flipH="1" rot="10800000">
            <a:off x="5465150" y="980325"/>
            <a:ext cx="7500" cy="2386200"/>
          </a:xfrm>
          <a:prstGeom prst="straightConnector1">
            <a:avLst/>
          </a:prstGeom>
          <a:noFill/>
          <a:ln cap="flat" cmpd="sng" w="9525">
            <a:solidFill>
              <a:schemeClr val="dk2"/>
            </a:solidFill>
            <a:prstDash val="solid"/>
            <a:round/>
            <a:headEnd len="med" w="med" type="none"/>
            <a:tailEnd len="med" w="med" type="triangle"/>
          </a:ln>
        </p:spPr>
      </p:cxnSp>
      <p:cxnSp>
        <p:nvCxnSpPr>
          <p:cNvPr id="5326" name="Google Shape;5326;p50"/>
          <p:cNvCxnSpPr/>
          <p:nvPr/>
        </p:nvCxnSpPr>
        <p:spPr>
          <a:xfrm>
            <a:off x="5477875" y="3207450"/>
            <a:ext cx="356100" cy="0"/>
          </a:xfrm>
          <a:prstGeom prst="straightConnector1">
            <a:avLst/>
          </a:prstGeom>
          <a:noFill/>
          <a:ln cap="flat" cmpd="sng" w="19050">
            <a:solidFill>
              <a:srgbClr val="FF0000"/>
            </a:solidFill>
            <a:prstDash val="solid"/>
            <a:round/>
            <a:headEnd len="med" w="med" type="none"/>
            <a:tailEnd len="med" w="med" type="none"/>
          </a:ln>
        </p:spPr>
      </p:cxnSp>
      <p:sp>
        <p:nvSpPr>
          <p:cNvPr id="5327" name="Google Shape;5327;p50"/>
          <p:cNvSpPr txBox="1"/>
          <p:nvPr/>
        </p:nvSpPr>
        <p:spPr>
          <a:xfrm>
            <a:off x="1553800" y="60355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5" name="Google Shape;5335;p51"/>
          <p:cNvSpPr/>
          <p:nvPr/>
        </p:nvSpPr>
        <p:spPr>
          <a:xfrm>
            <a:off x="418625" y="302902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51"/>
          <p:cNvSpPr/>
          <p:nvPr/>
        </p:nvSpPr>
        <p:spPr>
          <a:xfrm>
            <a:off x="2901325" y="1267850"/>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51"/>
          <p:cNvSpPr/>
          <p:nvPr/>
        </p:nvSpPr>
        <p:spPr>
          <a:xfrm>
            <a:off x="3998663" y="741513"/>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51"/>
          <p:cNvSpPr/>
          <p:nvPr/>
        </p:nvSpPr>
        <p:spPr>
          <a:xfrm>
            <a:off x="3682988" y="1060388"/>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51"/>
          <p:cNvSpPr/>
          <p:nvPr/>
        </p:nvSpPr>
        <p:spPr>
          <a:xfrm>
            <a:off x="4742750" y="310700"/>
            <a:ext cx="1221600" cy="1628100"/>
          </a:xfrm>
          <a:prstGeom prst="rect">
            <a:avLst/>
          </a:prstGeom>
          <a:solidFill>
            <a:srgbClr val="EE78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7" name="Google Shape;5347;p51"/>
          <p:cNvSpPr/>
          <p:nvPr/>
        </p:nvSpPr>
        <p:spPr>
          <a:xfrm rot="7778">
            <a:off x="4810692" y="80062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cap="flat" cmpd="sng" w="9525">
            <a:solidFill>
              <a:schemeClr val="dk2"/>
            </a:solidFill>
            <a:prstDash val="solid"/>
            <a:round/>
            <a:headEnd len="med" w="med" type="none"/>
            <a:tailEnd len="med" w="med" type="none"/>
          </a:ln>
        </p:spPr>
      </p:cxnSp>
      <p:cxnSp>
        <p:nvCxnSpPr>
          <p:cNvPr id="5353" name="Google Shape;5353;p51"/>
          <p:cNvCxnSpPr>
            <a:stCxn id="5338" idx="3"/>
            <a:endCxn id="5339" idx="1"/>
          </p:cNvCxnSpPr>
          <p:nvPr/>
        </p:nvCxnSpPr>
        <p:spPr>
          <a:xfrm flipH="1" rot="10800000">
            <a:off x="1660305" y="1124323"/>
            <a:ext cx="157200" cy="900"/>
          </a:xfrm>
          <a:prstGeom prst="straightConnector1">
            <a:avLst/>
          </a:prstGeom>
          <a:noFill/>
          <a:ln cap="flat" cmpd="sng" w="9525">
            <a:solidFill>
              <a:schemeClr val="dk2"/>
            </a:solidFill>
            <a:prstDash val="solid"/>
            <a:round/>
            <a:headEnd len="med" w="med" type="none"/>
            <a:tailEnd len="med" w="med" type="none"/>
          </a:ln>
        </p:spPr>
      </p:cxnSp>
      <p:cxnSp>
        <p:nvCxnSpPr>
          <p:cNvPr id="5354" name="Google Shape;5354;p51"/>
          <p:cNvCxnSpPr>
            <a:stCxn id="5339" idx="3"/>
            <a:endCxn id="5341" idx="1"/>
          </p:cNvCxnSpPr>
          <p:nvPr/>
        </p:nvCxnSpPr>
        <p:spPr>
          <a:xfrm flipH="1" rot="10800000">
            <a:off x="2082830" y="745248"/>
            <a:ext cx="183300" cy="379800"/>
          </a:xfrm>
          <a:prstGeom prst="straightConnector1">
            <a:avLst/>
          </a:prstGeom>
          <a:noFill/>
          <a:ln cap="flat" cmpd="sng" w="9525">
            <a:solidFill>
              <a:schemeClr val="dk2"/>
            </a:solidFill>
            <a:prstDash val="solid"/>
            <a:round/>
            <a:headEnd len="med" w="med" type="none"/>
            <a:tailEnd len="med" w="med" type="triangle"/>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cap="flat" cmpd="sng" w="9525">
            <a:solidFill>
              <a:schemeClr val="dk2"/>
            </a:solidFill>
            <a:prstDash val="solid"/>
            <a:round/>
            <a:headEnd len="med" w="med" type="none"/>
            <a:tailEnd len="med" w="med" type="triangle"/>
          </a:ln>
        </p:spPr>
      </p:cxnSp>
      <p:cxnSp>
        <p:nvCxnSpPr>
          <p:cNvPr id="5356" name="Google Shape;5356;p51"/>
          <p:cNvCxnSpPr>
            <a:stCxn id="5341" idx="3"/>
          </p:cNvCxnSpPr>
          <p:nvPr/>
        </p:nvCxnSpPr>
        <p:spPr>
          <a:xfrm>
            <a:off x="2531255" y="745948"/>
            <a:ext cx="377100" cy="9000"/>
          </a:xfrm>
          <a:prstGeom prst="straightConnector1">
            <a:avLst/>
          </a:prstGeom>
          <a:noFill/>
          <a:ln cap="flat" cmpd="sng" w="9525">
            <a:solidFill>
              <a:schemeClr val="dk2"/>
            </a:solidFill>
            <a:prstDash val="solid"/>
            <a:round/>
            <a:headEnd len="med" w="med" type="none"/>
            <a:tailEnd len="med" w="med" type="triangle"/>
          </a:ln>
        </p:spPr>
      </p:cxnSp>
      <p:cxnSp>
        <p:nvCxnSpPr>
          <p:cNvPr id="5357" name="Google Shape;5357;p51"/>
          <p:cNvCxnSpPr>
            <a:stCxn id="5340" idx="3"/>
          </p:cNvCxnSpPr>
          <p:nvPr/>
        </p:nvCxnSpPr>
        <p:spPr>
          <a:xfrm>
            <a:off x="2505355" y="1563248"/>
            <a:ext cx="381000" cy="5700"/>
          </a:xfrm>
          <a:prstGeom prst="straightConnector1">
            <a:avLst/>
          </a:prstGeom>
          <a:noFill/>
          <a:ln cap="flat" cmpd="sng" w="9525">
            <a:solidFill>
              <a:schemeClr val="dk2"/>
            </a:solidFill>
            <a:prstDash val="solid"/>
            <a:round/>
            <a:headEnd len="med" w="med" type="none"/>
            <a:tailEnd len="med" w="med" type="triangle"/>
          </a:ln>
        </p:spPr>
      </p:cxnSp>
      <p:cxnSp>
        <p:nvCxnSpPr>
          <p:cNvPr id="5358" name="Google Shape;5358;p51"/>
          <p:cNvCxnSpPr>
            <a:stCxn id="5342" idx="5"/>
            <a:endCxn id="5344" idx="0"/>
          </p:cNvCxnSpPr>
          <p:nvPr/>
        </p:nvCxnSpPr>
        <p:spPr>
          <a:xfrm>
            <a:off x="3358588" y="544138"/>
            <a:ext cx="1016100" cy="197400"/>
          </a:xfrm>
          <a:prstGeom prst="curvedConnector2">
            <a:avLst/>
          </a:prstGeom>
          <a:noFill/>
          <a:ln cap="flat" cmpd="sng" w="9525">
            <a:solidFill>
              <a:schemeClr val="dk2"/>
            </a:solidFill>
            <a:prstDash val="solid"/>
            <a:round/>
            <a:headEnd len="med" w="med" type="none"/>
            <a:tailEnd len="med" w="med" type="none"/>
          </a:ln>
        </p:spPr>
      </p:cxnSp>
      <p:cxnSp>
        <p:nvCxnSpPr>
          <p:cNvPr id="5359" name="Google Shape;5359;p51"/>
          <p:cNvCxnSpPr>
            <a:stCxn id="5343" idx="4"/>
            <a:endCxn id="5345" idx="3"/>
          </p:cNvCxnSpPr>
          <p:nvPr/>
        </p:nvCxnSpPr>
        <p:spPr>
          <a:xfrm flipH="1" rot="10800000">
            <a:off x="3054102" y="1507962"/>
            <a:ext cx="705300" cy="133500"/>
          </a:xfrm>
          <a:prstGeom prst="curvedConnector2">
            <a:avLst/>
          </a:prstGeom>
          <a:noFill/>
          <a:ln cap="flat" cmpd="sng" w="9525">
            <a:solidFill>
              <a:schemeClr val="dk2"/>
            </a:solidFill>
            <a:prstDash val="solid"/>
            <a:round/>
            <a:headEnd len="med" w="med" type="none"/>
            <a:tailEnd len="med" w="med" type="none"/>
          </a:ln>
        </p:spPr>
      </p:cxnSp>
      <p:cxnSp>
        <p:nvCxnSpPr>
          <p:cNvPr id="5360" name="Google Shape;5360;p51"/>
          <p:cNvCxnSpPr>
            <a:stCxn id="5345" idx="5"/>
            <a:endCxn id="5346" idx="1"/>
          </p:cNvCxnSpPr>
          <p:nvPr/>
        </p:nvCxnSpPr>
        <p:spPr>
          <a:xfrm flipH="1" rot="10800000">
            <a:off x="4135388" y="1124776"/>
            <a:ext cx="607500" cy="9600"/>
          </a:xfrm>
          <a:prstGeom prst="straightConnector1">
            <a:avLst/>
          </a:prstGeom>
          <a:noFill/>
          <a:ln cap="flat" cmpd="sng" w="9525">
            <a:solidFill>
              <a:schemeClr val="dk2"/>
            </a:solidFill>
            <a:prstDash val="solid"/>
            <a:round/>
            <a:headEnd len="med" w="med" type="none"/>
            <a:tailEnd len="med" w="med" type="triangle"/>
          </a:ln>
        </p:spPr>
      </p:cxnSp>
      <p:cxnSp>
        <p:nvCxnSpPr>
          <p:cNvPr id="5361" name="Google Shape;5361;p51"/>
          <p:cNvCxnSpPr>
            <a:stCxn id="5347" idx="3"/>
            <a:endCxn id="5348" idx="1"/>
          </p:cNvCxnSpPr>
          <p:nvPr/>
        </p:nvCxnSpPr>
        <p:spPr>
          <a:xfrm flipH="1" rot="10800000">
            <a:off x="5075892" y="1124473"/>
            <a:ext cx="142500" cy="5400"/>
          </a:xfrm>
          <a:prstGeom prst="straightConnector1">
            <a:avLst/>
          </a:prstGeom>
          <a:noFill/>
          <a:ln cap="flat" cmpd="sng" w="9525">
            <a:solidFill>
              <a:schemeClr val="dk2"/>
            </a:solidFill>
            <a:prstDash val="solid"/>
            <a:round/>
            <a:headEnd len="med" w="med" type="none"/>
            <a:tailEnd len="med" w="med" type="triangle"/>
          </a:ln>
        </p:spPr>
      </p:cxnSp>
      <p:cxnSp>
        <p:nvCxnSpPr>
          <p:cNvPr id="5362" name="Google Shape;5362;p51"/>
          <p:cNvCxnSpPr>
            <a:stCxn id="5348" idx="3"/>
            <a:endCxn id="5349" idx="1"/>
          </p:cNvCxnSpPr>
          <p:nvPr/>
        </p:nvCxnSpPr>
        <p:spPr>
          <a:xfrm flipH="1" rot="10800000">
            <a:off x="5483530" y="1124448"/>
            <a:ext cx="142500" cy="600"/>
          </a:xfrm>
          <a:prstGeom prst="straightConnector1">
            <a:avLst/>
          </a:prstGeom>
          <a:noFill/>
          <a:ln cap="flat" cmpd="sng" w="9525">
            <a:solidFill>
              <a:schemeClr val="dk2"/>
            </a:solidFill>
            <a:prstDash val="solid"/>
            <a:round/>
            <a:headEnd len="med" w="med" type="none"/>
            <a:tailEnd len="med" w="med" type="triangle"/>
          </a:ln>
        </p:spPr>
      </p:cxnSp>
      <p:cxnSp>
        <p:nvCxnSpPr>
          <p:cNvPr id="5363" name="Google Shape;5363;p51"/>
          <p:cNvCxnSpPr>
            <a:stCxn id="5349" idx="3"/>
            <a:endCxn id="5350" idx="1"/>
          </p:cNvCxnSpPr>
          <p:nvPr/>
        </p:nvCxnSpPr>
        <p:spPr>
          <a:xfrm>
            <a:off x="5891142" y="1125048"/>
            <a:ext cx="438600" cy="4500"/>
          </a:xfrm>
          <a:prstGeom prst="straightConnector1">
            <a:avLst/>
          </a:prstGeom>
          <a:noFill/>
          <a:ln cap="flat" cmpd="sng" w="9525">
            <a:solidFill>
              <a:schemeClr val="dk2"/>
            </a:solidFill>
            <a:prstDash val="solid"/>
            <a:round/>
            <a:headEnd len="med" w="med" type="none"/>
            <a:tailEnd len="med" w="med" type="triangle"/>
          </a:ln>
        </p:spPr>
      </p:cxnSp>
      <p:sp>
        <p:nvSpPr>
          <p:cNvPr id="5364" name="Google Shape;5364;p51"/>
          <p:cNvSpPr/>
          <p:nvPr/>
        </p:nvSpPr>
        <p:spPr>
          <a:xfrm>
            <a:off x="1512775" y="3046725"/>
            <a:ext cx="937800" cy="361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51"/>
          <p:cNvSpPr/>
          <p:nvPr/>
        </p:nvSpPr>
        <p:spPr>
          <a:xfrm>
            <a:off x="2802075" y="3342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51"/>
          <p:cNvSpPr/>
          <p:nvPr/>
        </p:nvSpPr>
        <p:spPr>
          <a:xfrm>
            <a:off x="3882813" y="25450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51"/>
          <p:cNvSpPr/>
          <p:nvPr/>
        </p:nvSpPr>
        <p:spPr>
          <a:xfrm>
            <a:off x="3553550" y="2884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51"/>
          <p:cNvSpPr/>
          <p:nvPr/>
        </p:nvSpPr>
        <p:spPr>
          <a:xfrm>
            <a:off x="4953350" y="2803513"/>
            <a:ext cx="937800" cy="3615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De</a:t>
            </a:r>
            <a:r>
              <a:rPr lang="en">
                <a:latin typeface="Consolas"/>
                <a:ea typeface="Consolas"/>
                <a:cs typeface="Consolas"/>
                <a:sym typeface="Consolas"/>
              </a:rPr>
              <a:t>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cap="flat" cmpd="sng" w="9525">
            <a:solidFill>
              <a:schemeClr val="dk2"/>
            </a:solidFill>
            <a:prstDash val="solid"/>
            <a:round/>
            <a:headEnd len="med" w="med" type="none"/>
            <a:tailEnd len="med" w="med" type="triangle"/>
          </a:ln>
        </p:spPr>
      </p:cxnSp>
      <p:cxnSp>
        <p:nvCxnSpPr>
          <p:cNvPr id="5371" name="Google Shape;5371;p51"/>
          <p:cNvCxnSpPr>
            <a:stCxn id="5364" idx="3"/>
            <a:endCxn id="5365" idx="2"/>
          </p:cNvCxnSpPr>
          <p:nvPr/>
        </p:nvCxnSpPr>
        <p:spPr>
          <a:xfrm flipH="1" rot="10800000">
            <a:off x="2450575" y="2793075"/>
            <a:ext cx="435900" cy="434400"/>
          </a:xfrm>
          <a:prstGeom prst="curvedConnector3">
            <a:avLst>
              <a:gd fmla="val 49984" name="adj1"/>
            </a:avLst>
          </a:prstGeom>
          <a:noFill/>
          <a:ln cap="flat" cmpd="sng" w="9525">
            <a:solidFill>
              <a:schemeClr val="dk2"/>
            </a:solidFill>
            <a:prstDash val="solid"/>
            <a:round/>
            <a:headEnd len="med" w="med" type="none"/>
            <a:tailEnd len="med" w="med" type="none"/>
          </a:ln>
        </p:spPr>
      </p:cxnSp>
      <p:cxnSp>
        <p:nvCxnSpPr>
          <p:cNvPr id="5372" name="Google Shape;5372;p51"/>
          <p:cNvCxnSpPr>
            <a:stCxn id="5364" idx="3"/>
            <a:endCxn id="5366" idx="2"/>
          </p:cNvCxnSpPr>
          <p:nvPr/>
        </p:nvCxnSpPr>
        <p:spPr>
          <a:xfrm>
            <a:off x="2450575" y="3227475"/>
            <a:ext cx="351600" cy="488400"/>
          </a:xfrm>
          <a:prstGeom prst="curvedConnector3">
            <a:avLst>
              <a:gd fmla="val 49986" name="adj1"/>
            </a:avLst>
          </a:prstGeom>
          <a:noFill/>
          <a:ln cap="flat" cmpd="sng" w="9525">
            <a:solidFill>
              <a:schemeClr val="dk2"/>
            </a:solidFill>
            <a:prstDash val="solid"/>
            <a:round/>
            <a:headEnd len="med" w="med" type="none"/>
            <a:tailEnd len="med" w="med" type="none"/>
          </a:ln>
        </p:spPr>
      </p:cxnSp>
      <p:cxnSp>
        <p:nvCxnSpPr>
          <p:cNvPr id="5373" name="Google Shape;5373;p51"/>
          <p:cNvCxnSpPr>
            <a:stCxn id="5365" idx="5"/>
            <a:endCxn id="5367" idx="0"/>
          </p:cNvCxnSpPr>
          <p:nvPr/>
        </p:nvCxnSpPr>
        <p:spPr>
          <a:xfrm>
            <a:off x="3338738" y="2493538"/>
            <a:ext cx="920100" cy="51600"/>
          </a:xfrm>
          <a:prstGeom prst="curvedConnector2">
            <a:avLst/>
          </a:prstGeom>
          <a:noFill/>
          <a:ln cap="flat" cmpd="sng" w="9525">
            <a:solidFill>
              <a:schemeClr val="dk2"/>
            </a:solidFill>
            <a:prstDash val="solid"/>
            <a:round/>
            <a:headEnd len="med" w="med" type="none"/>
            <a:tailEnd len="med" w="med" type="none"/>
          </a:ln>
        </p:spPr>
      </p:cxnSp>
      <p:cxnSp>
        <p:nvCxnSpPr>
          <p:cNvPr id="5374" name="Google Shape;5374;p51"/>
          <p:cNvCxnSpPr>
            <a:stCxn id="5366" idx="4"/>
            <a:endCxn id="5368" idx="3"/>
          </p:cNvCxnSpPr>
          <p:nvPr/>
        </p:nvCxnSpPr>
        <p:spPr>
          <a:xfrm flipH="1" rot="10800000">
            <a:off x="2954852" y="3331937"/>
            <a:ext cx="675000" cy="384000"/>
          </a:xfrm>
          <a:prstGeom prst="curvedConnector2">
            <a:avLst/>
          </a:prstGeom>
          <a:noFill/>
          <a:ln cap="flat" cmpd="sng" w="9525">
            <a:solidFill>
              <a:schemeClr val="dk2"/>
            </a:solidFill>
            <a:prstDash val="solid"/>
            <a:round/>
            <a:headEnd len="med" w="med" type="none"/>
            <a:tailEnd len="med" w="med" type="none"/>
          </a:ln>
        </p:spPr>
      </p:cxnSp>
      <p:cxnSp>
        <p:nvCxnSpPr>
          <p:cNvPr id="5375" name="Google Shape;5375;p51"/>
          <p:cNvCxnSpPr>
            <a:stCxn id="5368" idx="5"/>
            <a:endCxn id="5369" idx="1"/>
          </p:cNvCxnSpPr>
          <p:nvPr/>
        </p:nvCxnSpPr>
        <p:spPr>
          <a:xfrm>
            <a:off x="4005950" y="2958313"/>
            <a:ext cx="947400" cy="25800"/>
          </a:xfrm>
          <a:prstGeom prst="straightConnector1">
            <a:avLst/>
          </a:prstGeom>
          <a:noFill/>
          <a:ln cap="flat" cmpd="sng" w="9525">
            <a:solidFill>
              <a:schemeClr val="dk2"/>
            </a:solidFill>
            <a:prstDash val="solid"/>
            <a:round/>
            <a:headEnd len="med" w="med" type="none"/>
            <a:tailEnd len="med" w="med" type="triangle"/>
          </a:ln>
        </p:spPr>
      </p:cxnSp>
      <p:sp>
        <p:nvSpPr>
          <p:cNvPr id="5376" name="Google Shape;5376;p51"/>
          <p:cNvSpPr/>
          <p:nvPr/>
        </p:nvSpPr>
        <p:spPr>
          <a:xfrm>
            <a:off x="6380075" y="277937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flipH="1" rot="10800000">
            <a:off x="5891150" y="2977963"/>
            <a:ext cx="489000" cy="6300"/>
          </a:xfrm>
          <a:prstGeom prst="straightConnector1">
            <a:avLst/>
          </a:prstGeom>
          <a:noFill/>
          <a:ln cap="flat" cmpd="sng" w="9525">
            <a:solidFill>
              <a:schemeClr val="dk2"/>
            </a:solidFill>
            <a:prstDash val="solid"/>
            <a:round/>
            <a:headEnd len="med" w="med" type="none"/>
            <a:tailEnd len="med" w="med" type="triangle"/>
          </a:ln>
        </p:spPr>
      </p:cxnSp>
      <p:sp>
        <p:nvSpPr>
          <p:cNvPr id="5378" name="Google Shape;5378;p51"/>
          <p:cNvSpPr txBox="1"/>
          <p:nvPr/>
        </p:nvSpPr>
        <p:spPr>
          <a:xfrm>
            <a:off x="1465350" y="2005600"/>
            <a:ext cx="8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t>
            </a:r>
            <a:r>
              <a:rPr lang="en"/>
              <a:t>ncoder</a:t>
            </a:r>
            <a:endParaRPr/>
          </a:p>
        </p:txBody>
      </p:sp>
      <p:sp>
        <p:nvSpPr>
          <p:cNvPr id="5379" name="Google Shape;5379;p51"/>
          <p:cNvSpPr txBox="1"/>
          <p:nvPr/>
        </p:nvSpPr>
        <p:spPr>
          <a:xfrm>
            <a:off x="4958475" y="2050000"/>
            <a:ext cx="9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a:t>
            </a:r>
            <a:r>
              <a:rPr lang="en"/>
              <a: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fmla="val 16667" name="adj"/>
            </a:avLst>
          </a:prstGeom>
          <a:gradFill>
            <a:gsLst>
              <a:gs pos="0">
                <a:srgbClr val="69D4F4">
                  <a:alpha val="26274"/>
                </a:srgbClr>
              </a:gs>
              <a:gs pos="100000">
                <a:srgbClr val="9F39D5">
                  <a:alpha val="16862"/>
                </a:srgbClr>
              </a:gs>
            </a:gsLst>
            <a:lin ang="1350003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p:nvPr/>
        </p:nvCxnSpPr>
        <p:spPr>
          <a:xfrm flipH="1">
            <a:off x="27179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0" name="Google Shape;80;p16"/>
          <p:cNvCxnSpPr/>
          <p:nvPr/>
        </p:nvCxnSpPr>
        <p:spPr>
          <a:xfrm flipH="1">
            <a:off x="345880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1" name="Google Shape;81;p16"/>
          <p:cNvCxnSpPr/>
          <p:nvPr/>
        </p:nvCxnSpPr>
        <p:spPr>
          <a:xfrm flipH="1">
            <a:off x="419967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2" name="Google Shape;82;p16"/>
          <p:cNvCxnSpPr/>
          <p:nvPr/>
        </p:nvCxnSpPr>
        <p:spPr>
          <a:xfrm flipH="1">
            <a:off x="494055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6"/>
          <p:cNvCxnSpPr/>
          <p:nvPr/>
        </p:nvCxnSpPr>
        <p:spPr>
          <a:xfrm flipH="1">
            <a:off x="56814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4" name="Google Shape;84;p16"/>
          <p:cNvCxnSpPr/>
          <p:nvPr/>
        </p:nvCxnSpPr>
        <p:spPr>
          <a:xfrm flipH="1">
            <a:off x="6422300" y="2191463"/>
            <a:ext cx="7500" cy="764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5" name="Shape 5385"/>
        <p:cNvGrpSpPr/>
        <p:nvPr/>
      </p:nvGrpSpPr>
      <p:grpSpPr>
        <a:xfrm>
          <a:off x="0" y="0"/>
          <a:ext cx="0" cy="0"/>
          <a:chOff x="0" y="0"/>
          <a:chExt cx="0" cy="0"/>
        </a:xfrm>
      </p:grpSpPr>
      <p:cxnSp>
        <p:nvCxnSpPr>
          <p:cNvPr id="5386" name="Google Shape;5386;p52"/>
          <p:cNvCxnSpPr/>
          <p:nvPr/>
        </p:nvCxnSpPr>
        <p:spPr>
          <a:xfrm flipH="1" rot="5400000">
            <a:off x="-333901" y="2421351"/>
            <a:ext cx="29661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5387" name="Google Shape;5387;p52"/>
          <p:cNvCxnSpPr/>
          <p:nvPr/>
        </p:nvCxnSpPr>
        <p:spPr>
          <a:xfrm rot="10800000">
            <a:off x="916021" y="3587527"/>
            <a:ext cx="5105700" cy="9000"/>
          </a:xfrm>
          <a:prstGeom prst="straightConnector1">
            <a:avLst/>
          </a:prstGeom>
          <a:noFill/>
          <a:ln cap="flat" cmpd="sng" w="9525">
            <a:solidFill>
              <a:schemeClr val="dk2"/>
            </a:solidFill>
            <a:prstDash val="solid"/>
            <a:round/>
            <a:headEnd len="med" w="med" type="triangle"/>
            <a:tailEnd len="med" w="med" type="none"/>
          </a:ln>
        </p:spPr>
      </p:cxnSp>
      <p:sp>
        <p:nvSpPr>
          <p:cNvPr id="5388" name="Google Shape;5388;p52"/>
          <p:cNvSpPr/>
          <p:nvPr/>
        </p:nvSpPr>
        <p:spPr>
          <a:xfrm>
            <a:off x="1163850" y="825975"/>
            <a:ext cx="4159777" cy="2733175"/>
          </a:xfrm>
          <a:custGeom>
            <a:rect b="b" l="l" r="r" t="t"/>
            <a:pathLst>
              <a:path extrusionOk="0" h="109327" w="181412">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cap="flat" cmpd="sng" w="9525">
            <a:solidFill>
              <a:srgbClr val="0000FF"/>
            </a:solidFill>
            <a:prstDash val="solid"/>
            <a:round/>
            <a:headEnd len="med" w="med" type="none"/>
            <a:tailEnd len="med" w="med" type="none"/>
          </a:ln>
        </p:spPr>
      </p:sp>
      <p:sp>
        <p:nvSpPr>
          <p:cNvPr id="5389" name="Google Shape;5389;p52"/>
          <p:cNvSpPr/>
          <p:nvPr/>
        </p:nvSpPr>
        <p:spPr>
          <a:xfrm>
            <a:off x="1155225" y="1569325"/>
            <a:ext cx="4077275" cy="1989739"/>
          </a:xfrm>
          <a:custGeom>
            <a:rect b="b" l="l" r="r" t="t"/>
            <a:pathLst>
              <a:path extrusionOk="0" h="86501" w="163091">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cap="flat" cmpd="sng" w="9525">
            <a:solidFill>
              <a:srgbClr val="FF0000"/>
            </a:solidFill>
            <a:prstDash val="solid"/>
            <a:round/>
            <a:headEnd len="med" w="med" type="none"/>
            <a:tailEnd len="med" w="med" type="none"/>
          </a:ln>
        </p:spPr>
      </p:sp>
      <p:sp>
        <p:nvSpPr>
          <p:cNvPr id="5390" name="Google Shape;5390;p52"/>
          <p:cNvSpPr/>
          <p:nvPr/>
        </p:nvSpPr>
        <p:spPr>
          <a:xfrm>
            <a:off x="1193900" y="2042375"/>
            <a:ext cx="4039700" cy="1501750"/>
          </a:xfrm>
          <a:custGeom>
            <a:rect b="b" l="l" r="r" t="t"/>
            <a:pathLst>
              <a:path extrusionOk="0" h="60070" w="161588">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cap="flat" cmpd="sng" w="9525">
            <a:solidFill>
              <a:srgbClr val="6AA84F"/>
            </a:solidFill>
            <a:prstDash val="solid"/>
            <a:round/>
            <a:headEnd len="med" w="med" type="none"/>
            <a:tailEnd len="med" w="med" type="none"/>
          </a:ln>
        </p:spPr>
      </p:sp>
      <p:sp>
        <p:nvSpPr>
          <p:cNvPr id="5391" name="Google Shape;5391;p52"/>
          <p:cNvSpPr/>
          <p:nvPr/>
        </p:nvSpPr>
        <p:spPr>
          <a:xfrm>
            <a:off x="1201400" y="2571750"/>
            <a:ext cx="4009675" cy="987396"/>
          </a:xfrm>
          <a:custGeom>
            <a:rect b="b" l="l" r="r" t="t"/>
            <a:pathLst>
              <a:path extrusionOk="0" h="38657" w="160387">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cap="flat" cmpd="sng" w="9525">
            <a:solidFill>
              <a:schemeClr val="dk2"/>
            </a:solidFill>
            <a:prstDash val="lgDash"/>
            <a:round/>
            <a:headEnd len="med" w="med" type="none"/>
            <a:tailEnd len="med" w="med" type="none"/>
          </a:ln>
        </p:spPr>
      </p:sp>
      <p:sp>
        <p:nvSpPr>
          <p:cNvPr id="5392" name="Google Shape;5392;p52"/>
          <p:cNvSpPr txBox="1"/>
          <p:nvPr/>
        </p:nvSpPr>
        <p:spPr>
          <a:xfrm>
            <a:off x="5481400" y="675800"/>
            <a:ext cx="1081200" cy="300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Med</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Small</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does Deep learning 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baseline="-25000" sz="1200"/>
          </a:p>
        </p:txBody>
      </p:sp>
      <p:sp>
        <p:nvSpPr>
          <p:cNvPr id="5404" name="Google Shape;5404;p53"/>
          <p:cNvSpPr/>
          <p:nvPr/>
        </p:nvSpPr>
        <p:spPr>
          <a:xfrm>
            <a:off x="4485958" y="17906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53"/>
          <p:cNvSpPr/>
          <p:nvPr/>
        </p:nvSpPr>
        <p:spPr>
          <a:xfrm>
            <a:off x="2900281" y="252329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53"/>
          <p:cNvSpPr/>
          <p:nvPr/>
        </p:nvSpPr>
        <p:spPr>
          <a:xfrm>
            <a:off x="2900281" y="279078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53"/>
          <p:cNvSpPr/>
          <p:nvPr/>
        </p:nvSpPr>
        <p:spPr>
          <a:xfrm>
            <a:off x="5952022" y="22808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flipH="1" rot="10800000">
            <a:off x="2979781" y="1205806"/>
            <a:ext cx="1506300" cy="1084200"/>
          </a:xfrm>
          <a:prstGeom prst="straightConnector1">
            <a:avLst/>
          </a:prstGeom>
          <a:noFill/>
          <a:ln cap="flat" cmpd="sng" w="9525">
            <a:solidFill>
              <a:schemeClr val="dk2"/>
            </a:solidFill>
            <a:prstDash val="solid"/>
            <a:round/>
            <a:headEnd len="med" w="med" type="none"/>
            <a:tailEnd len="med" w="med" type="triangle"/>
          </a:ln>
        </p:spPr>
      </p:cxnSp>
      <p:cxnSp>
        <p:nvCxnSpPr>
          <p:cNvPr id="5416" name="Google Shape;5416;p53"/>
          <p:cNvCxnSpPr>
            <a:stCxn id="5412" idx="6"/>
            <a:endCxn id="5403" idx="2"/>
          </p:cNvCxnSpPr>
          <p:nvPr/>
        </p:nvCxnSpPr>
        <p:spPr>
          <a:xfrm flipH="1" rot="10800000">
            <a:off x="2979781" y="1205694"/>
            <a:ext cx="1506300" cy="1351800"/>
          </a:xfrm>
          <a:prstGeom prst="straightConnector1">
            <a:avLst/>
          </a:prstGeom>
          <a:noFill/>
          <a:ln cap="flat" cmpd="sng" w="9525">
            <a:solidFill>
              <a:schemeClr val="dk2"/>
            </a:solidFill>
            <a:prstDash val="solid"/>
            <a:round/>
            <a:headEnd len="med" w="med" type="none"/>
            <a:tailEnd len="med" w="med" type="triangle"/>
          </a:ln>
        </p:spPr>
      </p:cxnSp>
      <p:cxnSp>
        <p:nvCxnSpPr>
          <p:cNvPr id="5417" name="Google Shape;5417;p53"/>
          <p:cNvCxnSpPr>
            <a:stCxn id="5413" idx="6"/>
            <a:endCxn id="5403" idx="2"/>
          </p:cNvCxnSpPr>
          <p:nvPr/>
        </p:nvCxnSpPr>
        <p:spPr>
          <a:xfrm flipH="1" rot="10800000">
            <a:off x="2979781" y="1205881"/>
            <a:ext cx="1506300" cy="1619100"/>
          </a:xfrm>
          <a:prstGeom prst="straightConnector1">
            <a:avLst/>
          </a:prstGeom>
          <a:noFill/>
          <a:ln cap="flat" cmpd="sng" w="9525">
            <a:solidFill>
              <a:schemeClr val="dk2"/>
            </a:solidFill>
            <a:prstDash val="solid"/>
            <a:round/>
            <a:headEnd len="med" w="med" type="none"/>
            <a:tailEnd len="med" w="med" type="triangle"/>
          </a:ln>
        </p:spPr>
      </p:cxnSp>
      <p:cxnSp>
        <p:nvCxnSpPr>
          <p:cNvPr id="5418" name="Google Shape;5418;p53"/>
          <p:cNvCxnSpPr>
            <a:stCxn id="5411" idx="6"/>
            <a:endCxn id="5404" idx="2"/>
          </p:cNvCxnSpPr>
          <p:nvPr/>
        </p:nvCxnSpPr>
        <p:spPr>
          <a:xfrm flipH="1" rot="10800000">
            <a:off x="2979781" y="2096506"/>
            <a:ext cx="1506300" cy="193500"/>
          </a:xfrm>
          <a:prstGeom prst="straightConnector1">
            <a:avLst/>
          </a:prstGeom>
          <a:noFill/>
          <a:ln cap="flat" cmpd="sng" w="9525">
            <a:solidFill>
              <a:schemeClr val="dk2"/>
            </a:solidFill>
            <a:prstDash val="solid"/>
            <a:round/>
            <a:headEnd len="med" w="med" type="none"/>
            <a:tailEnd len="med" w="med" type="triangle"/>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cap="flat" cmpd="sng" w="9525">
            <a:solidFill>
              <a:schemeClr val="dk2"/>
            </a:solidFill>
            <a:prstDash val="solid"/>
            <a:round/>
            <a:headEnd len="med" w="med" type="none"/>
            <a:tailEnd len="med" w="med" type="triangle"/>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cap="flat" cmpd="sng" w="9525">
            <a:solidFill>
              <a:schemeClr val="dk2"/>
            </a:solidFill>
            <a:prstDash val="solid"/>
            <a:round/>
            <a:headEnd len="med" w="med" type="none"/>
            <a:tailEnd len="med" w="med" type="triangle"/>
          </a:ln>
        </p:spPr>
      </p:cxnSp>
      <p:cxnSp>
        <p:nvCxnSpPr>
          <p:cNvPr id="5421" name="Google Shape;5421;p53"/>
          <p:cNvCxnSpPr>
            <a:stCxn id="5412" idx="6"/>
            <a:endCxn id="5404" idx="2"/>
          </p:cNvCxnSpPr>
          <p:nvPr/>
        </p:nvCxnSpPr>
        <p:spPr>
          <a:xfrm flipH="1" rot="10800000">
            <a:off x="2979781" y="2096394"/>
            <a:ext cx="1506300" cy="461100"/>
          </a:xfrm>
          <a:prstGeom prst="straightConnector1">
            <a:avLst/>
          </a:prstGeom>
          <a:noFill/>
          <a:ln cap="flat" cmpd="sng" w="9525">
            <a:solidFill>
              <a:schemeClr val="dk2"/>
            </a:solidFill>
            <a:prstDash val="solid"/>
            <a:round/>
            <a:headEnd len="med" w="med" type="none"/>
            <a:tailEnd len="med" w="med" type="triangle"/>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cap="flat" cmpd="sng" w="9525">
            <a:solidFill>
              <a:schemeClr val="dk2"/>
            </a:solidFill>
            <a:prstDash val="solid"/>
            <a:round/>
            <a:headEnd len="med" w="med" type="none"/>
            <a:tailEnd len="med" w="med" type="triangle"/>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cap="flat" cmpd="sng" w="9525">
            <a:solidFill>
              <a:schemeClr val="dk2"/>
            </a:solidFill>
            <a:prstDash val="solid"/>
            <a:round/>
            <a:headEnd len="med" w="med" type="none"/>
            <a:tailEnd len="med" w="med" type="triangle"/>
          </a:ln>
        </p:spPr>
      </p:cxnSp>
      <p:cxnSp>
        <p:nvCxnSpPr>
          <p:cNvPr id="5424" name="Google Shape;5424;p53"/>
          <p:cNvCxnSpPr>
            <a:stCxn id="5413" idx="6"/>
            <a:endCxn id="5404" idx="2"/>
          </p:cNvCxnSpPr>
          <p:nvPr/>
        </p:nvCxnSpPr>
        <p:spPr>
          <a:xfrm flipH="1" rot="10800000">
            <a:off x="2979781" y="2096581"/>
            <a:ext cx="1506300" cy="728400"/>
          </a:xfrm>
          <a:prstGeom prst="straightConnector1">
            <a:avLst/>
          </a:prstGeom>
          <a:noFill/>
          <a:ln cap="flat" cmpd="sng" w="9525">
            <a:solidFill>
              <a:schemeClr val="dk2"/>
            </a:solidFill>
            <a:prstDash val="solid"/>
            <a:round/>
            <a:headEnd len="med" w="med" type="none"/>
            <a:tailEnd len="med" w="med" type="triangle"/>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cap="flat" cmpd="sng" w="9525">
            <a:solidFill>
              <a:schemeClr val="dk2"/>
            </a:solidFill>
            <a:prstDash val="solid"/>
            <a:round/>
            <a:headEnd len="med" w="med" type="none"/>
            <a:tailEnd len="med" w="med" type="triangle"/>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cap="flat" cmpd="sng" w="9525">
            <a:solidFill>
              <a:schemeClr val="dk2"/>
            </a:solidFill>
            <a:prstDash val="solid"/>
            <a:round/>
            <a:headEnd len="med" w="med" type="none"/>
            <a:tailEnd len="med" w="med" type="triangle"/>
          </a:ln>
        </p:spPr>
      </p:cxnSp>
      <p:cxnSp>
        <p:nvCxnSpPr>
          <p:cNvPr id="5427" name="Google Shape;5427;p53"/>
          <p:cNvCxnSpPr>
            <a:stCxn id="5414" idx="6"/>
            <a:endCxn id="5428" idx="1"/>
          </p:cNvCxnSpPr>
          <p:nvPr/>
        </p:nvCxnSpPr>
        <p:spPr>
          <a:xfrm flipH="1" rot="10800000">
            <a:off x="6490822" y="2557551"/>
            <a:ext cx="683700" cy="2100"/>
          </a:xfrm>
          <a:prstGeom prst="straightConnector1">
            <a:avLst/>
          </a:prstGeom>
          <a:noFill/>
          <a:ln cap="flat" cmpd="sng" w="19050">
            <a:solidFill>
              <a:schemeClr val="dk2"/>
            </a:solidFill>
            <a:prstDash val="solid"/>
            <a:round/>
            <a:headEnd len="med" w="med" type="none"/>
            <a:tailEnd len="med" w="med" type="triangle"/>
          </a:ln>
        </p:spPr>
      </p:cxnSp>
      <p:sp>
        <p:nvSpPr>
          <p:cNvPr id="5429" name="Google Shape;5429;p53"/>
          <p:cNvSpPr txBox="1"/>
          <p:nvPr/>
        </p:nvSpPr>
        <p:spPr>
          <a:xfrm>
            <a:off x="4217647"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53"/>
          <p:cNvSpPr txBox="1"/>
          <p:nvPr/>
        </p:nvSpPr>
        <p:spPr>
          <a:xfrm>
            <a:off x="2280100" y="237155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433" name="Google Shape;5433;p53"/>
          <p:cNvCxnSpPr>
            <a:stCxn id="5410" idx="6"/>
            <a:endCxn id="5414" idx="2"/>
          </p:cNvCxnSpPr>
          <p:nvPr/>
        </p:nvCxnSpPr>
        <p:spPr>
          <a:xfrm flipH="1" rot="10800000">
            <a:off x="5079058" y="2559659"/>
            <a:ext cx="873000" cy="1318200"/>
          </a:xfrm>
          <a:prstGeom prst="straightConnector1">
            <a:avLst/>
          </a:prstGeom>
          <a:noFill/>
          <a:ln cap="flat" cmpd="sng" w="9525">
            <a:solidFill>
              <a:schemeClr val="dk2"/>
            </a:solidFill>
            <a:prstDash val="solid"/>
            <a:round/>
            <a:headEnd len="med" w="med" type="none"/>
            <a:tailEnd len="med" w="med" type="triangle"/>
          </a:ln>
        </p:spPr>
      </p:cxnSp>
      <p:cxnSp>
        <p:nvCxnSpPr>
          <p:cNvPr id="5434" name="Google Shape;5434;p53"/>
          <p:cNvCxnSpPr>
            <a:stCxn id="5405" idx="6"/>
            <a:endCxn id="5414" idx="2"/>
          </p:cNvCxnSpPr>
          <p:nvPr/>
        </p:nvCxnSpPr>
        <p:spPr>
          <a:xfrm flipH="1" rot="10800000">
            <a:off x="5079058" y="2559686"/>
            <a:ext cx="873000" cy="427500"/>
          </a:xfrm>
          <a:prstGeom prst="straightConnector1">
            <a:avLst/>
          </a:prstGeom>
          <a:noFill/>
          <a:ln cap="flat" cmpd="sng" w="9525">
            <a:solidFill>
              <a:schemeClr val="dk2"/>
            </a:solidFill>
            <a:prstDash val="solid"/>
            <a:round/>
            <a:headEnd len="med" w="med" type="none"/>
            <a:tailEnd len="med" w="med" type="triangle"/>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cap="flat" cmpd="sng" w="9525">
            <a:solidFill>
              <a:schemeClr val="dk2"/>
            </a:solidFill>
            <a:prstDash val="solid"/>
            <a:round/>
            <a:headEnd len="med" w="med" type="none"/>
            <a:tailEnd len="med" w="med" type="triangle"/>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cap="flat" cmpd="sng" w="9525">
            <a:solidFill>
              <a:schemeClr val="dk2"/>
            </a:solidFill>
            <a:prstDash val="solid"/>
            <a:round/>
            <a:headEnd len="med" w="med" type="none"/>
            <a:tailEnd len="med" w="med" type="triangle"/>
          </a:ln>
        </p:spPr>
      </p:cxnSp>
      <p:sp>
        <p:nvSpPr>
          <p:cNvPr id="5428" name="Google Shape;5428;p53"/>
          <p:cNvSpPr txBox="1"/>
          <p:nvPr/>
        </p:nvSpPr>
        <p:spPr>
          <a:xfrm>
            <a:off x="7174525" y="236940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hidden layer neural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448" name="Google Shape;5448;p54"/>
          <p:cNvCxnSpPr>
            <a:stCxn id="5443" idx="6"/>
            <a:endCxn id="5445"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449" name="Google Shape;5449;p54"/>
          <p:cNvCxnSpPr>
            <a:stCxn id="5442" idx="6"/>
            <a:endCxn id="5445"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450" name="Google Shape;5450;p54"/>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2" name="Google Shape;5452;p54"/>
          <p:cNvCxnSpPr>
            <a:stCxn id="5450" idx="3"/>
            <a:endCxn id="5443"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454" name="Google Shape;5454;p54"/>
          <p:cNvCxnSpPr>
            <a:stCxn id="5450" idx="3"/>
            <a:endCxn id="5442"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3" name="Google Shape;5473;p54"/>
            <p:cNvCxnSpPr>
              <a:endCxn id="5461"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4" name="Google Shape;5474;p54"/>
            <p:cNvCxnSpPr>
              <a:stCxn id="5457" idx="6"/>
              <a:endCxn id="5459"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5" name="Google Shape;5475;p54"/>
            <p:cNvCxnSpPr>
              <a:stCxn id="5457" idx="6"/>
              <a:endCxn id="5460"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77" name="Google Shape;5477;p54"/>
            <p:cNvCxnSpPr>
              <a:stCxn id="5458" idx="6"/>
              <a:endCxn id="5459"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8" name="Google Shape;5478;p54"/>
            <p:cNvCxnSpPr>
              <a:stCxn id="5458" idx="6"/>
              <a:endCxn id="5460"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79" name="Google Shape;5479;p54"/>
            <p:cNvCxnSpPr>
              <a:stCxn id="5458" idx="6"/>
              <a:endCxn id="5461"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0" name="Google Shape;5480;p54"/>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1" name="Google Shape;5481;p54"/>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2" name="Google Shape;5482;p54"/>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3" name="Google Shape;5483;p54"/>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4" name="Google Shape;5484;p54"/>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5" name="Google Shape;5485;p54"/>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86" name="Google Shape;5486;p54"/>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7" name="Google Shape;5487;p54"/>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88" name="Google Shape;5488;p54"/>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9" name="Google Shape;5489;p54"/>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0" name="Google Shape;5490;p54"/>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1" name="Google Shape;5491;p54"/>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2" name="Google Shape;5492;p54"/>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3" name="Google Shape;5493;p54"/>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4" name="Google Shape;5494;p54"/>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95" name="Google Shape;5495;p54"/>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6" name="Google Shape;5496;p54"/>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97" name="Google Shape;5497;p54"/>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8" name="Google Shape;5498;p54"/>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9" name="Google Shape;5499;p54"/>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0" name="Google Shape;5500;p54"/>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1" name="Google Shape;5501;p54"/>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2" name="Google Shape;5502;p54"/>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3" name="Google Shape;5503;p54"/>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04" name="Google Shape;5504;p54"/>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5" name="Google Shape;5505;p54"/>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06" name="Google Shape;5506;p54"/>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7" name="Google Shape;5507;p54"/>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8" name="Google Shape;5508;p54"/>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9" name="Google Shape;5509;p54"/>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0" name="Google Shape;5510;p54"/>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11" name="Google Shape;5511;p54"/>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12" name="Google Shape;5512;p54"/>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13" name="Google Shape;5513;p54"/>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4" name="Google Shape;5514;p54"/>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15" name="Google Shape;5515;p54"/>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516" name="Google Shape;5516;p54"/>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518" name="Google Shape;5518;p54"/>
            <p:cNvCxnSpPr>
              <a:stCxn id="5469" idx="6"/>
              <a:endCxn id="5516"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519" name="Google Shape;5519;p54"/>
            <p:cNvCxnSpPr>
              <a:stCxn id="5470" idx="6"/>
              <a:endCxn id="5516"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520" name="Google Shape;5520;p54"/>
            <p:cNvCxnSpPr>
              <a:stCxn id="5516"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521" name="Google Shape;5521;p54"/>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535" name="Google Shape;5535;p55"/>
          <p:cNvCxnSpPr>
            <a:stCxn id="5530" idx="6"/>
            <a:endCxn id="5532"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536" name="Google Shape;5536;p55"/>
          <p:cNvCxnSpPr>
            <a:stCxn id="5529" idx="6"/>
            <a:endCxn id="5532"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537" name="Google Shape;5537;p55"/>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39" name="Google Shape;5539;p55"/>
          <p:cNvCxnSpPr>
            <a:stCxn id="5537" idx="3"/>
            <a:endCxn id="5530"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541" name="Google Shape;5541;p55"/>
          <p:cNvCxnSpPr>
            <a:stCxn id="5537" idx="3"/>
            <a:endCxn id="5529"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0" name="Google Shape;5560;p55"/>
            <p:cNvCxnSpPr>
              <a:endCxn id="5548"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1" name="Google Shape;5561;p55"/>
            <p:cNvCxnSpPr>
              <a:stCxn id="5544" idx="6"/>
              <a:endCxn id="5546"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2" name="Google Shape;5562;p55"/>
            <p:cNvCxnSpPr>
              <a:stCxn id="5544" idx="6"/>
              <a:endCxn id="5547"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64" name="Google Shape;5564;p55"/>
            <p:cNvCxnSpPr>
              <a:stCxn id="5545" idx="6"/>
              <a:endCxn id="5546"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5" name="Google Shape;5565;p55"/>
            <p:cNvCxnSpPr>
              <a:stCxn id="5545" idx="6"/>
              <a:endCxn id="5547"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66" name="Google Shape;5566;p55"/>
            <p:cNvCxnSpPr>
              <a:stCxn id="5545" idx="6"/>
              <a:endCxn id="5548"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7" name="Google Shape;5567;p55"/>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8" name="Google Shape;5568;p55"/>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9" name="Google Shape;5569;p55"/>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0" name="Google Shape;5570;p55"/>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1" name="Google Shape;5571;p55"/>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2" name="Google Shape;5572;p55"/>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73" name="Google Shape;5573;p55"/>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4" name="Google Shape;5574;p55"/>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75" name="Google Shape;5575;p55"/>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6" name="Google Shape;5576;p55"/>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7" name="Google Shape;5577;p55"/>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8" name="Google Shape;5578;p55"/>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9" name="Google Shape;5579;p55"/>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0" name="Google Shape;5580;p55"/>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1" name="Google Shape;5581;p55"/>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82" name="Google Shape;5582;p55"/>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3" name="Google Shape;5583;p55"/>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84" name="Google Shape;5584;p55"/>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5" name="Google Shape;5585;p55"/>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6" name="Google Shape;5586;p55"/>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7" name="Google Shape;5587;p55"/>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8" name="Google Shape;5588;p55"/>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9" name="Google Shape;5589;p55"/>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0" name="Google Shape;5590;p55"/>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91" name="Google Shape;5591;p55"/>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2" name="Google Shape;5592;p55"/>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93" name="Google Shape;5593;p55"/>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4" name="Google Shape;5594;p55"/>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5" name="Google Shape;5595;p55"/>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6" name="Google Shape;5596;p55"/>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7" name="Google Shape;5597;p55"/>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8" name="Google Shape;5598;p55"/>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9" name="Google Shape;5599;p55"/>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600" name="Google Shape;5600;p55"/>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601" name="Google Shape;5601;p55"/>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602" name="Google Shape;5602;p55"/>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603" name="Google Shape;5603;p55"/>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605" name="Google Shape;5605;p55"/>
            <p:cNvCxnSpPr>
              <a:stCxn id="5556" idx="6"/>
              <a:endCxn id="5603"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606" name="Google Shape;5606;p55"/>
            <p:cNvCxnSpPr>
              <a:stCxn id="5557" idx="6"/>
              <a:endCxn id="5603"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607" name="Google Shape;5607;p55"/>
            <p:cNvCxnSpPr>
              <a:stCxn id="5603"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608" name="Google Shape;5608;p55"/>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22" name="Google Shape;5622;p56"/>
            <p:cNvSpPr/>
            <p:nvPr/>
          </p:nvSpPr>
          <p:spPr>
            <a:xfrm>
              <a:off x="7445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56"/>
            <p:cNvSpPr/>
            <p:nvPr/>
          </p:nvSpPr>
          <p:spPr>
            <a:xfrm>
              <a:off x="9583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56"/>
            <p:cNvSpPr/>
            <p:nvPr/>
          </p:nvSpPr>
          <p:spPr>
            <a:xfrm>
              <a:off x="10959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56"/>
            <p:cNvSpPr/>
            <p:nvPr/>
          </p:nvSpPr>
          <p:spPr>
            <a:xfrm>
              <a:off x="9893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56"/>
            <p:cNvSpPr/>
            <p:nvPr/>
          </p:nvSpPr>
          <p:spPr>
            <a:xfrm>
              <a:off x="9738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56"/>
            <p:cNvSpPr/>
            <p:nvPr/>
          </p:nvSpPr>
          <p:spPr>
            <a:xfrm>
              <a:off x="6253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56"/>
            <p:cNvSpPr/>
            <p:nvPr/>
          </p:nvSpPr>
          <p:spPr>
            <a:xfrm>
              <a:off x="7170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56"/>
            <p:cNvSpPr/>
            <p:nvPr/>
          </p:nvSpPr>
          <p:spPr>
            <a:xfrm>
              <a:off x="4877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56"/>
            <p:cNvSpPr txBox="1"/>
            <p:nvPr/>
          </p:nvSpPr>
          <p:spPr>
            <a:xfrm>
              <a:off x="23516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cap="flat" cmpd="sng" w="19050">
              <a:solidFill>
                <a:srgbClr val="6AA84F"/>
              </a:solidFill>
              <a:prstDash val="dash"/>
              <a:round/>
              <a:headEnd len="med" w="med" type="none"/>
              <a:tailEnd len="med" w="med" type="none"/>
            </a:ln>
          </p:spPr>
        </p:cxnSp>
        <p:cxnSp>
          <p:nvCxnSpPr>
            <p:cNvPr id="5633" name="Google Shape;5633;p56"/>
            <p:cNvCxnSpPr/>
            <p:nvPr/>
          </p:nvCxnSpPr>
          <p:spPr>
            <a:xfrm flipH="1" rot="10800000">
              <a:off x="2980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34" name="Google Shape;5634;p56"/>
            <p:cNvSpPr/>
            <p:nvPr/>
          </p:nvSpPr>
          <p:spPr>
            <a:xfrm>
              <a:off x="11417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56"/>
            <p:cNvSpPr/>
            <p:nvPr/>
          </p:nvSpPr>
          <p:spPr>
            <a:xfrm>
              <a:off x="12785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56"/>
            <p:cNvSpPr/>
            <p:nvPr/>
          </p:nvSpPr>
          <p:spPr>
            <a:xfrm>
              <a:off x="7163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56"/>
            <p:cNvSpPr/>
            <p:nvPr/>
          </p:nvSpPr>
          <p:spPr>
            <a:xfrm>
              <a:off x="9301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56"/>
            <p:cNvSpPr/>
            <p:nvPr/>
          </p:nvSpPr>
          <p:spPr>
            <a:xfrm>
              <a:off x="10218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56"/>
            <p:cNvSpPr/>
            <p:nvPr/>
          </p:nvSpPr>
          <p:spPr>
            <a:xfrm>
              <a:off x="10211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56"/>
            <p:cNvSpPr/>
            <p:nvPr/>
          </p:nvSpPr>
          <p:spPr>
            <a:xfrm>
              <a:off x="1311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56"/>
            <p:cNvSpPr/>
            <p:nvPr/>
          </p:nvSpPr>
          <p:spPr>
            <a:xfrm>
              <a:off x="1402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56"/>
            <p:cNvSpPr/>
            <p:nvPr/>
          </p:nvSpPr>
          <p:spPr>
            <a:xfrm>
              <a:off x="1402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56"/>
            <p:cNvSpPr/>
            <p:nvPr/>
          </p:nvSpPr>
          <p:spPr>
            <a:xfrm>
              <a:off x="12349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56"/>
            <p:cNvSpPr/>
            <p:nvPr/>
          </p:nvSpPr>
          <p:spPr>
            <a:xfrm>
              <a:off x="13259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56"/>
            <p:cNvSpPr/>
            <p:nvPr/>
          </p:nvSpPr>
          <p:spPr>
            <a:xfrm>
              <a:off x="1006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56"/>
            <p:cNvSpPr/>
            <p:nvPr/>
          </p:nvSpPr>
          <p:spPr>
            <a:xfrm>
              <a:off x="777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56"/>
            <p:cNvSpPr/>
            <p:nvPr/>
          </p:nvSpPr>
          <p:spPr>
            <a:xfrm>
              <a:off x="869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56"/>
            <p:cNvSpPr/>
            <p:nvPr/>
          </p:nvSpPr>
          <p:spPr>
            <a:xfrm>
              <a:off x="6690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56"/>
            <p:cNvSpPr/>
            <p:nvPr/>
          </p:nvSpPr>
          <p:spPr>
            <a:xfrm>
              <a:off x="7015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56"/>
            <p:cNvSpPr/>
            <p:nvPr/>
          </p:nvSpPr>
          <p:spPr>
            <a:xfrm>
              <a:off x="7925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56"/>
            <p:cNvSpPr/>
            <p:nvPr/>
          </p:nvSpPr>
          <p:spPr>
            <a:xfrm>
              <a:off x="8694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56"/>
            <p:cNvSpPr/>
            <p:nvPr/>
          </p:nvSpPr>
          <p:spPr>
            <a:xfrm>
              <a:off x="20124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56"/>
            <p:cNvSpPr/>
            <p:nvPr/>
          </p:nvSpPr>
          <p:spPr>
            <a:xfrm>
              <a:off x="1783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56"/>
            <p:cNvSpPr/>
            <p:nvPr/>
          </p:nvSpPr>
          <p:spPr>
            <a:xfrm>
              <a:off x="16159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56"/>
            <p:cNvSpPr/>
            <p:nvPr/>
          </p:nvSpPr>
          <p:spPr>
            <a:xfrm>
              <a:off x="17838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56"/>
            <p:cNvSpPr/>
            <p:nvPr/>
          </p:nvSpPr>
          <p:spPr>
            <a:xfrm>
              <a:off x="15397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56"/>
            <p:cNvSpPr/>
            <p:nvPr/>
          </p:nvSpPr>
          <p:spPr>
            <a:xfrm>
              <a:off x="17076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56"/>
            <p:cNvSpPr/>
            <p:nvPr/>
          </p:nvSpPr>
          <p:spPr>
            <a:xfrm>
              <a:off x="16159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56"/>
            <p:cNvSpPr/>
            <p:nvPr/>
          </p:nvSpPr>
          <p:spPr>
            <a:xfrm>
              <a:off x="17076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56"/>
            <p:cNvSpPr/>
            <p:nvPr/>
          </p:nvSpPr>
          <p:spPr>
            <a:xfrm>
              <a:off x="12941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56"/>
            <p:cNvSpPr/>
            <p:nvPr/>
          </p:nvSpPr>
          <p:spPr>
            <a:xfrm>
              <a:off x="15071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56"/>
            <p:cNvSpPr/>
            <p:nvPr/>
          </p:nvSpPr>
          <p:spPr>
            <a:xfrm>
              <a:off x="15072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56"/>
            <p:cNvSpPr/>
            <p:nvPr/>
          </p:nvSpPr>
          <p:spPr>
            <a:xfrm>
              <a:off x="14783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56"/>
            <p:cNvSpPr/>
            <p:nvPr/>
          </p:nvSpPr>
          <p:spPr>
            <a:xfrm>
              <a:off x="14028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56"/>
            <p:cNvSpPr/>
            <p:nvPr/>
          </p:nvSpPr>
          <p:spPr>
            <a:xfrm>
              <a:off x="10825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56"/>
            <p:cNvSpPr/>
            <p:nvPr/>
          </p:nvSpPr>
          <p:spPr>
            <a:xfrm>
              <a:off x="11742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56"/>
            <p:cNvSpPr/>
            <p:nvPr/>
          </p:nvSpPr>
          <p:spPr>
            <a:xfrm>
              <a:off x="1692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56"/>
            <p:cNvSpPr/>
            <p:nvPr/>
          </p:nvSpPr>
          <p:spPr>
            <a:xfrm>
              <a:off x="1463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56"/>
            <p:cNvSpPr/>
            <p:nvPr/>
          </p:nvSpPr>
          <p:spPr>
            <a:xfrm>
              <a:off x="11587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56"/>
            <p:cNvSpPr/>
            <p:nvPr/>
          </p:nvSpPr>
          <p:spPr>
            <a:xfrm>
              <a:off x="13266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56"/>
            <p:cNvSpPr/>
            <p:nvPr/>
          </p:nvSpPr>
          <p:spPr>
            <a:xfrm>
              <a:off x="11587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56"/>
            <p:cNvSpPr/>
            <p:nvPr/>
          </p:nvSpPr>
          <p:spPr>
            <a:xfrm>
              <a:off x="19207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56"/>
            <p:cNvSpPr/>
            <p:nvPr/>
          </p:nvSpPr>
          <p:spPr>
            <a:xfrm>
              <a:off x="1539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56"/>
            <p:cNvSpPr/>
            <p:nvPr/>
          </p:nvSpPr>
          <p:spPr>
            <a:xfrm>
              <a:off x="1631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56"/>
            <p:cNvSpPr/>
            <p:nvPr/>
          </p:nvSpPr>
          <p:spPr>
            <a:xfrm>
              <a:off x="8207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56"/>
            <p:cNvSpPr/>
            <p:nvPr/>
          </p:nvSpPr>
          <p:spPr>
            <a:xfrm>
              <a:off x="6253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56"/>
            <p:cNvSpPr/>
            <p:nvPr/>
          </p:nvSpPr>
          <p:spPr>
            <a:xfrm>
              <a:off x="8694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56"/>
            <p:cNvSpPr/>
            <p:nvPr/>
          </p:nvSpPr>
          <p:spPr>
            <a:xfrm>
              <a:off x="8687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56"/>
            <p:cNvSpPr/>
            <p:nvPr/>
          </p:nvSpPr>
          <p:spPr>
            <a:xfrm>
              <a:off x="11742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82" name="Google Shape;5682;p56"/>
            <p:cNvSpPr/>
            <p:nvPr/>
          </p:nvSpPr>
          <p:spPr>
            <a:xfrm>
              <a:off x="35639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56"/>
            <p:cNvSpPr/>
            <p:nvPr/>
          </p:nvSpPr>
          <p:spPr>
            <a:xfrm>
              <a:off x="37777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56"/>
            <p:cNvSpPr/>
            <p:nvPr/>
          </p:nvSpPr>
          <p:spPr>
            <a:xfrm>
              <a:off x="39153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56"/>
            <p:cNvSpPr/>
            <p:nvPr/>
          </p:nvSpPr>
          <p:spPr>
            <a:xfrm>
              <a:off x="38087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56"/>
            <p:cNvSpPr/>
            <p:nvPr/>
          </p:nvSpPr>
          <p:spPr>
            <a:xfrm>
              <a:off x="37932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56"/>
            <p:cNvSpPr/>
            <p:nvPr/>
          </p:nvSpPr>
          <p:spPr>
            <a:xfrm>
              <a:off x="34447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56"/>
            <p:cNvSpPr/>
            <p:nvPr/>
          </p:nvSpPr>
          <p:spPr>
            <a:xfrm>
              <a:off x="35364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56"/>
            <p:cNvSpPr/>
            <p:nvPr/>
          </p:nvSpPr>
          <p:spPr>
            <a:xfrm>
              <a:off x="33071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56"/>
            <p:cNvSpPr txBox="1"/>
            <p:nvPr/>
          </p:nvSpPr>
          <p:spPr>
            <a:xfrm>
              <a:off x="51710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flipH="1" rot="10800000">
              <a:off x="31174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93" name="Google Shape;5693;p56"/>
            <p:cNvSpPr/>
            <p:nvPr/>
          </p:nvSpPr>
          <p:spPr>
            <a:xfrm>
              <a:off x="39611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56"/>
            <p:cNvSpPr/>
            <p:nvPr/>
          </p:nvSpPr>
          <p:spPr>
            <a:xfrm>
              <a:off x="40979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56"/>
            <p:cNvSpPr/>
            <p:nvPr/>
          </p:nvSpPr>
          <p:spPr>
            <a:xfrm>
              <a:off x="35357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56"/>
            <p:cNvSpPr/>
            <p:nvPr/>
          </p:nvSpPr>
          <p:spPr>
            <a:xfrm>
              <a:off x="37495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56"/>
            <p:cNvSpPr/>
            <p:nvPr/>
          </p:nvSpPr>
          <p:spPr>
            <a:xfrm>
              <a:off x="38412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56"/>
            <p:cNvSpPr/>
            <p:nvPr/>
          </p:nvSpPr>
          <p:spPr>
            <a:xfrm>
              <a:off x="38405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56"/>
            <p:cNvSpPr/>
            <p:nvPr/>
          </p:nvSpPr>
          <p:spPr>
            <a:xfrm>
              <a:off x="41305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56"/>
            <p:cNvSpPr/>
            <p:nvPr/>
          </p:nvSpPr>
          <p:spPr>
            <a:xfrm>
              <a:off x="42222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56"/>
            <p:cNvSpPr/>
            <p:nvPr/>
          </p:nvSpPr>
          <p:spPr>
            <a:xfrm>
              <a:off x="42215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56"/>
            <p:cNvSpPr/>
            <p:nvPr/>
          </p:nvSpPr>
          <p:spPr>
            <a:xfrm>
              <a:off x="4054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56"/>
            <p:cNvSpPr/>
            <p:nvPr/>
          </p:nvSpPr>
          <p:spPr>
            <a:xfrm>
              <a:off x="41453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56"/>
            <p:cNvSpPr/>
            <p:nvPr/>
          </p:nvSpPr>
          <p:spPr>
            <a:xfrm>
              <a:off x="3825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56"/>
            <p:cNvSpPr/>
            <p:nvPr/>
          </p:nvSpPr>
          <p:spPr>
            <a:xfrm>
              <a:off x="3597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56"/>
            <p:cNvSpPr/>
            <p:nvPr/>
          </p:nvSpPr>
          <p:spPr>
            <a:xfrm>
              <a:off x="3688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56"/>
            <p:cNvSpPr/>
            <p:nvPr/>
          </p:nvSpPr>
          <p:spPr>
            <a:xfrm>
              <a:off x="34884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56"/>
            <p:cNvSpPr/>
            <p:nvPr/>
          </p:nvSpPr>
          <p:spPr>
            <a:xfrm>
              <a:off x="35209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56"/>
            <p:cNvSpPr/>
            <p:nvPr/>
          </p:nvSpPr>
          <p:spPr>
            <a:xfrm>
              <a:off x="36119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56"/>
            <p:cNvSpPr/>
            <p:nvPr/>
          </p:nvSpPr>
          <p:spPr>
            <a:xfrm>
              <a:off x="36888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56"/>
            <p:cNvSpPr/>
            <p:nvPr/>
          </p:nvSpPr>
          <p:spPr>
            <a:xfrm>
              <a:off x="4831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56"/>
            <p:cNvSpPr/>
            <p:nvPr/>
          </p:nvSpPr>
          <p:spPr>
            <a:xfrm>
              <a:off x="4603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56"/>
            <p:cNvSpPr/>
            <p:nvPr/>
          </p:nvSpPr>
          <p:spPr>
            <a:xfrm>
              <a:off x="44353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56"/>
            <p:cNvSpPr/>
            <p:nvPr/>
          </p:nvSpPr>
          <p:spPr>
            <a:xfrm>
              <a:off x="46032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56"/>
            <p:cNvSpPr/>
            <p:nvPr/>
          </p:nvSpPr>
          <p:spPr>
            <a:xfrm>
              <a:off x="43591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56"/>
            <p:cNvSpPr/>
            <p:nvPr/>
          </p:nvSpPr>
          <p:spPr>
            <a:xfrm>
              <a:off x="45270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56"/>
            <p:cNvSpPr/>
            <p:nvPr/>
          </p:nvSpPr>
          <p:spPr>
            <a:xfrm>
              <a:off x="44353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56"/>
            <p:cNvSpPr/>
            <p:nvPr/>
          </p:nvSpPr>
          <p:spPr>
            <a:xfrm>
              <a:off x="45270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56"/>
            <p:cNvSpPr/>
            <p:nvPr/>
          </p:nvSpPr>
          <p:spPr>
            <a:xfrm>
              <a:off x="41135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56"/>
            <p:cNvSpPr/>
            <p:nvPr/>
          </p:nvSpPr>
          <p:spPr>
            <a:xfrm>
              <a:off x="43265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56"/>
            <p:cNvSpPr/>
            <p:nvPr/>
          </p:nvSpPr>
          <p:spPr>
            <a:xfrm>
              <a:off x="43266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56"/>
            <p:cNvSpPr/>
            <p:nvPr/>
          </p:nvSpPr>
          <p:spPr>
            <a:xfrm>
              <a:off x="42977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56"/>
            <p:cNvSpPr/>
            <p:nvPr/>
          </p:nvSpPr>
          <p:spPr>
            <a:xfrm>
              <a:off x="42222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56"/>
            <p:cNvSpPr/>
            <p:nvPr/>
          </p:nvSpPr>
          <p:spPr>
            <a:xfrm>
              <a:off x="39019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56"/>
            <p:cNvSpPr/>
            <p:nvPr/>
          </p:nvSpPr>
          <p:spPr>
            <a:xfrm>
              <a:off x="39936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56"/>
            <p:cNvSpPr/>
            <p:nvPr/>
          </p:nvSpPr>
          <p:spPr>
            <a:xfrm>
              <a:off x="4511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56"/>
            <p:cNvSpPr/>
            <p:nvPr/>
          </p:nvSpPr>
          <p:spPr>
            <a:xfrm>
              <a:off x="4282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56"/>
            <p:cNvSpPr/>
            <p:nvPr/>
          </p:nvSpPr>
          <p:spPr>
            <a:xfrm>
              <a:off x="39781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56"/>
            <p:cNvSpPr/>
            <p:nvPr/>
          </p:nvSpPr>
          <p:spPr>
            <a:xfrm>
              <a:off x="39781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56"/>
            <p:cNvSpPr/>
            <p:nvPr/>
          </p:nvSpPr>
          <p:spPr>
            <a:xfrm>
              <a:off x="4740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56"/>
            <p:cNvSpPr/>
            <p:nvPr/>
          </p:nvSpPr>
          <p:spPr>
            <a:xfrm>
              <a:off x="4359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56"/>
            <p:cNvSpPr/>
            <p:nvPr/>
          </p:nvSpPr>
          <p:spPr>
            <a:xfrm>
              <a:off x="4450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56"/>
            <p:cNvSpPr/>
            <p:nvPr/>
          </p:nvSpPr>
          <p:spPr>
            <a:xfrm>
              <a:off x="36401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56"/>
            <p:cNvSpPr/>
            <p:nvPr/>
          </p:nvSpPr>
          <p:spPr>
            <a:xfrm>
              <a:off x="34447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56"/>
            <p:cNvSpPr/>
            <p:nvPr/>
          </p:nvSpPr>
          <p:spPr>
            <a:xfrm>
              <a:off x="36888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56"/>
            <p:cNvSpPr/>
            <p:nvPr/>
          </p:nvSpPr>
          <p:spPr>
            <a:xfrm>
              <a:off x="36881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7" name="Google Shape;5737;p56"/>
            <p:cNvCxnSpPr/>
            <p:nvPr/>
          </p:nvCxnSpPr>
          <p:spPr>
            <a:xfrm>
              <a:off x="3181550" y="2143750"/>
              <a:ext cx="1908900" cy="1227300"/>
            </a:xfrm>
            <a:prstGeom prst="curvedConnector3">
              <a:avLst>
                <a:gd fmla="val 50000" name="adj1"/>
              </a:avLst>
            </a:prstGeom>
            <a:noFill/>
            <a:ln cap="flat" cmpd="sng" w="19050">
              <a:solidFill>
                <a:srgbClr val="6AA84F"/>
              </a:solidFill>
              <a:prstDash val="lgDash"/>
              <a:round/>
              <a:headEnd len="med" w="med" type="none"/>
              <a:tailEnd len="med" w="med" type="none"/>
            </a:ln>
          </p:spPr>
        </p:cxnSp>
        <p:sp>
          <p:nvSpPr>
            <p:cNvPr id="5738" name="Google Shape;5738;p56"/>
            <p:cNvSpPr/>
            <p:nvPr/>
          </p:nvSpPr>
          <p:spPr>
            <a:xfrm>
              <a:off x="39936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741" name="Google Shape;5741;p56"/>
            <p:cNvSpPr/>
            <p:nvPr/>
          </p:nvSpPr>
          <p:spPr>
            <a:xfrm>
              <a:off x="63833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56"/>
            <p:cNvSpPr/>
            <p:nvPr/>
          </p:nvSpPr>
          <p:spPr>
            <a:xfrm>
              <a:off x="65971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56"/>
            <p:cNvSpPr/>
            <p:nvPr/>
          </p:nvSpPr>
          <p:spPr>
            <a:xfrm>
              <a:off x="67347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56"/>
            <p:cNvSpPr/>
            <p:nvPr/>
          </p:nvSpPr>
          <p:spPr>
            <a:xfrm>
              <a:off x="66281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56"/>
            <p:cNvSpPr/>
            <p:nvPr/>
          </p:nvSpPr>
          <p:spPr>
            <a:xfrm>
              <a:off x="66126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56"/>
            <p:cNvSpPr/>
            <p:nvPr/>
          </p:nvSpPr>
          <p:spPr>
            <a:xfrm>
              <a:off x="6264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56"/>
            <p:cNvSpPr/>
            <p:nvPr/>
          </p:nvSpPr>
          <p:spPr>
            <a:xfrm>
              <a:off x="6355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56"/>
            <p:cNvSpPr/>
            <p:nvPr/>
          </p:nvSpPr>
          <p:spPr>
            <a:xfrm>
              <a:off x="61265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56"/>
            <p:cNvSpPr txBox="1"/>
            <p:nvPr/>
          </p:nvSpPr>
          <p:spPr>
            <a:xfrm>
              <a:off x="79904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flipH="1" rot="10800000">
              <a:off x="59368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752" name="Google Shape;5752;p56"/>
            <p:cNvSpPr/>
            <p:nvPr/>
          </p:nvSpPr>
          <p:spPr>
            <a:xfrm>
              <a:off x="67805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56"/>
            <p:cNvSpPr/>
            <p:nvPr/>
          </p:nvSpPr>
          <p:spPr>
            <a:xfrm>
              <a:off x="69173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56"/>
            <p:cNvSpPr/>
            <p:nvPr/>
          </p:nvSpPr>
          <p:spPr>
            <a:xfrm>
              <a:off x="6355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56"/>
            <p:cNvSpPr/>
            <p:nvPr/>
          </p:nvSpPr>
          <p:spPr>
            <a:xfrm>
              <a:off x="65689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56"/>
            <p:cNvSpPr/>
            <p:nvPr/>
          </p:nvSpPr>
          <p:spPr>
            <a:xfrm>
              <a:off x="66606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56"/>
            <p:cNvSpPr/>
            <p:nvPr/>
          </p:nvSpPr>
          <p:spPr>
            <a:xfrm>
              <a:off x="66599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56"/>
            <p:cNvSpPr/>
            <p:nvPr/>
          </p:nvSpPr>
          <p:spPr>
            <a:xfrm>
              <a:off x="69499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56"/>
            <p:cNvSpPr/>
            <p:nvPr/>
          </p:nvSpPr>
          <p:spPr>
            <a:xfrm>
              <a:off x="70416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56"/>
            <p:cNvSpPr/>
            <p:nvPr/>
          </p:nvSpPr>
          <p:spPr>
            <a:xfrm>
              <a:off x="70409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56"/>
            <p:cNvSpPr/>
            <p:nvPr/>
          </p:nvSpPr>
          <p:spPr>
            <a:xfrm>
              <a:off x="6873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56"/>
            <p:cNvSpPr/>
            <p:nvPr/>
          </p:nvSpPr>
          <p:spPr>
            <a:xfrm>
              <a:off x="69647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56"/>
            <p:cNvSpPr/>
            <p:nvPr/>
          </p:nvSpPr>
          <p:spPr>
            <a:xfrm>
              <a:off x="66451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56"/>
            <p:cNvSpPr/>
            <p:nvPr/>
          </p:nvSpPr>
          <p:spPr>
            <a:xfrm>
              <a:off x="6416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56"/>
            <p:cNvSpPr/>
            <p:nvPr/>
          </p:nvSpPr>
          <p:spPr>
            <a:xfrm>
              <a:off x="6508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56"/>
            <p:cNvSpPr/>
            <p:nvPr/>
          </p:nvSpPr>
          <p:spPr>
            <a:xfrm>
              <a:off x="63078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56"/>
            <p:cNvSpPr/>
            <p:nvPr/>
          </p:nvSpPr>
          <p:spPr>
            <a:xfrm>
              <a:off x="63403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56"/>
            <p:cNvSpPr/>
            <p:nvPr/>
          </p:nvSpPr>
          <p:spPr>
            <a:xfrm>
              <a:off x="64313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56"/>
            <p:cNvSpPr/>
            <p:nvPr/>
          </p:nvSpPr>
          <p:spPr>
            <a:xfrm>
              <a:off x="65082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56"/>
            <p:cNvSpPr/>
            <p:nvPr/>
          </p:nvSpPr>
          <p:spPr>
            <a:xfrm>
              <a:off x="7651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56"/>
            <p:cNvSpPr/>
            <p:nvPr/>
          </p:nvSpPr>
          <p:spPr>
            <a:xfrm>
              <a:off x="74226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56"/>
            <p:cNvSpPr/>
            <p:nvPr/>
          </p:nvSpPr>
          <p:spPr>
            <a:xfrm>
              <a:off x="72547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56"/>
            <p:cNvSpPr/>
            <p:nvPr/>
          </p:nvSpPr>
          <p:spPr>
            <a:xfrm>
              <a:off x="74226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56"/>
            <p:cNvSpPr/>
            <p:nvPr/>
          </p:nvSpPr>
          <p:spPr>
            <a:xfrm>
              <a:off x="71785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56"/>
            <p:cNvSpPr/>
            <p:nvPr/>
          </p:nvSpPr>
          <p:spPr>
            <a:xfrm>
              <a:off x="73464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56"/>
            <p:cNvSpPr/>
            <p:nvPr/>
          </p:nvSpPr>
          <p:spPr>
            <a:xfrm>
              <a:off x="7178516" y="2690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56"/>
            <p:cNvSpPr/>
            <p:nvPr/>
          </p:nvSpPr>
          <p:spPr>
            <a:xfrm>
              <a:off x="73464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56"/>
            <p:cNvSpPr/>
            <p:nvPr/>
          </p:nvSpPr>
          <p:spPr>
            <a:xfrm>
              <a:off x="69329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56"/>
            <p:cNvSpPr/>
            <p:nvPr/>
          </p:nvSpPr>
          <p:spPr>
            <a:xfrm>
              <a:off x="71459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56"/>
            <p:cNvSpPr/>
            <p:nvPr/>
          </p:nvSpPr>
          <p:spPr>
            <a:xfrm>
              <a:off x="71460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56"/>
            <p:cNvSpPr/>
            <p:nvPr/>
          </p:nvSpPr>
          <p:spPr>
            <a:xfrm>
              <a:off x="71171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56"/>
            <p:cNvSpPr/>
            <p:nvPr/>
          </p:nvSpPr>
          <p:spPr>
            <a:xfrm>
              <a:off x="70416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56"/>
            <p:cNvSpPr/>
            <p:nvPr/>
          </p:nvSpPr>
          <p:spPr>
            <a:xfrm>
              <a:off x="67213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56"/>
            <p:cNvSpPr/>
            <p:nvPr/>
          </p:nvSpPr>
          <p:spPr>
            <a:xfrm>
              <a:off x="68130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56"/>
            <p:cNvSpPr/>
            <p:nvPr/>
          </p:nvSpPr>
          <p:spPr>
            <a:xfrm>
              <a:off x="7330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56"/>
            <p:cNvSpPr/>
            <p:nvPr/>
          </p:nvSpPr>
          <p:spPr>
            <a:xfrm>
              <a:off x="71023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56"/>
            <p:cNvSpPr/>
            <p:nvPr/>
          </p:nvSpPr>
          <p:spPr>
            <a:xfrm>
              <a:off x="67975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56"/>
            <p:cNvSpPr/>
            <p:nvPr/>
          </p:nvSpPr>
          <p:spPr>
            <a:xfrm>
              <a:off x="69654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56"/>
            <p:cNvSpPr/>
            <p:nvPr/>
          </p:nvSpPr>
          <p:spPr>
            <a:xfrm>
              <a:off x="67975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56"/>
            <p:cNvSpPr/>
            <p:nvPr/>
          </p:nvSpPr>
          <p:spPr>
            <a:xfrm>
              <a:off x="7559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56"/>
            <p:cNvSpPr/>
            <p:nvPr/>
          </p:nvSpPr>
          <p:spPr>
            <a:xfrm>
              <a:off x="7178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56"/>
            <p:cNvSpPr/>
            <p:nvPr/>
          </p:nvSpPr>
          <p:spPr>
            <a:xfrm>
              <a:off x="7270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56"/>
            <p:cNvSpPr/>
            <p:nvPr/>
          </p:nvSpPr>
          <p:spPr>
            <a:xfrm>
              <a:off x="64595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56"/>
            <p:cNvSpPr/>
            <p:nvPr/>
          </p:nvSpPr>
          <p:spPr>
            <a:xfrm>
              <a:off x="62641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56"/>
            <p:cNvSpPr/>
            <p:nvPr/>
          </p:nvSpPr>
          <p:spPr>
            <a:xfrm>
              <a:off x="65082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56"/>
            <p:cNvSpPr/>
            <p:nvPr/>
          </p:nvSpPr>
          <p:spPr>
            <a:xfrm>
              <a:off x="65075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56"/>
            <p:cNvSpPr/>
            <p:nvPr/>
          </p:nvSpPr>
          <p:spPr>
            <a:xfrm>
              <a:off x="68130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8" name="Google Shape;5798;p56"/>
            <p:cNvCxnSpPr>
              <a:endCxn id="5761" idx="3"/>
            </p:cNvCxnSpPr>
            <p:nvPr/>
          </p:nvCxnSpPr>
          <p:spPr>
            <a:xfrm>
              <a:off x="6059991" y="2106013"/>
              <a:ext cx="822600" cy="268500"/>
            </a:xfrm>
            <a:prstGeom prst="curvedConnector4">
              <a:avLst>
                <a:gd fmla="val 49461" name="adj1"/>
                <a:gd fmla="val 157937" name="adj2"/>
              </a:avLst>
            </a:prstGeom>
            <a:noFill/>
            <a:ln cap="flat" cmpd="sng" w="19050">
              <a:solidFill>
                <a:srgbClr val="6AA84F"/>
              </a:solidFill>
              <a:prstDash val="lgDash"/>
              <a:round/>
              <a:headEnd len="med" w="med" type="none"/>
              <a:tailEnd len="med" w="med" type="none"/>
            </a:ln>
          </p:spPr>
        </p:cxnSp>
        <p:cxnSp>
          <p:nvCxnSpPr>
            <p:cNvPr id="5799" name="Google Shape;5799;p56"/>
            <p:cNvCxnSpPr>
              <a:stCxn id="5761" idx="4"/>
              <a:endCxn id="5776" idx="1"/>
            </p:cNvCxnSpPr>
            <p:nvPr/>
          </p:nvCxnSpPr>
          <p:spPr>
            <a:xfrm flipH="1" rot="-5400000">
              <a:off x="6887666" y="2401978"/>
              <a:ext cx="316200" cy="283500"/>
            </a:xfrm>
            <a:prstGeom prst="curvedConnector3">
              <a:avLst>
                <a:gd fmla="val 48245" name="adj1"/>
              </a:avLst>
            </a:prstGeom>
            <a:noFill/>
            <a:ln cap="flat" cmpd="sng" w="19050">
              <a:solidFill>
                <a:srgbClr val="6AA84F"/>
              </a:solidFill>
              <a:prstDash val="lgDash"/>
              <a:round/>
              <a:headEnd len="med" w="med" type="none"/>
              <a:tailEnd len="med" w="med" type="none"/>
            </a:ln>
          </p:spPr>
        </p:cxnSp>
        <p:cxnSp>
          <p:nvCxnSpPr>
            <p:cNvPr id="5800" name="Google Shape;5800;p56"/>
            <p:cNvCxnSpPr>
              <a:stCxn id="5776" idx="6"/>
              <a:endCxn id="5774" idx="2"/>
            </p:cNvCxnSpPr>
            <p:nvPr/>
          </p:nvCxnSpPr>
          <p:spPr>
            <a:xfrm flipH="1">
              <a:off x="7178516" y="2728678"/>
              <a:ext cx="60600" cy="228600"/>
            </a:xfrm>
            <a:prstGeom prst="curvedConnector5">
              <a:avLst>
                <a:gd fmla="val -392946" name="adj1"/>
                <a:gd fmla="val 50000" name="adj2"/>
                <a:gd fmla="val 492946" name="adj3"/>
              </a:avLst>
            </a:prstGeom>
            <a:noFill/>
            <a:ln cap="flat" cmpd="sng" w="19050">
              <a:solidFill>
                <a:srgbClr val="6AA84F"/>
              </a:solidFill>
              <a:prstDash val="lgDash"/>
              <a:round/>
              <a:headEnd len="med" w="med" type="none"/>
              <a:tailEnd len="med" w="med" type="none"/>
            </a:ln>
          </p:spPr>
        </p:cxnSp>
        <p:cxnSp>
          <p:nvCxnSpPr>
            <p:cNvPr id="5801" name="Google Shape;5801;p56"/>
            <p:cNvCxnSpPr>
              <a:stCxn id="5774" idx="5"/>
              <a:endCxn id="5780" idx="2"/>
            </p:cNvCxnSpPr>
            <p:nvPr/>
          </p:nvCxnSpPr>
          <p:spPr>
            <a:xfrm rot="5400000">
              <a:off x="7076041" y="3054013"/>
              <a:ext cx="224100" cy="84300"/>
            </a:xfrm>
            <a:prstGeom prst="curvedConnector4">
              <a:avLst>
                <a:gd fmla="val 44024" name="adj1"/>
                <a:gd fmla="val 382336" name="adj2"/>
              </a:avLst>
            </a:prstGeom>
            <a:noFill/>
            <a:ln cap="flat" cmpd="sng" w="19050">
              <a:solidFill>
                <a:srgbClr val="6AA84F"/>
              </a:solidFill>
              <a:prstDash val="lgDash"/>
              <a:round/>
              <a:headEnd len="med" w="med" type="none"/>
              <a:tailEnd len="med" w="med" type="none"/>
            </a:ln>
          </p:spPr>
        </p:cxnSp>
        <p:cxnSp>
          <p:nvCxnSpPr>
            <p:cNvPr id="5802" name="Google Shape;5802;p56"/>
            <p:cNvCxnSpPr>
              <a:stCxn id="5780" idx="6"/>
            </p:cNvCxnSpPr>
            <p:nvPr/>
          </p:nvCxnSpPr>
          <p:spPr>
            <a:xfrm>
              <a:off x="7206657" y="3208263"/>
              <a:ext cx="103200" cy="359700"/>
            </a:xfrm>
            <a:prstGeom prst="curvedConnector2">
              <a:avLst/>
            </a:prstGeom>
            <a:noFill/>
            <a:ln cap="flat" cmpd="sng" w="19050">
              <a:solidFill>
                <a:srgbClr val="6AA84F"/>
              </a:solidFill>
              <a:prstDash val="lgDash"/>
              <a:round/>
              <a:headEnd len="med" w="med" type="none"/>
              <a:tailEnd len="med" w="med" type="none"/>
            </a:ln>
          </p:spPr>
        </p:cxnSp>
      </p:grpSp>
      <p:sp>
        <p:nvSpPr>
          <p:cNvPr id="5803" name="Google Shape;5803;p56"/>
          <p:cNvSpPr txBox="1"/>
          <p:nvPr/>
        </p:nvSpPr>
        <p:spPr>
          <a:xfrm>
            <a:off x="2834125" y="4540375"/>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cap="flat" cmpd="sng" w="9525">
              <a:solidFill>
                <a:srgbClr val="000000"/>
              </a:solidFill>
              <a:prstDash val="solid"/>
              <a:round/>
              <a:headEnd len="med" w="med" type="none"/>
              <a:tailEnd len="med" w="med" type="triangle"/>
            </a:ln>
          </p:spPr>
        </p:cxnSp>
        <p:cxnSp>
          <p:nvCxnSpPr>
            <p:cNvPr id="5829" name="Google Shape;5829;p57"/>
            <p:cNvCxnSpPr>
              <a:stCxn id="5813" idx="6"/>
              <a:endCxn id="5815" idx="2"/>
            </p:cNvCxnSpPr>
            <p:nvPr/>
          </p:nvCxnSpPr>
          <p:spPr>
            <a:xfrm flipH="1" rot="10800000">
              <a:off x="2652652" y="280950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0" name="Google Shape;5830;p57"/>
            <p:cNvCxnSpPr>
              <a:stCxn id="5813" idx="6"/>
              <a:endCxn id="5816" idx="2"/>
            </p:cNvCxnSpPr>
            <p:nvPr/>
          </p:nvCxnSpPr>
          <p:spPr>
            <a:xfrm>
              <a:off x="2652652" y="34383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cap="flat" cmpd="sng" w="9525">
              <a:solidFill>
                <a:srgbClr val="E6B8AF"/>
              </a:solidFill>
              <a:prstDash val="lgDash"/>
              <a:round/>
              <a:headEnd len="med" w="med" type="none"/>
              <a:tailEnd len="med" w="med" type="none"/>
            </a:ln>
          </p:spPr>
        </p:cxnSp>
        <p:cxnSp>
          <p:nvCxnSpPr>
            <p:cNvPr id="5832" name="Google Shape;5832;p57"/>
            <p:cNvCxnSpPr>
              <a:stCxn id="5814" idx="6"/>
              <a:endCxn id="5815" idx="2"/>
            </p:cNvCxnSpPr>
            <p:nvPr/>
          </p:nvCxnSpPr>
          <p:spPr>
            <a:xfrm flipH="1" rot="10800000">
              <a:off x="2654002" y="280935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3" name="Google Shape;5833;p57"/>
            <p:cNvCxnSpPr>
              <a:stCxn id="5814" idx="6"/>
              <a:endCxn id="5816" idx="2"/>
            </p:cNvCxnSpPr>
            <p:nvPr/>
          </p:nvCxnSpPr>
          <p:spPr>
            <a:xfrm flipH="1" rot="10800000">
              <a:off x="2654002" y="343815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34" name="Google Shape;5834;p57"/>
            <p:cNvCxnSpPr/>
            <p:nvPr/>
          </p:nvCxnSpPr>
          <p:spPr>
            <a:xfrm>
              <a:off x="3591602"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35" name="Google Shape;5835;p57"/>
            <p:cNvCxnSpPr/>
            <p:nvPr/>
          </p:nvCxnSpPr>
          <p:spPr>
            <a:xfrm>
              <a:off x="3591602"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6" name="Google Shape;5836;p57"/>
            <p:cNvCxnSpPr/>
            <p:nvPr/>
          </p:nvCxnSpPr>
          <p:spPr>
            <a:xfrm>
              <a:off x="3591671"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7" name="Google Shape;5837;p57"/>
            <p:cNvCxnSpPr/>
            <p:nvPr/>
          </p:nvCxnSpPr>
          <p:spPr>
            <a:xfrm flipH="1" rot="10800000">
              <a:off x="3591602" y="280942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38" name="Google Shape;5838;p57"/>
            <p:cNvCxnSpPr/>
            <p:nvPr/>
          </p:nvCxnSpPr>
          <p:spPr>
            <a:xfrm>
              <a:off x="3591602"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9" name="Google Shape;5839;p57"/>
            <p:cNvCxnSpPr/>
            <p:nvPr/>
          </p:nvCxnSpPr>
          <p:spPr>
            <a:xfrm>
              <a:off x="3591602"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0" name="Google Shape;5840;p57"/>
            <p:cNvCxnSpPr/>
            <p:nvPr/>
          </p:nvCxnSpPr>
          <p:spPr>
            <a:xfrm flipH="1" rot="10800000">
              <a:off x="3592952" y="2809278"/>
              <a:ext cx="469500" cy="1257900"/>
            </a:xfrm>
            <a:prstGeom prst="straightConnector1">
              <a:avLst/>
            </a:prstGeom>
            <a:noFill/>
            <a:ln cap="flat" cmpd="sng" w="9525">
              <a:solidFill>
                <a:srgbClr val="E6B8AF"/>
              </a:solidFill>
              <a:prstDash val="lgDash"/>
              <a:round/>
              <a:headEnd len="med" w="med" type="none"/>
              <a:tailEnd len="med" w="med" type="none"/>
            </a:ln>
          </p:spPr>
        </p:cxnSp>
        <p:cxnSp>
          <p:nvCxnSpPr>
            <p:cNvPr id="5841" name="Google Shape;5841;p57"/>
            <p:cNvCxnSpPr/>
            <p:nvPr/>
          </p:nvCxnSpPr>
          <p:spPr>
            <a:xfrm flipH="1" rot="10800000">
              <a:off x="3592952" y="3438078"/>
              <a:ext cx="469500" cy="629100"/>
            </a:xfrm>
            <a:prstGeom prst="straightConnector1">
              <a:avLst/>
            </a:prstGeom>
            <a:noFill/>
            <a:ln cap="flat" cmpd="sng" w="9525">
              <a:solidFill>
                <a:srgbClr val="E6B8AF"/>
              </a:solidFill>
              <a:prstDash val="lgDash"/>
              <a:round/>
              <a:headEnd len="med" w="med" type="none"/>
              <a:tailEnd len="med" w="med" type="none"/>
            </a:ln>
          </p:spPr>
        </p:cxnSp>
        <p:cxnSp>
          <p:nvCxnSpPr>
            <p:cNvPr id="5842" name="Google Shape;5842;p57"/>
            <p:cNvCxnSpPr/>
            <p:nvPr/>
          </p:nvCxnSpPr>
          <p:spPr>
            <a:xfrm>
              <a:off x="3592952" y="40671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3" name="Google Shape;5843;p57"/>
            <p:cNvCxnSpPr/>
            <p:nvPr/>
          </p:nvCxnSpPr>
          <p:spPr>
            <a:xfrm>
              <a:off x="4529927"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4" name="Google Shape;5844;p57"/>
            <p:cNvCxnSpPr/>
            <p:nvPr/>
          </p:nvCxnSpPr>
          <p:spPr>
            <a:xfrm>
              <a:off x="4529927" y="280927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45" name="Google Shape;5845;p57"/>
            <p:cNvCxnSpPr/>
            <p:nvPr/>
          </p:nvCxnSpPr>
          <p:spPr>
            <a:xfrm>
              <a:off x="4529996" y="2809278"/>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46" name="Google Shape;5846;p57"/>
            <p:cNvCxnSpPr/>
            <p:nvPr/>
          </p:nvCxnSpPr>
          <p:spPr>
            <a:xfrm flipH="1" rot="10800000">
              <a:off x="4529927" y="2809428"/>
              <a:ext cx="471000" cy="628800"/>
            </a:xfrm>
            <a:prstGeom prst="straightConnector1">
              <a:avLst/>
            </a:prstGeom>
            <a:noFill/>
            <a:ln cap="flat" cmpd="sng" w="9525">
              <a:solidFill>
                <a:srgbClr val="E6B8AF"/>
              </a:solidFill>
              <a:prstDash val="dash"/>
              <a:round/>
              <a:headEnd len="med" w="med" type="none"/>
              <a:tailEnd len="med" w="med" type="none"/>
            </a:ln>
          </p:spPr>
        </p:cxnSp>
        <p:cxnSp>
          <p:nvCxnSpPr>
            <p:cNvPr id="5847" name="Google Shape;5847;p57"/>
            <p:cNvCxnSpPr/>
            <p:nvPr/>
          </p:nvCxnSpPr>
          <p:spPr>
            <a:xfrm>
              <a:off x="45299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48" name="Google Shape;5848;p57"/>
            <p:cNvCxnSpPr/>
            <p:nvPr/>
          </p:nvCxnSpPr>
          <p:spPr>
            <a:xfrm>
              <a:off x="45299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9" name="Google Shape;5849;p57"/>
            <p:cNvCxnSpPr/>
            <p:nvPr/>
          </p:nvCxnSpPr>
          <p:spPr>
            <a:xfrm flipH="1" rot="10800000">
              <a:off x="4531277" y="2809278"/>
              <a:ext cx="469500" cy="1257900"/>
            </a:xfrm>
            <a:prstGeom prst="straightConnector1">
              <a:avLst/>
            </a:prstGeom>
            <a:noFill/>
            <a:ln cap="flat" cmpd="sng" w="9525">
              <a:solidFill>
                <a:srgbClr val="E6B8AF"/>
              </a:solidFill>
              <a:prstDash val="dash"/>
              <a:round/>
              <a:headEnd len="med" w="med" type="none"/>
              <a:tailEnd len="med" w="med" type="none"/>
            </a:ln>
          </p:spPr>
        </p:cxnSp>
        <p:cxnSp>
          <p:nvCxnSpPr>
            <p:cNvPr id="5850" name="Google Shape;5850;p57"/>
            <p:cNvCxnSpPr/>
            <p:nvPr/>
          </p:nvCxnSpPr>
          <p:spPr>
            <a:xfrm flipH="1" rot="10800000">
              <a:off x="45312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1" name="Google Shape;5851;p57"/>
            <p:cNvCxnSpPr/>
            <p:nvPr/>
          </p:nvCxnSpPr>
          <p:spPr>
            <a:xfrm>
              <a:off x="4531277" y="40671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2" name="Google Shape;5852;p57"/>
            <p:cNvCxnSpPr/>
            <p:nvPr/>
          </p:nvCxnSpPr>
          <p:spPr>
            <a:xfrm>
              <a:off x="5468327" y="2809203"/>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53" name="Google Shape;5853;p57"/>
            <p:cNvCxnSpPr/>
            <p:nvPr/>
          </p:nvCxnSpPr>
          <p:spPr>
            <a:xfrm>
              <a:off x="5468327" y="2809203"/>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54" name="Google Shape;5854;p57"/>
            <p:cNvCxnSpPr/>
            <p:nvPr/>
          </p:nvCxnSpPr>
          <p:spPr>
            <a:xfrm>
              <a:off x="5468396" y="280920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55" name="Google Shape;5855;p57"/>
            <p:cNvCxnSpPr/>
            <p:nvPr/>
          </p:nvCxnSpPr>
          <p:spPr>
            <a:xfrm flipH="1" rot="10800000">
              <a:off x="5468327" y="280935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56" name="Google Shape;5856;p57"/>
            <p:cNvCxnSpPr/>
            <p:nvPr/>
          </p:nvCxnSpPr>
          <p:spPr>
            <a:xfrm>
              <a:off x="5468327" y="34381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7" name="Google Shape;5857;p57"/>
            <p:cNvCxnSpPr/>
            <p:nvPr/>
          </p:nvCxnSpPr>
          <p:spPr>
            <a:xfrm>
              <a:off x="5468327" y="3438153"/>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8" name="Google Shape;5858;p57"/>
            <p:cNvCxnSpPr/>
            <p:nvPr/>
          </p:nvCxnSpPr>
          <p:spPr>
            <a:xfrm flipH="1" rot="10800000">
              <a:off x="5469677" y="280920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59" name="Google Shape;5859;p57"/>
            <p:cNvCxnSpPr/>
            <p:nvPr/>
          </p:nvCxnSpPr>
          <p:spPr>
            <a:xfrm flipH="1" rot="10800000">
              <a:off x="5469677" y="343800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0" name="Google Shape;5860;p57"/>
            <p:cNvCxnSpPr/>
            <p:nvPr/>
          </p:nvCxnSpPr>
          <p:spPr>
            <a:xfrm>
              <a:off x="5469677" y="40671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1" name="Google Shape;5861;p57"/>
            <p:cNvCxnSpPr/>
            <p:nvPr/>
          </p:nvCxnSpPr>
          <p:spPr>
            <a:xfrm>
              <a:off x="1712827" y="28092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2" name="Google Shape;5862;p57"/>
            <p:cNvCxnSpPr/>
            <p:nvPr/>
          </p:nvCxnSpPr>
          <p:spPr>
            <a:xfrm>
              <a:off x="1712827"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3" name="Google Shape;5863;p57"/>
            <p:cNvCxnSpPr/>
            <p:nvPr/>
          </p:nvCxnSpPr>
          <p:spPr>
            <a:xfrm>
              <a:off x="1712896"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4" name="Google Shape;5864;p57"/>
            <p:cNvCxnSpPr/>
            <p:nvPr/>
          </p:nvCxnSpPr>
          <p:spPr>
            <a:xfrm flipH="1" rot="10800000">
              <a:off x="1712827" y="280942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5" name="Google Shape;5865;p57"/>
            <p:cNvCxnSpPr/>
            <p:nvPr/>
          </p:nvCxnSpPr>
          <p:spPr>
            <a:xfrm>
              <a:off x="17128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6" name="Google Shape;5866;p57"/>
            <p:cNvCxnSpPr/>
            <p:nvPr/>
          </p:nvCxnSpPr>
          <p:spPr>
            <a:xfrm>
              <a:off x="17128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7" name="Google Shape;5867;p57"/>
            <p:cNvCxnSpPr/>
            <p:nvPr/>
          </p:nvCxnSpPr>
          <p:spPr>
            <a:xfrm flipH="1" rot="10800000">
              <a:off x="1714177" y="2809278"/>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8" name="Google Shape;5868;p57"/>
            <p:cNvCxnSpPr/>
            <p:nvPr/>
          </p:nvCxnSpPr>
          <p:spPr>
            <a:xfrm flipH="1" rot="10800000">
              <a:off x="17141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9" name="Google Shape;5869;p57"/>
            <p:cNvCxnSpPr/>
            <p:nvPr/>
          </p:nvCxnSpPr>
          <p:spPr>
            <a:xfrm>
              <a:off x="1714177" y="4067178"/>
              <a:ext cx="471000" cy="0"/>
            </a:xfrm>
            <a:prstGeom prst="straightConnector1">
              <a:avLst/>
            </a:prstGeom>
            <a:noFill/>
            <a:ln cap="flat" cmpd="sng" w="9525">
              <a:solidFill>
                <a:srgbClr val="000000"/>
              </a:solidFill>
              <a:prstDash val="solid"/>
              <a:round/>
              <a:headEnd len="med" w="med" type="none"/>
              <a:tailEnd len="med" w="med" type="triangle"/>
            </a:ln>
          </p:spPr>
        </p:cxnSp>
        <p:sp>
          <p:nvSpPr>
            <p:cNvPr id="5870" name="Google Shape;5870;p57"/>
            <p:cNvSpPr/>
            <p:nvPr/>
          </p:nvSpPr>
          <p:spPr>
            <a:xfrm>
              <a:off x="6711627" y="3200553"/>
              <a:ext cx="467400" cy="475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cap="flat" cmpd="sng" w="9525">
              <a:solidFill>
                <a:srgbClr val="000000"/>
              </a:solidFill>
              <a:prstDash val="solid"/>
              <a:round/>
              <a:headEnd len="med" w="med" type="none"/>
              <a:tailEnd len="med" w="med" type="triangle"/>
            </a:ln>
          </p:spPr>
        </p:cxnSp>
        <p:cxnSp>
          <p:nvCxnSpPr>
            <p:cNvPr id="5872" name="Google Shape;5872;p57"/>
            <p:cNvCxnSpPr>
              <a:stCxn id="5825" idx="6"/>
              <a:endCxn id="5870" idx="2"/>
            </p:cNvCxnSpPr>
            <p:nvPr/>
          </p:nvCxnSpPr>
          <p:spPr>
            <a:xfrm>
              <a:off x="6405927" y="3438303"/>
              <a:ext cx="305700" cy="0"/>
            </a:xfrm>
            <a:prstGeom prst="straightConnector1">
              <a:avLst/>
            </a:prstGeom>
            <a:noFill/>
            <a:ln cap="flat" cmpd="sng" w="9525">
              <a:solidFill>
                <a:srgbClr val="000000"/>
              </a:solidFill>
              <a:prstDash val="solid"/>
              <a:round/>
              <a:headEnd len="med" w="med" type="none"/>
              <a:tailEnd len="med" w="med" type="triangle"/>
            </a:ln>
          </p:spPr>
        </p:cxnSp>
        <p:cxnSp>
          <p:nvCxnSpPr>
            <p:cNvPr id="5873" name="Google Shape;5873;p57"/>
            <p:cNvCxnSpPr>
              <a:stCxn id="5826" idx="6"/>
              <a:endCxn id="5870" idx="3"/>
            </p:cNvCxnSpPr>
            <p:nvPr/>
          </p:nvCxnSpPr>
          <p:spPr>
            <a:xfrm flipH="1" rot="10800000">
              <a:off x="6407277" y="3606153"/>
              <a:ext cx="372900" cy="461100"/>
            </a:xfrm>
            <a:prstGeom prst="straightConnector1">
              <a:avLst/>
            </a:prstGeom>
            <a:noFill/>
            <a:ln cap="flat" cmpd="sng" w="9525">
              <a:solidFill>
                <a:srgbClr val="000000"/>
              </a:solidFill>
              <a:prstDash val="solid"/>
              <a:round/>
              <a:headEnd len="med" w="med" type="none"/>
              <a:tailEnd len="med" w="med" type="triangle"/>
            </a:ln>
          </p:spPr>
        </p:cxnSp>
        <p:cxnSp>
          <p:nvCxnSpPr>
            <p:cNvPr id="5874" name="Google Shape;5874;p57"/>
            <p:cNvCxnSpPr>
              <a:stCxn id="5870" idx="6"/>
            </p:cNvCxnSpPr>
            <p:nvPr/>
          </p:nvCxnSpPr>
          <p:spPr>
            <a:xfrm flipH="1" rot="10800000">
              <a:off x="7179027" y="3431553"/>
              <a:ext cx="329100" cy="6600"/>
            </a:xfrm>
            <a:prstGeom prst="straightConnector1">
              <a:avLst/>
            </a:prstGeom>
            <a:noFill/>
            <a:ln cap="flat" cmpd="sng" w="9525">
              <a:solidFill>
                <a:srgbClr val="000000"/>
              </a:solidFill>
              <a:prstDash val="solid"/>
              <a:round/>
              <a:headEnd len="med" w="med" type="none"/>
              <a:tailEnd len="med" w="med" type="triangle"/>
            </a:ln>
          </p:spPr>
        </p:cxnSp>
        <p:sp>
          <p:nvSpPr>
            <p:cNvPr id="5875" name="Google Shape;5875;p57"/>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79" name="Google Shape;5879;p57"/>
            <p:cNvCxnSpPr>
              <a:stCxn id="5814" idx="6"/>
              <a:endCxn id="5817" idx="2"/>
            </p:cNvCxnSpPr>
            <p:nvPr/>
          </p:nvCxnSpPr>
          <p:spPr>
            <a:xfrm>
              <a:off x="2654002" y="4067253"/>
              <a:ext cx="471000" cy="0"/>
            </a:xfrm>
            <a:prstGeom prst="straightConnector1">
              <a:avLst/>
            </a:prstGeom>
            <a:noFill/>
            <a:ln cap="flat" cmpd="sng" w="9525">
              <a:solidFill>
                <a:srgbClr val="E6B8AF"/>
              </a:solidFill>
              <a:prstDash val="lgDash"/>
              <a:round/>
              <a:headEnd len="med" w="med" type="none"/>
              <a:tailEnd len="med" w="med" type="none"/>
            </a:ln>
          </p:spPr>
        </p:cxnSp>
      </p:grpSp>
      <p:sp>
        <p:nvSpPr>
          <p:cNvPr id="5880" name="Google Shape;5880;p57"/>
          <p:cNvSpPr txBox="1"/>
          <p:nvPr/>
        </p:nvSpPr>
        <p:spPr>
          <a:xfrm>
            <a:off x="6504425" y="9322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a</a:t>
            </a:r>
            <a:r>
              <a:rPr baseline="-25000" lang="en" sz="1100">
                <a:latin typeface="Consolas"/>
                <a:ea typeface="Consolas"/>
                <a:cs typeface="Consolas"/>
                <a:sym typeface="Consolas"/>
              </a:rPr>
              <a:t>[L]</a:t>
            </a:r>
            <a:endParaRPr baseline="-25000" sz="11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cap="flat" cmpd="sng" w="9525">
            <a:solidFill>
              <a:schemeClr val="dk2"/>
            </a:solidFill>
            <a:prstDash val="solid"/>
            <a:round/>
            <a:headEnd len="med" w="med" type="triangle"/>
            <a:tailEnd len="med" w="med" type="none"/>
          </a:ln>
        </p:spPr>
      </p:cxnSp>
      <p:sp>
        <p:nvSpPr>
          <p:cNvPr id="5882" name="Google Shape;5882;p57"/>
          <p:cNvSpPr/>
          <p:nvPr/>
        </p:nvSpPr>
        <p:spPr>
          <a:xfrm>
            <a:off x="2344750" y="41317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57"/>
          <p:cNvSpPr/>
          <p:nvPr/>
        </p:nvSpPr>
        <p:spPr>
          <a:xfrm>
            <a:off x="2589580" y="41205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57"/>
          <p:cNvSpPr/>
          <p:nvPr/>
        </p:nvSpPr>
        <p:spPr>
          <a:xfrm>
            <a:off x="2574057" y="39323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57"/>
          <p:cNvSpPr/>
          <p:nvPr/>
        </p:nvSpPr>
        <p:spPr>
          <a:xfrm>
            <a:off x="22255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57"/>
          <p:cNvSpPr/>
          <p:nvPr/>
        </p:nvSpPr>
        <p:spPr>
          <a:xfrm>
            <a:off x="23172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57"/>
          <p:cNvSpPr/>
          <p:nvPr/>
        </p:nvSpPr>
        <p:spPr>
          <a:xfrm>
            <a:off x="2087932" y="3634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57"/>
          <p:cNvSpPr txBox="1"/>
          <p:nvPr/>
        </p:nvSpPr>
        <p:spPr>
          <a:xfrm>
            <a:off x="2960525" y="4529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flipH="1" rot="10800000">
            <a:off x="1898275" y="2498825"/>
            <a:ext cx="12000" cy="2241000"/>
          </a:xfrm>
          <a:prstGeom prst="straightConnector1">
            <a:avLst/>
          </a:prstGeom>
          <a:noFill/>
          <a:ln cap="flat" cmpd="sng" w="9525">
            <a:solidFill>
              <a:schemeClr val="dk2"/>
            </a:solidFill>
            <a:prstDash val="solid"/>
            <a:round/>
            <a:headEnd len="med" w="med" type="none"/>
            <a:tailEnd len="med" w="med" type="triangle"/>
          </a:ln>
        </p:spPr>
      </p:cxnSp>
      <p:sp>
        <p:nvSpPr>
          <p:cNvPr id="5891" name="Google Shape;5891;p57"/>
          <p:cNvSpPr/>
          <p:nvPr/>
        </p:nvSpPr>
        <p:spPr>
          <a:xfrm>
            <a:off x="2878782" y="41317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57"/>
          <p:cNvSpPr/>
          <p:nvPr/>
        </p:nvSpPr>
        <p:spPr>
          <a:xfrm>
            <a:off x="23165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57"/>
          <p:cNvSpPr/>
          <p:nvPr/>
        </p:nvSpPr>
        <p:spPr>
          <a:xfrm>
            <a:off x="25303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57"/>
          <p:cNvSpPr/>
          <p:nvPr/>
        </p:nvSpPr>
        <p:spPr>
          <a:xfrm>
            <a:off x="26220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57"/>
          <p:cNvSpPr/>
          <p:nvPr/>
        </p:nvSpPr>
        <p:spPr>
          <a:xfrm>
            <a:off x="2621332" y="3786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57"/>
          <p:cNvSpPr/>
          <p:nvPr/>
        </p:nvSpPr>
        <p:spPr>
          <a:xfrm>
            <a:off x="29113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57"/>
          <p:cNvSpPr/>
          <p:nvPr/>
        </p:nvSpPr>
        <p:spPr>
          <a:xfrm>
            <a:off x="30030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57"/>
          <p:cNvSpPr/>
          <p:nvPr/>
        </p:nvSpPr>
        <p:spPr>
          <a:xfrm>
            <a:off x="30023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57"/>
          <p:cNvSpPr/>
          <p:nvPr/>
        </p:nvSpPr>
        <p:spPr>
          <a:xfrm>
            <a:off x="28351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57"/>
          <p:cNvSpPr/>
          <p:nvPr/>
        </p:nvSpPr>
        <p:spPr>
          <a:xfrm>
            <a:off x="29261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57"/>
          <p:cNvSpPr/>
          <p:nvPr/>
        </p:nvSpPr>
        <p:spPr>
          <a:xfrm>
            <a:off x="26065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57"/>
          <p:cNvSpPr/>
          <p:nvPr/>
        </p:nvSpPr>
        <p:spPr>
          <a:xfrm>
            <a:off x="24541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57"/>
          <p:cNvSpPr/>
          <p:nvPr/>
        </p:nvSpPr>
        <p:spPr>
          <a:xfrm>
            <a:off x="25458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57"/>
          <p:cNvSpPr/>
          <p:nvPr/>
        </p:nvSpPr>
        <p:spPr>
          <a:xfrm>
            <a:off x="2269257" y="33989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57"/>
          <p:cNvSpPr/>
          <p:nvPr/>
        </p:nvSpPr>
        <p:spPr>
          <a:xfrm>
            <a:off x="23017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57"/>
          <p:cNvSpPr/>
          <p:nvPr/>
        </p:nvSpPr>
        <p:spPr>
          <a:xfrm>
            <a:off x="23927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57"/>
          <p:cNvSpPr/>
          <p:nvPr/>
        </p:nvSpPr>
        <p:spPr>
          <a:xfrm>
            <a:off x="24696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57"/>
          <p:cNvSpPr/>
          <p:nvPr/>
        </p:nvSpPr>
        <p:spPr>
          <a:xfrm>
            <a:off x="33078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57"/>
          <p:cNvSpPr/>
          <p:nvPr/>
        </p:nvSpPr>
        <p:spPr>
          <a:xfrm>
            <a:off x="31399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57"/>
          <p:cNvSpPr/>
          <p:nvPr/>
        </p:nvSpPr>
        <p:spPr>
          <a:xfrm>
            <a:off x="3307839" y="3235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57"/>
          <p:cNvSpPr/>
          <p:nvPr/>
        </p:nvSpPr>
        <p:spPr>
          <a:xfrm>
            <a:off x="30637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57"/>
          <p:cNvSpPr/>
          <p:nvPr/>
        </p:nvSpPr>
        <p:spPr>
          <a:xfrm>
            <a:off x="32316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57"/>
          <p:cNvSpPr/>
          <p:nvPr/>
        </p:nvSpPr>
        <p:spPr>
          <a:xfrm>
            <a:off x="31399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57"/>
          <p:cNvSpPr/>
          <p:nvPr/>
        </p:nvSpPr>
        <p:spPr>
          <a:xfrm>
            <a:off x="3231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57"/>
          <p:cNvSpPr/>
          <p:nvPr/>
        </p:nvSpPr>
        <p:spPr>
          <a:xfrm>
            <a:off x="31547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57"/>
          <p:cNvSpPr/>
          <p:nvPr/>
        </p:nvSpPr>
        <p:spPr>
          <a:xfrm>
            <a:off x="29268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57"/>
          <p:cNvSpPr/>
          <p:nvPr/>
        </p:nvSpPr>
        <p:spPr>
          <a:xfrm>
            <a:off x="2682716" y="3071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57"/>
          <p:cNvSpPr/>
          <p:nvPr/>
        </p:nvSpPr>
        <p:spPr>
          <a:xfrm>
            <a:off x="28506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57"/>
          <p:cNvSpPr/>
          <p:nvPr/>
        </p:nvSpPr>
        <p:spPr>
          <a:xfrm>
            <a:off x="32161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57"/>
          <p:cNvSpPr/>
          <p:nvPr/>
        </p:nvSpPr>
        <p:spPr>
          <a:xfrm>
            <a:off x="29875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57"/>
          <p:cNvSpPr/>
          <p:nvPr/>
        </p:nvSpPr>
        <p:spPr>
          <a:xfrm>
            <a:off x="2835116" y="2843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57"/>
          <p:cNvSpPr/>
          <p:nvPr/>
        </p:nvSpPr>
        <p:spPr>
          <a:xfrm>
            <a:off x="3003039" y="2854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57"/>
          <p:cNvSpPr/>
          <p:nvPr/>
        </p:nvSpPr>
        <p:spPr>
          <a:xfrm>
            <a:off x="27589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57"/>
          <p:cNvSpPr/>
          <p:nvPr/>
        </p:nvSpPr>
        <p:spPr>
          <a:xfrm>
            <a:off x="3063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57"/>
          <p:cNvSpPr/>
          <p:nvPr/>
        </p:nvSpPr>
        <p:spPr>
          <a:xfrm>
            <a:off x="31554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57"/>
          <p:cNvSpPr/>
          <p:nvPr/>
        </p:nvSpPr>
        <p:spPr>
          <a:xfrm>
            <a:off x="22255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57"/>
          <p:cNvSpPr/>
          <p:nvPr/>
        </p:nvSpPr>
        <p:spPr>
          <a:xfrm>
            <a:off x="2469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57"/>
          <p:cNvSpPr/>
          <p:nvPr/>
        </p:nvSpPr>
        <p:spPr>
          <a:xfrm>
            <a:off x="2468932" y="4015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57"/>
          <p:cNvSpPr/>
          <p:nvPr/>
        </p:nvSpPr>
        <p:spPr>
          <a:xfrm>
            <a:off x="27744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0" name="Google Shape;5930;p57"/>
          <p:cNvCxnSpPr/>
          <p:nvPr/>
        </p:nvCxnSpPr>
        <p:spPr>
          <a:xfrm>
            <a:off x="1849075" y="4347225"/>
            <a:ext cx="105900" cy="0"/>
          </a:xfrm>
          <a:prstGeom prst="straightConnector1">
            <a:avLst/>
          </a:prstGeom>
          <a:noFill/>
          <a:ln cap="flat" cmpd="sng" w="9525">
            <a:solidFill>
              <a:schemeClr val="dk2"/>
            </a:solidFill>
            <a:prstDash val="solid"/>
            <a:round/>
            <a:headEnd len="med" w="med" type="none"/>
            <a:tailEnd len="med" w="med" type="none"/>
          </a:ln>
        </p:spPr>
      </p:cxnSp>
      <p:cxnSp>
        <p:nvCxnSpPr>
          <p:cNvPr id="5931" name="Google Shape;5931;p57"/>
          <p:cNvCxnSpPr/>
          <p:nvPr/>
        </p:nvCxnSpPr>
        <p:spPr>
          <a:xfrm>
            <a:off x="1849075" y="2670825"/>
            <a:ext cx="105900" cy="0"/>
          </a:xfrm>
          <a:prstGeom prst="straightConnector1">
            <a:avLst/>
          </a:prstGeom>
          <a:noFill/>
          <a:ln cap="flat" cmpd="sng" w="9525">
            <a:solidFill>
              <a:schemeClr val="dk2"/>
            </a:solidFill>
            <a:prstDash val="solid"/>
            <a:round/>
            <a:headEnd len="med" w="med" type="none"/>
            <a:tailEnd len="med" w="med" type="none"/>
          </a:ln>
        </p:spPr>
      </p:cxnSp>
      <p:sp>
        <p:nvSpPr>
          <p:cNvPr id="5932" name="Google Shape;5932;p57"/>
          <p:cNvSpPr/>
          <p:nvPr/>
        </p:nvSpPr>
        <p:spPr>
          <a:xfrm>
            <a:off x="1924481" y="2722077"/>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cxnSp>
        <p:nvCxnSpPr>
          <p:cNvPr id="5933" name="Google Shape;5933;p57"/>
          <p:cNvCxnSpPr/>
          <p:nvPr/>
        </p:nvCxnSpPr>
        <p:spPr>
          <a:xfrm>
            <a:off x="2039100" y="4574475"/>
            <a:ext cx="0" cy="136500"/>
          </a:xfrm>
          <a:prstGeom prst="straightConnector1">
            <a:avLst/>
          </a:prstGeom>
          <a:noFill/>
          <a:ln cap="flat" cmpd="sng" w="9525">
            <a:solidFill>
              <a:schemeClr val="dk2"/>
            </a:solidFill>
            <a:prstDash val="solid"/>
            <a:round/>
            <a:headEnd len="med" w="med" type="none"/>
            <a:tailEnd len="med" w="med" type="none"/>
          </a:ln>
        </p:spPr>
      </p:cxnSp>
      <p:cxnSp>
        <p:nvCxnSpPr>
          <p:cNvPr id="5934" name="Google Shape;5934;p57"/>
          <p:cNvCxnSpPr/>
          <p:nvPr/>
        </p:nvCxnSpPr>
        <p:spPr>
          <a:xfrm>
            <a:off x="3410700" y="4574475"/>
            <a:ext cx="0" cy="136500"/>
          </a:xfrm>
          <a:prstGeom prst="straightConnector1">
            <a:avLst/>
          </a:prstGeom>
          <a:noFill/>
          <a:ln cap="flat" cmpd="sng" w="9525">
            <a:solidFill>
              <a:schemeClr val="dk2"/>
            </a:solidFill>
            <a:prstDash val="solid"/>
            <a:round/>
            <a:headEnd len="med" w="med" type="none"/>
            <a:tailEnd len="med" w="med" type="none"/>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cap="flat" cmpd="sng" w="9525">
              <a:solidFill>
                <a:schemeClr val="dk2"/>
              </a:solidFill>
              <a:prstDash val="solid"/>
              <a:round/>
              <a:headEnd len="med" w="med" type="stealth"/>
              <a:tailEnd len="med" w="med" type="stealth"/>
            </a:ln>
          </p:spPr>
        </p:cxnSp>
        <p:cxnSp>
          <p:nvCxnSpPr>
            <p:cNvPr id="5937" name="Google Shape;5937;p57"/>
            <p:cNvCxnSpPr/>
            <p:nvPr/>
          </p:nvCxnSpPr>
          <p:spPr>
            <a:xfrm flipH="1" rot="10800000">
              <a:off x="4096388" y="2892265"/>
              <a:ext cx="7500" cy="1828800"/>
            </a:xfrm>
            <a:prstGeom prst="straightConnector1">
              <a:avLst/>
            </a:prstGeom>
            <a:noFill/>
            <a:ln cap="flat" cmpd="sng" w="9525">
              <a:solidFill>
                <a:schemeClr val="dk2"/>
              </a:solidFill>
              <a:prstDash val="solid"/>
              <a:round/>
              <a:headEnd len="med" w="med" type="stealth"/>
              <a:tailEnd len="med" w="med" type="stealth"/>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57"/>
            <p:cNvSpPr/>
            <p:nvPr/>
          </p:nvSpPr>
          <p:spPr>
            <a:xfrm>
              <a:off x="3961180" y="44253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57"/>
            <p:cNvSpPr/>
            <p:nvPr/>
          </p:nvSpPr>
          <p:spPr>
            <a:xfrm>
              <a:off x="3945657" y="42371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57"/>
            <p:cNvSpPr/>
            <p:nvPr/>
          </p:nvSpPr>
          <p:spPr>
            <a:xfrm>
              <a:off x="35971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57"/>
            <p:cNvSpPr/>
            <p:nvPr/>
          </p:nvSpPr>
          <p:spPr>
            <a:xfrm>
              <a:off x="36888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57"/>
            <p:cNvSpPr/>
            <p:nvPr/>
          </p:nvSpPr>
          <p:spPr>
            <a:xfrm>
              <a:off x="3459532" y="3939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57"/>
            <p:cNvSpPr/>
            <p:nvPr/>
          </p:nvSpPr>
          <p:spPr>
            <a:xfrm>
              <a:off x="4250382" y="44365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57"/>
            <p:cNvSpPr/>
            <p:nvPr/>
          </p:nvSpPr>
          <p:spPr>
            <a:xfrm>
              <a:off x="36881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57"/>
            <p:cNvSpPr/>
            <p:nvPr/>
          </p:nvSpPr>
          <p:spPr>
            <a:xfrm>
              <a:off x="39019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57"/>
            <p:cNvSpPr/>
            <p:nvPr/>
          </p:nvSpPr>
          <p:spPr>
            <a:xfrm>
              <a:off x="39936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57"/>
            <p:cNvSpPr/>
            <p:nvPr/>
          </p:nvSpPr>
          <p:spPr>
            <a:xfrm>
              <a:off x="3992932" y="4091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57"/>
            <p:cNvSpPr/>
            <p:nvPr/>
          </p:nvSpPr>
          <p:spPr>
            <a:xfrm>
              <a:off x="42829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57"/>
            <p:cNvSpPr/>
            <p:nvPr/>
          </p:nvSpPr>
          <p:spPr>
            <a:xfrm>
              <a:off x="43746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57"/>
            <p:cNvSpPr/>
            <p:nvPr/>
          </p:nvSpPr>
          <p:spPr>
            <a:xfrm>
              <a:off x="43739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57"/>
            <p:cNvSpPr/>
            <p:nvPr/>
          </p:nvSpPr>
          <p:spPr>
            <a:xfrm>
              <a:off x="42067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57"/>
            <p:cNvSpPr/>
            <p:nvPr/>
          </p:nvSpPr>
          <p:spPr>
            <a:xfrm>
              <a:off x="42977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57"/>
            <p:cNvSpPr/>
            <p:nvPr/>
          </p:nvSpPr>
          <p:spPr>
            <a:xfrm>
              <a:off x="39781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57"/>
            <p:cNvSpPr/>
            <p:nvPr/>
          </p:nvSpPr>
          <p:spPr>
            <a:xfrm>
              <a:off x="38257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57"/>
            <p:cNvSpPr/>
            <p:nvPr/>
          </p:nvSpPr>
          <p:spPr>
            <a:xfrm>
              <a:off x="39174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57"/>
            <p:cNvSpPr/>
            <p:nvPr/>
          </p:nvSpPr>
          <p:spPr>
            <a:xfrm>
              <a:off x="3640857" y="37037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57"/>
            <p:cNvSpPr/>
            <p:nvPr/>
          </p:nvSpPr>
          <p:spPr>
            <a:xfrm>
              <a:off x="36733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57"/>
            <p:cNvSpPr/>
            <p:nvPr/>
          </p:nvSpPr>
          <p:spPr>
            <a:xfrm>
              <a:off x="37643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57"/>
            <p:cNvSpPr/>
            <p:nvPr/>
          </p:nvSpPr>
          <p:spPr>
            <a:xfrm>
              <a:off x="38412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57"/>
            <p:cNvSpPr/>
            <p:nvPr/>
          </p:nvSpPr>
          <p:spPr>
            <a:xfrm>
              <a:off x="46794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57"/>
            <p:cNvSpPr/>
            <p:nvPr/>
          </p:nvSpPr>
          <p:spPr>
            <a:xfrm>
              <a:off x="4511516" y="3757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57"/>
            <p:cNvSpPr/>
            <p:nvPr/>
          </p:nvSpPr>
          <p:spPr>
            <a:xfrm>
              <a:off x="46794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57"/>
            <p:cNvSpPr/>
            <p:nvPr/>
          </p:nvSpPr>
          <p:spPr>
            <a:xfrm>
              <a:off x="4435316" y="4290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57"/>
            <p:cNvSpPr/>
            <p:nvPr/>
          </p:nvSpPr>
          <p:spPr>
            <a:xfrm>
              <a:off x="46032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57"/>
            <p:cNvSpPr/>
            <p:nvPr/>
          </p:nvSpPr>
          <p:spPr>
            <a:xfrm>
              <a:off x="4511516" y="4138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57"/>
            <p:cNvSpPr/>
            <p:nvPr/>
          </p:nvSpPr>
          <p:spPr>
            <a:xfrm>
              <a:off x="4603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57"/>
            <p:cNvSpPr/>
            <p:nvPr/>
          </p:nvSpPr>
          <p:spPr>
            <a:xfrm>
              <a:off x="4526332" y="4472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57"/>
            <p:cNvSpPr/>
            <p:nvPr/>
          </p:nvSpPr>
          <p:spPr>
            <a:xfrm>
              <a:off x="4298439" y="4302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57"/>
            <p:cNvSpPr/>
            <p:nvPr/>
          </p:nvSpPr>
          <p:spPr>
            <a:xfrm>
              <a:off x="4054316" y="3376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57"/>
            <p:cNvSpPr/>
            <p:nvPr/>
          </p:nvSpPr>
          <p:spPr>
            <a:xfrm>
              <a:off x="42222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57"/>
            <p:cNvSpPr/>
            <p:nvPr/>
          </p:nvSpPr>
          <p:spPr>
            <a:xfrm>
              <a:off x="45877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57"/>
            <p:cNvSpPr/>
            <p:nvPr/>
          </p:nvSpPr>
          <p:spPr>
            <a:xfrm>
              <a:off x="43591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57"/>
            <p:cNvSpPr/>
            <p:nvPr/>
          </p:nvSpPr>
          <p:spPr>
            <a:xfrm>
              <a:off x="4206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57"/>
            <p:cNvSpPr/>
            <p:nvPr/>
          </p:nvSpPr>
          <p:spPr>
            <a:xfrm>
              <a:off x="4374639" y="3159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57"/>
            <p:cNvSpPr/>
            <p:nvPr/>
          </p:nvSpPr>
          <p:spPr>
            <a:xfrm>
              <a:off x="41305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57"/>
            <p:cNvSpPr/>
            <p:nvPr/>
          </p:nvSpPr>
          <p:spPr>
            <a:xfrm>
              <a:off x="44353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57"/>
            <p:cNvSpPr/>
            <p:nvPr/>
          </p:nvSpPr>
          <p:spPr>
            <a:xfrm>
              <a:off x="45270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57"/>
            <p:cNvSpPr/>
            <p:nvPr/>
          </p:nvSpPr>
          <p:spPr>
            <a:xfrm>
              <a:off x="3597116" y="4214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57"/>
            <p:cNvSpPr/>
            <p:nvPr/>
          </p:nvSpPr>
          <p:spPr>
            <a:xfrm>
              <a:off x="3841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57"/>
            <p:cNvSpPr/>
            <p:nvPr/>
          </p:nvSpPr>
          <p:spPr>
            <a:xfrm>
              <a:off x="3840532" y="4320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57"/>
            <p:cNvSpPr/>
            <p:nvPr/>
          </p:nvSpPr>
          <p:spPr>
            <a:xfrm>
              <a:off x="41460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57"/>
            <p:cNvSpPr/>
            <p:nvPr/>
          </p:nvSpPr>
          <p:spPr>
            <a:xfrm>
              <a:off x="3376256" y="3069614"/>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grpSp>
      <p:sp>
        <p:nvSpPr>
          <p:cNvPr id="5985" name="Google Shape;5985;p57"/>
          <p:cNvSpPr/>
          <p:nvPr/>
        </p:nvSpPr>
        <p:spPr>
          <a:xfrm>
            <a:off x="4993025" y="2989225"/>
            <a:ext cx="1307700" cy="13077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57"/>
          <p:cNvSpPr txBox="1"/>
          <p:nvPr/>
        </p:nvSpPr>
        <p:spPr>
          <a:xfrm>
            <a:off x="5779375" y="26708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00FF"/>
                </a:solidFill>
                <a:latin typeface="Consolas"/>
                <a:ea typeface="Consolas"/>
                <a:cs typeface="Consolas"/>
                <a:sym typeface="Consolas"/>
              </a:rPr>
              <a:t>r=</a:t>
            </a:r>
            <a:r>
              <a:rPr i="1" lang="en" sz="1200">
                <a:solidFill>
                  <a:srgbClr val="0000FF"/>
                </a:solidFill>
                <a:latin typeface="Consolas"/>
                <a:ea typeface="Consolas"/>
                <a:cs typeface="Consolas"/>
                <a:sym typeface="Consolas"/>
              </a:rPr>
              <a:t>1</a:t>
            </a:r>
            <a:endParaRPr i="1" sz="1200">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57"/>
          <p:cNvSpPr txBox="1"/>
          <p:nvPr/>
        </p:nvSpPr>
        <p:spPr>
          <a:xfrm>
            <a:off x="6148775" y="3681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Consolas"/>
                <a:ea typeface="Consolas"/>
                <a:cs typeface="Consolas"/>
                <a:sym typeface="Consolas"/>
              </a:rPr>
              <a:t>x1</a:t>
            </a:r>
            <a:endParaRPr i="1" sz="1000">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cap="flat" cmpd="sng" w="9525">
            <a:solidFill>
              <a:schemeClr val="dk2"/>
            </a:solidFill>
            <a:prstDash val="solid"/>
            <a:round/>
            <a:headEnd len="med" w="med" type="stealth"/>
            <a:tailEnd len="med" w="med" type="none"/>
          </a:ln>
        </p:spPr>
      </p:cxnSp>
      <p:cxnSp>
        <p:nvCxnSpPr>
          <p:cNvPr id="5997" name="Google Shape;5997;p58"/>
          <p:cNvCxnSpPr/>
          <p:nvPr/>
        </p:nvCxnSpPr>
        <p:spPr>
          <a:xfrm flipH="1" rot="10800000">
            <a:off x="1375913" y="2776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5998" name="Google Shape;5998;p58"/>
          <p:cNvCxnSpPr/>
          <p:nvPr/>
        </p:nvCxnSpPr>
        <p:spPr>
          <a:xfrm flipH="1" rot="10800000">
            <a:off x="786950" y="1565125"/>
            <a:ext cx="588000" cy="676800"/>
          </a:xfrm>
          <a:prstGeom prst="straightConnector1">
            <a:avLst/>
          </a:prstGeom>
          <a:noFill/>
          <a:ln cap="flat" cmpd="sng" w="9525">
            <a:solidFill>
              <a:schemeClr val="dk2"/>
            </a:solidFill>
            <a:prstDash val="solid"/>
            <a:round/>
            <a:headEnd len="med" w="med" type="stealth"/>
            <a:tailEnd len="med" w="med" type="none"/>
          </a:ln>
        </p:spPr>
      </p:cxnSp>
      <p:sp>
        <p:nvSpPr>
          <p:cNvPr id="5999" name="Google Shape;5999;p58"/>
          <p:cNvSpPr/>
          <p:nvPr/>
        </p:nvSpPr>
        <p:spPr>
          <a:xfrm rot="-2308403">
            <a:off x="825188" y="1077218"/>
            <a:ext cx="1468775" cy="416564"/>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0" name="Google Shape;6000;p58"/>
          <p:cNvCxnSpPr>
            <a:stCxn id="5999" idx="2"/>
            <a:endCxn id="5999" idx="6"/>
          </p:cNvCxnSpPr>
          <p:nvPr/>
        </p:nvCxnSpPr>
        <p:spPr>
          <a:xfrm flipH="1" rot="10800000">
            <a:off x="984625" y="828600"/>
            <a:ext cx="1149900" cy="913800"/>
          </a:xfrm>
          <a:prstGeom prst="curvedConnector5">
            <a:avLst>
              <a:gd fmla="val 11366" name="adj1"/>
              <a:gd fmla="val -29162" name="adj2"/>
              <a:gd fmla="val 114793" name="adj3"/>
            </a:avLst>
          </a:prstGeom>
          <a:noFill/>
          <a:ln cap="flat" cmpd="sng" w="9525">
            <a:solidFill>
              <a:srgbClr val="0000FF"/>
            </a:solidFill>
            <a:prstDash val="lgDash"/>
            <a:round/>
            <a:headEnd len="med" w="med" type="none"/>
            <a:tailEnd len="med" w="med" type="none"/>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03" name="Google Shape;6003;p58"/>
            <p:cNvCxnSpPr/>
            <p:nvPr/>
          </p:nvCxnSpPr>
          <p:spPr>
            <a:xfrm flipH="1" rot="10800000">
              <a:off x="3655713" y="181165"/>
              <a:ext cx="9300" cy="1307700"/>
            </a:xfrm>
            <a:prstGeom prst="straightConnector1">
              <a:avLst/>
            </a:prstGeom>
            <a:noFill/>
            <a:ln cap="flat" cmpd="sng" w="9525">
              <a:solidFill>
                <a:schemeClr val="dk2"/>
              </a:solidFill>
              <a:prstDash val="solid"/>
              <a:round/>
              <a:headEnd len="med" w="med" type="none"/>
              <a:tailEnd len="med" w="med" type="stealth"/>
            </a:ln>
          </p:spPr>
        </p:cxnSp>
        <p:sp>
          <p:nvSpPr>
            <p:cNvPr id="6004" name="Google Shape;6004;p58"/>
            <p:cNvSpPr/>
            <p:nvPr/>
          </p:nvSpPr>
          <p:spPr>
            <a:xfrm rot="-1694975">
              <a:off x="3650545" y="634758"/>
              <a:ext cx="1524360" cy="41649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58"/>
            <p:cNvSpPr/>
            <p:nvPr/>
          </p:nvSpPr>
          <p:spPr>
            <a:xfrm rot="-1697709">
              <a:off x="3822041" y="672947"/>
              <a:ext cx="1244268" cy="275012"/>
            </a:xfrm>
            <a:prstGeom prst="ellipse">
              <a:avLst/>
            </a:prstGeom>
            <a:noFill/>
            <a:ln cap="flat" cmpd="sng" w="1905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58"/>
            <p:cNvSpPr/>
            <p:nvPr/>
          </p:nvSpPr>
          <p:spPr>
            <a:xfrm rot="-1698362">
              <a:off x="4062372" y="757773"/>
              <a:ext cx="662406" cy="170453"/>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7" name="Google Shape;6007;p58"/>
          <p:cNvSpPr txBox="1"/>
          <p:nvPr/>
        </p:nvSpPr>
        <p:spPr>
          <a:xfrm>
            <a:off x="2319925" y="157292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cap="flat" cmpd="sng" w="9525">
                <a:solidFill>
                  <a:schemeClr val="dk2"/>
                </a:solidFill>
                <a:prstDash val="solid"/>
                <a:round/>
                <a:headEnd len="med" w="med" type="stealth"/>
                <a:tailEnd len="med" w="med" type="none"/>
              </a:ln>
            </p:spPr>
          </p:cxnSp>
          <p:cxnSp>
            <p:nvCxnSpPr>
              <p:cNvPr id="6014" name="Google Shape;6014;p58"/>
              <p:cNvCxnSpPr/>
              <p:nvPr/>
            </p:nvCxnSpPr>
            <p:spPr>
              <a:xfrm flipH="1" rot="10800000">
                <a:off x="1375913" y="26398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6015" name="Google Shape;6015;p58"/>
              <p:cNvCxnSpPr/>
              <p:nvPr/>
            </p:nvCxnSpPr>
            <p:spPr>
              <a:xfrm flipH="1" rot="10800000">
                <a:off x="777650" y="3935125"/>
                <a:ext cx="589800" cy="676800"/>
              </a:xfrm>
              <a:prstGeom prst="straightConnector1">
                <a:avLst/>
              </a:prstGeom>
              <a:noFill/>
              <a:ln cap="flat" cmpd="sng" w="9525">
                <a:solidFill>
                  <a:schemeClr val="dk2"/>
                </a:solidFill>
                <a:prstDash val="solid"/>
                <a:round/>
                <a:headEnd len="med" w="med" type="stealth"/>
                <a:tailEnd len="med" w="med" type="none"/>
              </a:ln>
            </p:spPr>
          </p:cxnSp>
        </p:grpSp>
        <p:sp>
          <p:nvSpPr>
            <p:cNvPr id="6016" name="Google Shape;6016;p58"/>
            <p:cNvSpPr/>
            <p:nvPr/>
          </p:nvSpPr>
          <p:spPr>
            <a:xfrm>
              <a:off x="901378" y="2753562"/>
              <a:ext cx="1468800" cy="4164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7" name="Google Shape;6017;p58"/>
            <p:cNvCxnSpPr>
              <a:stCxn id="6016" idx="2"/>
              <a:endCxn id="6016" idx="6"/>
            </p:cNvCxnSpPr>
            <p:nvPr/>
          </p:nvCxnSpPr>
          <p:spPr>
            <a:xfrm>
              <a:off x="901378" y="2961762"/>
              <a:ext cx="1468800" cy="600"/>
            </a:xfrm>
            <a:prstGeom prst="curvedConnector5">
              <a:avLst>
                <a:gd fmla="val 6102" name="adj1"/>
                <a:gd fmla="val 213456378" name="adj2"/>
                <a:gd fmla="val 96870" name="adj3"/>
              </a:avLst>
            </a:prstGeom>
            <a:noFill/>
            <a:ln cap="flat" cmpd="sng" w="9525">
              <a:solidFill>
                <a:srgbClr val="0000FF"/>
              </a:solidFill>
              <a:prstDash val="lgDash"/>
              <a:round/>
              <a:headEnd len="med" w="med" type="none"/>
              <a:tailEnd len="med" w="med" type="none"/>
            </a:ln>
          </p:spPr>
        </p:cxnSp>
        <p:sp>
          <p:nvSpPr>
            <p:cNvPr id="6018" name="Google Shape;6018;p58"/>
            <p:cNvSpPr txBox="1"/>
            <p:nvPr/>
          </p:nvSpPr>
          <p:spPr>
            <a:xfrm>
              <a:off x="2318275" y="37964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24" name="Google Shape;6024;p58"/>
              <p:cNvCxnSpPr/>
              <p:nvPr/>
            </p:nvCxnSpPr>
            <p:spPr>
              <a:xfrm flipH="1" rot="10800000">
                <a:off x="3655713" y="257365"/>
                <a:ext cx="9300" cy="1307700"/>
              </a:xfrm>
              <a:prstGeom prst="straightConnector1">
                <a:avLst/>
              </a:prstGeom>
              <a:noFill/>
              <a:ln cap="flat" cmpd="sng" w="9525">
                <a:solidFill>
                  <a:schemeClr val="dk2"/>
                </a:solidFill>
                <a:prstDash val="solid"/>
                <a:round/>
                <a:headEnd len="med" w="med" type="none"/>
                <a:tailEnd len="med" w="med" type="stealth"/>
              </a:ln>
            </p:spPr>
          </p:cxnSp>
        </p:grpSp>
        <p:sp>
          <p:nvSpPr>
            <p:cNvPr id="6025" name="Google Shape;6025;p58"/>
            <p:cNvSpPr/>
            <p:nvPr/>
          </p:nvSpPr>
          <p:spPr>
            <a:xfrm>
              <a:off x="3512550" y="2803925"/>
              <a:ext cx="1077600" cy="10707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58"/>
            <p:cNvSpPr/>
            <p:nvPr/>
          </p:nvSpPr>
          <p:spPr>
            <a:xfrm>
              <a:off x="3645150" y="2957375"/>
              <a:ext cx="812400" cy="7638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58"/>
            <p:cNvSpPr/>
            <p:nvPr/>
          </p:nvSpPr>
          <p:spPr>
            <a:xfrm>
              <a:off x="3843000" y="3112025"/>
              <a:ext cx="416700" cy="4545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58"/>
            <p:cNvSpPr txBox="1"/>
            <p:nvPr/>
          </p:nvSpPr>
          <p:spPr>
            <a:xfrm>
              <a:off x="4510650" y="39720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Before </a:t>
            </a:r>
            <a:r>
              <a:rPr lang="en">
                <a:latin typeface="Consolas"/>
                <a:ea typeface="Consolas"/>
                <a:cs typeface="Consolas"/>
                <a:sym typeface="Consolas"/>
              </a:rPr>
              <a:t>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cap="flat" cmpd="sng" w="9525">
            <a:solidFill>
              <a:schemeClr val="dk2"/>
            </a:solidFill>
            <a:prstDash val="solid"/>
            <a:round/>
            <a:headEnd len="med" w="med" type="stealth"/>
            <a:tailEnd len="med" w="med" type="none"/>
          </a:ln>
        </p:spPr>
      </p:cxnSp>
      <p:cxnSp>
        <p:nvCxnSpPr>
          <p:cNvPr id="6035" name="Google Shape;6035;p58"/>
          <p:cNvCxnSpPr/>
          <p:nvPr/>
        </p:nvCxnSpPr>
        <p:spPr>
          <a:xfrm rot="10800000">
            <a:off x="6030744" y="700236"/>
            <a:ext cx="4200" cy="2109900"/>
          </a:xfrm>
          <a:prstGeom prst="straightConnector1">
            <a:avLst/>
          </a:prstGeom>
          <a:noFill/>
          <a:ln cap="flat" cmpd="sng" w="9525">
            <a:solidFill>
              <a:schemeClr val="dk2"/>
            </a:solidFill>
            <a:prstDash val="solid"/>
            <a:round/>
            <a:headEnd len="med" w="med" type="none"/>
            <a:tailEnd len="med" w="med" type="stealth"/>
          </a:ln>
        </p:spPr>
      </p:cxnSp>
      <p:cxnSp>
        <p:nvCxnSpPr>
          <p:cNvPr id="6036" name="Google Shape;6036;p58"/>
          <p:cNvCxnSpPr/>
          <p:nvPr/>
        </p:nvCxnSpPr>
        <p:spPr>
          <a:xfrm>
            <a:off x="6065750" y="970325"/>
            <a:ext cx="2336700" cy="1735500"/>
          </a:xfrm>
          <a:prstGeom prst="curvedConnector3">
            <a:avLst>
              <a:gd fmla="val 8289" name="adj1"/>
            </a:avLst>
          </a:prstGeom>
          <a:noFill/>
          <a:ln cap="flat" cmpd="sng" w="9525">
            <a:solidFill>
              <a:srgbClr val="0000FF"/>
            </a:solidFill>
            <a:prstDash val="lgDash"/>
            <a:round/>
            <a:headEnd len="med" w="med" type="none"/>
            <a:tailEnd len="med" w="med" type="none"/>
          </a:ln>
        </p:spPr>
      </p:cxnSp>
      <p:cxnSp>
        <p:nvCxnSpPr>
          <p:cNvPr id="6037" name="Google Shape;6037;p58"/>
          <p:cNvCxnSpPr/>
          <p:nvPr/>
        </p:nvCxnSpPr>
        <p:spPr>
          <a:xfrm>
            <a:off x="6030600" y="1054300"/>
            <a:ext cx="1812000" cy="1416600"/>
          </a:xfrm>
          <a:prstGeom prst="curvedConnector3">
            <a:avLst>
              <a:gd fmla="val 11104" name="adj1"/>
            </a:avLst>
          </a:prstGeom>
          <a:noFill/>
          <a:ln cap="flat" cmpd="sng" w="9525">
            <a:solidFill>
              <a:srgbClr val="FF0000"/>
            </a:solidFill>
            <a:prstDash val="lgDash"/>
            <a:round/>
            <a:headEnd len="med" w="med" type="none"/>
            <a:tailEnd len="med" w="med" type="none"/>
          </a:ln>
        </p:spPr>
      </p:cxnSp>
      <p:sp>
        <p:nvSpPr>
          <p:cNvPr id="6038" name="Google Shape;6038;p58"/>
          <p:cNvSpPr/>
          <p:nvPr/>
        </p:nvSpPr>
        <p:spPr>
          <a:xfrm rot="-818997">
            <a:off x="7856025" y="2255925"/>
            <a:ext cx="435545" cy="165933"/>
          </a:xfrm>
          <a:custGeom>
            <a:rect b="b" l="l" r="r" t="t"/>
            <a:pathLst>
              <a:path extrusionOk="0" h="6637" w="17421">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cap="flat" cmpd="sng" w="9525">
            <a:solidFill>
              <a:srgbClr val="FF0000"/>
            </a:solidFill>
            <a:prstDash val="lgDash"/>
            <a:round/>
            <a:headEnd len="med" w="med" type="none"/>
            <a:tailEnd len="med" w="med" type="none"/>
          </a:ln>
        </p:spPr>
      </p:sp>
      <p:sp>
        <p:nvSpPr>
          <p:cNvPr id="6039" name="Google Shape;6039;p58"/>
          <p:cNvSpPr txBox="1"/>
          <p:nvPr/>
        </p:nvSpPr>
        <p:spPr>
          <a:xfrm>
            <a:off x="8076400" y="2130663"/>
            <a:ext cx="787200" cy="376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indent="0" lvl="0" marL="0" rtl="0" algn="ctr">
              <a:spcBef>
                <a:spcPts val="0"/>
              </a:spcBef>
              <a:spcAft>
                <a:spcPts val="0"/>
              </a:spcAft>
              <a:buNone/>
            </a:pPr>
            <a:r>
              <a:t/>
            </a:r>
            <a:endParaRPr sz="1100">
              <a:solidFill>
                <a:srgbClr val="FF0000"/>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cap="flat" cmpd="sng" w="19050">
            <a:solidFill>
              <a:srgbClr val="6AA84F"/>
            </a:solidFill>
            <a:prstDash val="solid"/>
            <a:round/>
            <a:headEnd len="med" w="med" type="none"/>
            <a:tailEnd len="med" w="med" type="none"/>
          </a:ln>
        </p:spPr>
      </p:cxnSp>
      <p:cxnSp>
        <p:nvCxnSpPr>
          <p:cNvPr id="6043" name="Google Shape;6043;p58"/>
          <p:cNvCxnSpPr/>
          <p:nvPr/>
        </p:nvCxnSpPr>
        <p:spPr>
          <a:xfrm flipH="1" rot="-5400000">
            <a:off x="5938850" y="3107250"/>
            <a:ext cx="980400" cy="461400"/>
          </a:xfrm>
          <a:prstGeom prst="curvedConnector3">
            <a:avLst>
              <a:gd fmla="val -79988"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7"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cap="flat" cmpd="sng" w="9525">
            <a:solidFill>
              <a:schemeClr val="dk2"/>
            </a:solidFill>
            <a:prstDash val="solid"/>
            <a:round/>
            <a:headEnd len="med" w="med" type="none"/>
            <a:tailEnd len="med" w="med" type="triangle"/>
          </a:ln>
        </p:spPr>
      </p:cxnSp>
      <p:sp>
        <p:nvSpPr>
          <p:cNvPr id="6053" name="Google Shape;6053;p59"/>
          <p:cNvSpPr txBox="1"/>
          <p:nvPr/>
        </p:nvSpPr>
        <p:spPr>
          <a:xfrm>
            <a:off x="916876" y="1168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56" name="Google Shape;6056;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57" name="Google Shape;6057;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58" name="Google Shape;6058;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61" name="Google Shape;6061;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62" name="Google Shape;6062;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63" name="Google Shape;6063;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64" name="Google Shape;6064;p59"/>
          <p:cNvSpPr/>
          <p:nvPr/>
        </p:nvSpPr>
        <p:spPr>
          <a:xfrm>
            <a:off x="2858933"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68" name="Google Shape;6068;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69" name="Google Shape;6069;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70" name="Google Shape;6070;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cxnSp>
        <p:nvCxnSpPr>
          <p:cNvPr id="6071" name="Google Shape;6071;p59"/>
          <p:cNvCxnSpPr/>
          <p:nvPr/>
        </p:nvCxnSpPr>
        <p:spPr>
          <a:xfrm>
            <a:off x="3870849" y="999900"/>
            <a:ext cx="257700" cy="5700"/>
          </a:xfrm>
          <a:prstGeom prst="straightConnector1">
            <a:avLst/>
          </a:prstGeom>
          <a:noFill/>
          <a:ln cap="flat" cmpd="sng" w="28575">
            <a:solidFill>
              <a:schemeClr val="dk2"/>
            </a:solidFill>
            <a:prstDash val="dot"/>
            <a:round/>
            <a:headEnd len="med" w="med" type="none"/>
            <a:tailEnd len="med" w="med" type="none"/>
          </a:ln>
        </p:spPr>
      </p:cxnSp>
      <p:sp>
        <p:nvSpPr>
          <p:cNvPr id="6072" name="Google Shape;6072;p59"/>
          <p:cNvSpPr/>
          <p:nvPr/>
        </p:nvSpPr>
        <p:spPr>
          <a:xfrm>
            <a:off x="4618733"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76" name="Google Shape;6076;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77" name="Google Shape;6077;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78" name="Google Shape;6078;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81" name="Google Shape;6081;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82" name="Google Shape;6082;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83" name="Google Shape;6083;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84" name="Google Shape;6084;p59"/>
          <p:cNvSpPr/>
          <p:nvPr/>
        </p:nvSpPr>
        <p:spPr>
          <a:xfrm>
            <a:off x="5582508"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cap="flat" cmpd="sng" w="9525">
            <a:solidFill>
              <a:schemeClr val="dk2"/>
            </a:solidFill>
            <a:prstDash val="solid"/>
            <a:round/>
            <a:headEnd len="med" w="med" type="none"/>
            <a:tailEnd len="med" w="med" type="none"/>
          </a:ln>
        </p:spPr>
      </p:cxnSp>
      <p:cxnSp>
        <p:nvCxnSpPr>
          <p:cNvPr id="6087" name="Google Shape;6087;p59"/>
          <p:cNvCxnSpPr>
            <a:stCxn id="6085" idx="6"/>
            <a:endCxn id="6051" idx="2"/>
          </p:cNvCxnSpPr>
          <p:nvPr/>
        </p:nvCxnSpPr>
        <p:spPr>
          <a:xfrm flipH="1" rot="10800000">
            <a:off x="6125608" y="971407"/>
            <a:ext cx="299700" cy="464400"/>
          </a:xfrm>
          <a:prstGeom prst="straightConnector1">
            <a:avLst/>
          </a:prstGeom>
          <a:noFill/>
          <a:ln cap="flat" cmpd="sng" w="9525">
            <a:solidFill>
              <a:schemeClr val="dk2"/>
            </a:solidFill>
            <a:prstDash val="solid"/>
            <a:round/>
            <a:headEnd len="med" w="med" type="none"/>
            <a:tailEnd len="med" w="med" type="none"/>
          </a:ln>
        </p:spPr>
      </p:cxnSp>
      <p:sp>
        <p:nvSpPr>
          <p:cNvPr id="6088" name="Google Shape;6088;p59"/>
          <p:cNvSpPr txBox="1"/>
          <p:nvPr/>
        </p:nvSpPr>
        <p:spPr>
          <a:xfrm>
            <a:off x="1892601"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baseline="-25000" sz="11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baseline="-25000" sz="11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w[L-2]</a:t>
            </a:r>
            <a:endParaRPr baseline="-25000" sz="11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w[L-1]</a:t>
            </a:r>
            <a:endParaRPr baseline="-25000" sz="11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a:t>
            </a:r>
            <a:endParaRPr baseline="-25000" sz="11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59"/>
          <p:cNvSpPr/>
          <p:nvPr/>
        </p:nvSpPr>
        <p:spPr>
          <a:xfrm>
            <a:off x="3687450" y="2949263"/>
            <a:ext cx="731400" cy="1463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59"/>
          <p:cNvSpPr/>
          <p:nvPr/>
        </p:nvSpPr>
        <p:spPr>
          <a:xfrm>
            <a:off x="4413000" y="2579075"/>
            <a:ext cx="1097400" cy="2194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59"/>
          <p:cNvSpPr/>
          <p:nvPr/>
        </p:nvSpPr>
        <p:spPr>
          <a:xfrm>
            <a:off x="4418850" y="2949263"/>
            <a:ext cx="731400" cy="1463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59"/>
          <p:cNvSpPr txBox="1"/>
          <p:nvPr/>
        </p:nvSpPr>
        <p:spPr>
          <a:xfrm>
            <a:off x="33156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6"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flipH="1" rot="10800000">
            <a:off x="6455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11" name="Google Shape;6111;p60"/>
          <p:cNvSpPr/>
          <p:nvPr/>
        </p:nvSpPr>
        <p:spPr>
          <a:xfrm rot="-789993">
            <a:off x="6714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60"/>
          <p:cNvSpPr txBox="1"/>
          <p:nvPr/>
        </p:nvSpPr>
        <p:spPr>
          <a:xfrm>
            <a:off x="26835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60"/>
          <p:cNvSpPr/>
          <p:nvPr/>
        </p:nvSpPr>
        <p:spPr>
          <a:xfrm rot="-789496">
            <a:off x="14403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6" name="Google Shape;6116;p60"/>
          <p:cNvCxnSpPr/>
          <p:nvPr/>
        </p:nvCxnSpPr>
        <p:spPr>
          <a:xfrm flipH="1" rot="10800000">
            <a:off x="6531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cap="flat" cmpd="sng" w="19050">
              <a:solidFill>
                <a:schemeClr val="dk2"/>
              </a:solidFill>
              <a:prstDash val="solid"/>
              <a:round/>
              <a:headEnd len="med" w="med" type="none"/>
              <a:tailEnd len="med" w="med" type="none"/>
            </a:ln>
          </p:spPr>
        </p:cxnSp>
        <p:cxnSp>
          <p:nvCxnSpPr>
            <p:cNvPr id="6119" name="Google Shape;6119;p60"/>
            <p:cNvCxnSpPr/>
            <p:nvPr/>
          </p:nvCxnSpPr>
          <p:spPr>
            <a:xfrm flipH="1" rot="10800000">
              <a:off x="1053950" y="45754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0" name="Google Shape;6120;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1" name="Google Shape;6121;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2" name="Google Shape;6122;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3" name="Google Shape;6123;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24" name="Google Shape;6124;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5" name="Google Shape;6125;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6" name="Google Shape;6126;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7" name="Google Shape;6127;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8" name="Google Shape;6128;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29" name="Google Shape;6129;p60"/>
          <p:cNvSpPr/>
          <p:nvPr/>
        </p:nvSpPr>
        <p:spPr>
          <a:xfrm>
            <a:off x="1881200" y="2990850"/>
            <a:ext cx="285750" cy="809625"/>
          </a:xfrm>
          <a:custGeom>
            <a:rect b="b" l="l" r="r" t="t"/>
            <a:pathLst>
              <a:path extrusionOk="0" h="32385" w="11430">
                <a:moveTo>
                  <a:pt x="11430" y="0"/>
                </a:moveTo>
                <a:cubicBezTo>
                  <a:pt x="9843" y="2254"/>
                  <a:pt x="3810" y="8129"/>
                  <a:pt x="1905" y="13526"/>
                </a:cubicBezTo>
                <a:cubicBezTo>
                  <a:pt x="0" y="18924"/>
                  <a:pt x="318" y="29242"/>
                  <a:pt x="0" y="32385"/>
                </a:cubicBezTo>
              </a:path>
            </a:pathLst>
          </a:custGeom>
          <a:noFill/>
          <a:ln cap="flat" cmpd="sng" w="19050">
            <a:solidFill>
              <a:srgbClr val="FF00FF"/>
            </a:solidFill>
            <a:prstDash val="solid"/>
            <a:round/>
            <a:headEnd len="med" w="med" type="none"/>
            <a:tailEnd len="med" w="med" type="none"/>
          </a:ln>
        </p:spPr>
      </p:sp>
      <p:sp>
        <p:nvSpPr>
          <p:cNvPr id="6130" name="Google Shape;6130;p60"/>
          <p:cNvSpPr txBox="1"/>
          <p:nvPr/>
        </p:nvSpPr>
        <p:spPr>
          <a:xfrm>
            <a:off x="1266825" y="4667250"/>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00FF"/>
                </a:solidFill>
                <a:latin typeface="Consolas"/>
                <a:ea typeface="Consolas"/>
                <a:cs typeface="Consolas"/>
                <a:sym typeface="Consolas"/>
              </a:rPr>
              <a:t>B</a:t>
            </a:r>
            <a:r>
              <a:rPr lang="en" sz="1100">
                <a:solidFill>
                  <a:srgbClr val="FF00FF"/>
                </a:solidFill>
                <a:latin typeface="Consolas"/>
                <a:ea typeface="Consolas"/>
                <a:cs typeface="Consolas"/>
                <a:sym typeface="Consolas"/>
              </a:rPr>
              <a:t>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flipH="1" rot="10800000">
            <a:off x="38459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33" name="Google Shape;6133;p60"/>
          <p:cNvSpPr/>
          <p:nvPr/>
        </p:nvSpPr>
        <p:spPr>
          <a:xfrm rot="-789993">
            <a:off x="38718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60"/>
          <p:cNvSpPr txBox="1"/>
          <p:nvPr/>
        </p:nvSpPr>
        <p:spPr>
          <a:xfrm>
            <a:off x="58839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60"/>
          <p:cNvSpPr/>
          <p:nvPr/>
        </p:nvSpPr>
        <p:spPr>
          <a:xfrm rot="-789496">
            <a:off x="46407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38" name="Google Shape;6138;p60"/>
          <p:cNvCxnSpPr/>
          <p:nvPr/>
        </p:nvCxnSpPr>
        <p:spPr>
          <a:xfrm flipH="1" rot="10800000">
            <a:off x="38535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flipH="1" rot="-6798293">
              <a:off x="1072807" y="4519380"/>
              <a:ext cx="21232" cy="188825"/>
            </a:xfrm>
            <a:prstGeom prst="straightConnector1">
              <a:avLst/>
            </a:prstGeom>
            <a:noFill/>
            <a:ln cap="flat" cmpd="sng" w="19050">
              <a:solidFill>
                <a:schemeClr val="dk2"/>
              </a:solidFill>
              <a:prstDash val="solid"/>
              <a:round/>
              <a:headEnd len="med" w="med" type="none"/>
              <a:tailEnd len="med" w="med" type="none"/>
            </a:ln>
          </p:spPr>
        </p:cxnSp>
        <p:cxnSp>
          <p:nvCxnSpPr>
            <p:cNvPr id="6141" name="Google Shape;6141;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2" name="Google Shape;6142;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3" name="Google Shape;6143;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4" name="Google Shape;6144;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45" name="Google Shape;6145;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6" name="Google Shape;6146;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7" name="Google Shape;6147;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8" name="Google Shape;6148;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9" name="Google Shape;6149;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50" name="Google Shape;6150;p60"/>
          <p:cNvSpPr txBox="1"/>
          <p:nvPr/>
        </p:nvSpPr>
        <p:spPr>
          <a:xfrm>
            <a:off x="5126850" y="303607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
            </a:r>
            <a:r>
              <a:rPr lang="en">
                <a:latin typeface="Consolas"/>
                <a:ea typeface="Consolas"/>
                <a:cs typeface="Consolas"/>
                <a:sym typeface="Consolas"/>
              </a:rPr>
              <a:t>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6"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2" name="Google Shape;6172;p61"/>
              <p:cNvCxnSpPr>
                <a:stCxn id="6159" idx="6"/>
                <a:endCxn id="6163" idx="2"/>
              </p:cNvCxnSpPr>
              <p:nvPr/>
            </p:nvCxnSpPr>
            <p:spPr>
              <a:xfrm>
                <a:off x="1890652" y="523353"/>
                <a:ext cx="471000" cy="629100"/>
              </a:xfrm>
              <a:prstGeom prst="straightConnector1">
                <a:avLst/>
              </a:prstGeom>
              <a:noFill/>
              <a:ln cap="flat" cmpd="sng" w="9525">
                <a:solidFill>
                  <a:schemeClr val="dk2"/>
                </a:solidFill>
                <a:prstDash val="solid"/>
                <a:round/>
                <a:headEnd len="med" w="med" type="none"/>
                <a:tailEnd len="med" w="med" type="triangle"/>
              </a:ln>
            </p:spPr>
          </p:cxnSp>
          <p:cxnSp>
            <p:nvCxnSpPr>
              <p:cNvPr id="6173" name="Google Shape;6173;p61"/>
              <p:cNvCxnSpPr>
                <a:endCxn id="6164" idx="2"/>
              </p:cNvCxnSpPr>
              <p:nvPr/>
            </p:nvCxnSpPr>
            <p:spPr>
              <a:xfrm>
                <a:off x="1890721" y="523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4" name="Google Shape;6174;p61"/>
              <p:cNvCxnSpPr>
                <a:stCxn id="6160" idx="6"/>
                <a:endCxn id="6162" idx="2"/>
              </p:cNvCxnSpPr>
              <p:nvPr/>
            </p:nvCxnSpPr>
            <p:spPr>
              <a:xfrm flipH="1" rot="10800000">
                <a:off x="1890652" y="523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175" name="Google Shape;6175;p61"/>
              <p:cNvCxnSpPr>
                <a:stCxn id="6160" idx="6"/>
                <a:endCxn id="6163" idx="2"/>
              </p:cNvCxnSpPr>
              <p:nvPr/>
            </p:nvCxnSpPr>
            <p:spPr>
              <a:xfrm>
                <a:off x="1890652" y="1152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177" name="Google Shape;6177;p61"/>
              <p:cNvCxnSpPr>
                <a:stCxn id="6161" idx="6"/>
                <a:endCxn id="6162" idx="2"/>
              </p:cNvCxnSpPr>
              <p:nvPr/>
            </p:nvCxnSpPr>
            <p:spPr>
              <a:xfrm flipH="1" rot="10800000">
                <a:off x="1892002" y="523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8" name="Google Shape;6178;p61"/>
              <p:cNvCxnSpPr>
                <a:stCxn id="6161" idx="6"/>
                <a:endCxn id="6163" idx="2"/>
              </p:cNvCxnSpPr>
              <p:nvPr/>
            </p:nvCxnSpPr>
            <p:spPr>
              <a:xfrm flipH="1" rot="10800000">
                <a:off x="1892002" y="1152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179" name="Google Shape;6179;p61"/>
              <p:cNvCxnSpPr>
                <a:stCxn id="6161" idx="6"/>
                <a:endCxn id="6164" idx="2"/>
              </p:cNvCxnSpPr>
              <p:nvPr/>
            </p:nvCxnSpPr>
            <p:spPr>
              <a:xfrm>
                <a:off x="1892002" y="1781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80" name="Google Shape;6180;p61"/>
              <p:cNvCxnSpPr/>
              <p:nvPr/>
            </p:nvCxnSpPr>
            <p:spPr>
              <a:xfrm>
                <a:off x="2829602"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1" name="Google Shape;6181;p61"/>
              <p:cNvCxnSpPr/>
              <p:nvPr/>
            </p:nvCxnSpPr>
            <p:spPr>
              <a:xfrm>
                <a:off x="2829602"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2" name="Google Shape;6182;p61"/>
              <p:cNvCxnSpPr/>
              <p:nvPr/>
            </p:nvCxnSpPr>
            <p:spPr>
              <a:xfrm>
                <a:off x="2829671"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83" name="Google Shape;6183;p61"/>
              <p:cNvCxnSpPr/>
              <p:nvPr/>
            </p:nvCxnSpPr>
            <p:spPr>
              <a:xfrm flipH="1" rot="10800000">
                <a:off x="2829602"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4" name="Google Shape;6184;p61"/>
              <p:cNvCxnSpPr/>
              <p:nvPr/>
            </p:nvCxnSpPr>
            <p:spPr>
              <a:xfrm>
                <a:off x="2829602"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5" name="Google Shape;6185;p61"/>
              <p:cNvCxnSpPr/>
              <p:nvPr/>
            </p:nvCxnSpPr>
            <p:spPr>
              <a:xfrm>
                <a:off x="2829602"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86" name="Google Shape;6186;p61"/>
              <p:cNvCxnSpPr/>
              <p:nvPr/>
            </p:nvCxnSpPr>
            <p:spPr>
              <a:xfrm flipH="1" rot="10800000">
                <a:off x="2830952"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87" name="Google Shape;6187;p61"/>
              <p:cNvCxnSpPr/>
              <p:nvPr/>
            </p:nvCxnSpPr>
            <p:spPr>
              <a:xfrm flipH="1" rot="10800000">
                <a:off x="2830952"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88" name="Google Shape;6188;p61"/>
              <p:cNvCxnSpPr/>
              <p:nvPr/>
            </p:nvCxnSpPr>
            <p:spPr>
              <a:xfrm>
                <a:off x="2830952"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9" name="Google Shape;6189;p61"/>
              <p:cNvCxnSpPr/>
              <p:nvPr/>
            </p:nvCxnSpPr>
            <p:spPr>
              <a:xfrm>
                <a:off x="3767927"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0" name="Google Shape;6190;p61"/>
              <p:cNvCxnSpPr/>
              <p:nvPr/>
            </p:nvCxnSpPr>
            <p:spPr>
              <a:xfrm>
                <a:off x="3767927"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1" name="Google Shape;6191;p61"/>
              <p:cNvCxnSpPr/>
              <p:nvPr/>
            </p:nvCxnSpPr>
            <p:spPr>
              <a:xfrm>
                <a:off x="3767996"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92" name="Google Shape;6192;p61"/>
              <p:cNvCxnSpPr/>
              <p:nvPr/>
            </p:nvCxnSpPr>
            <p:spPr>
              <a:xfrm flipH="1" rot="10800000">
                <a:off x="3767927"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3" name="Google Shape;6193;p61"/>
              <p:cNvCxnSpPr/>
              <p:nvPr/>
            </p:nvCxnSpPr>
            <p:spPr>
              <a:xfrm>
                <a:off x="3767927"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4" name="Google Shape;6194;p61"/>
              <p:cNvCxnSpPr/>
              <p:nvPr/>
            </p:nvCxnSpPr>
            <p:spPr>
              <a:xfrm>
                <a:off x="3767927"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95" name="Google Shape;6195;p61"/>
              <p:cNvCxnSpPr/>
              <p:nvPr/>
            </p:nvCxnSpPr>
            <p:spPr>
              <a:xfrm flipH="1" rot="10800000">
                <a:off x="3769277"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96" name="Google Shape;6196;p61"/>
              <p:cNvCxnSpPr/>
              <p:nvPr/>
            </p:nvCxnSpPr>
            <p:spPr>
              <a:xfrm flipH="1" rot="10800000">
                <a:off x="3769277"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97" name="Google Shape;6197;p61"/>
              <p:cNvCxnSpPr/>
              <p:nvPr/>
            </p:nvCxnSpPr>
            <p:spPr>
              <a:xfrm>
                <a:off x="3769277"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8" name="Google Shape;6198;p61"/>
              <p:cNvCxnSpPr/>
              <p:nvPr/>
            </p:nvCxnSpPr>
            <p:spPr>
              <a:xfrm>
                <a:off x="4706327" y="523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99" name="Google Shape;6199;p61"/>
              <p:cNvCxnSpPr/>
              <p:nvPr/>
            </p:nvCxnSpPr>
            <p:spPr>
              <a:xfrm>
                <a:off x="4706327" y="523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0" name="Google Shape;6200;p61"/>
              <p:cNvCxnSpPr/>
              <p:nvPr/>
            </p:nvCxnSpPr>
            <p:spPr>
              <a:xfrm>
                <a:off x="4706396" y="523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1" name="Google Shape;6201;p61"/>
              <p:cNvCxnSpPr/>
              <p:nvPr/>
            </p:nvCxnSpPr>
            <p:spPr>
              <a:xfrm flipH="1" rot="10800000">
                <a:off x="4706327" y="523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2" name="Google Shape;6202;p61"/>
              <p:cNvCxnSpPr/>
              <p:nvPr/>
            </p:nvCxnSpPr>
            <p:spPr>
              <a:xfrm>
                <a:off x="4706327" y="1152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3" name="Google Shape;6203;p61"/>
              <p:cNvCxnSpPr/>
              <p:nvPr/>
            </p:nvCxnSpPr>
            <p:spPr>
              <a:xfrm>
                <a:off x="4706327" y="1152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04" name="Google Shape;6204;p61"/>
              <p:cNvCxnSpPr/>
              <p:nvPr/>
            </p:nvCxnSpPr>
            <p:spPr>
              <a:xfrm flipH="1" rot="10800000">
                <a:off x="4707677" y="523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5" name="Google Shape;6205;p61"/>
              <p:cNvCxnSpPr/>
              <p:nvPr/>
            </p:nvCxnSpPr>
            <p:spPr>
              <a:xfrm flipH="1" rot="10800000">
                <a:off x="4707677" y="1152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06" name="Google Shape;6206;p61"/>
              <p:cNvCxnSpPr/>
              <p:nvPr/>
            </p:nvCxnSpPr>
            <p:spPr>
              <a:xfrm>
                <a:off x="4707677" y="1781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7" name="Google Shape;6207;p61"/>
              <p:cNvCxnSpPr/>
              <p:nvPr/>
            </p:nvCxnSpPr>
            <p:spPr>
              <a:xfrm>
                <a:off x="950827" y="523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8" name="Google Shape;6208;p61"/>
              <p:cNvCxnSpPr/>
              <p:nvPr/>
            </p:nvCxnSpPr>
            <p:spPr>
              <a:xfrm>
                <a:off x="950827" y="523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9" name="Google Shape;6209;p61"/>
              <p:cNvCxnSpPr/>
              <p:nvPr/>
            </p:nvCxnSpPr>
            <p:spPr>
              <a:xfrm>
                <a:off x="950896" y="523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10" name="Google Shape;6210;p61"/>
              <p:cNvCxnSpPr/>
              <p:nvPr/>
            </p:nvCxnSpPr>
            <p:spPr>
              <a:xfrm flipH="1" rot="10800000">
                <a:off x="950827" y="523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11" name="Google Shape;6211;p61"/>
              <p:cNvCxnSpPr/>
              <p:nvPr/>
            </p:nvCxnSpPr>
            <p:spPr>
              <a:xfrm>
                <a:off x="950827" y="1152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12" name="Google Shape;6212;p61"/>
              <p:cNvCxnSpPr/>
              <p:nvPr/>
            </p:nvCxnSpPr>
            <p:spPr>
              <a:xfrm>
                <a:off x="950827" y="1152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13" name="Google Shape;6213;p61"/>
              <p:cNvCxnSpPr/>
              <p:nvPr/>
            </p:nvCxnSpPr>
            <p:spPr>
              <a:xfrm flipH="1" rot="10800000">
                <a:off x="952177" y="523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14" name="Google Shape;6214;p61"/>
              <p:cNvCxnSpPr/>
              <p:nvPr/>
            </p:nvCxnSpPr>
            <p:spPr>
              <a:xfrm flipH="1" rot="10800000">
                <a:off x="952177" y="1152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15" name="Google Shape;6215;p61"/>
              <p:cNvCxnSpPr/>
              <p:nvPr/>
            </p:nvCxnSpPr>
            <p:spPr>
              <a:xfrm>
                <a:off x="952177" y="1781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6216" name="Google Shape;6216;p61"/>
              <p:cNvSpPr/>
              <p:nvPr/>
            </p:nvSpPr>
            <p:spPr>
              <a:xfrm>
                <a:off x="6208077" y="60030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18" name="Google Shape;6218;p61"/>
              <p:cNvCxnSpPr>
                <a:stCxn id="6169" idx="6"/>
                <a:endCxn id="6216" idx="2"/>
              </p:cNvCxnSpPr>
              <p:nvPr/>
            </p:nvCxnSpPr>
            <p:spPr>
              <a:xfrm flipH="1" rot="10800000">
                <a:off x="5643927" y="837903"/>
                <a:ext cx="564000" cy="314400"/>
              </a:xfrm>
              <a:prstGeom prst="straightConnector1">
                <a:avLst/>
              </a:prstGeom>
              <a:noFill/>
              <a:ln cap="flat" cmpd="sng" w="9525">
                <a:solidFill>
                  <a:schemeClr val="dk2"/>
                </a:solidFill>
                <a:prstDash val="solid"/>
                <a:round/>
                <a:headEnd len="med" w="med" type="none"/>
                <a:tailEnd len="med" w="med" type="triangle"/>
              </a:ln>
            </p:spPr>
          </p:cxnSp>
          <p:cxnSp>
            <p:nvCxnSpPr>
              <p:cNvPr id="6219" name="Google Shape;6219;p61"/>
              <p:cNvCxnSpPr>
                <a:stCxn id="6216" idx="6"/>
              </p:cNvCxnSpPr>
              <p:nvPr/>
            </p:nvCxnSpPr>
            <p:spPr>
              <a:xfrm flipH="1" rot="10800000">
                <a:off x="6675477" y="833103"/>
                <a:ext cx="217800" cy="4800"/>
              </a:xfrm>
              <a:prstGeom prst="straightConnector1">
                <a:avLst/>
              </a:prstGeom>
              <a:noFill/>
              <a:ln cap="flat" cmpd="sng" w="9525">
                <a:solidFill>
                  <a:schemeClr val="dk2"/>
                </a:solidFill>
                <a:prstDash val="solid"/>
                <a:round/>
                <a:headEnd len="med" w="med" type="none"/>
                <a:tailEnd len="med" w="med" type="triangle"/>
              </a:ln>
            </p:spPr>
          </p:cxnSp>
          <p:sp>
            <p:nvSpPr>
              <p:cNvPr id="6220" name="Google Shape;6220;p61"/>
              <p:cNvSpPr txBox="1"/>
              <p:nvPr/>
            </p:nvSpPr>
            <p:spPr>
              <a:xfrm>
                <a:off x="521000" y="1081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cap="flat" cmpd="sng" w="9525">
                <a:solidFill>
                  <a:schemeClr val="dk2"/>
                </a:solidFill>
                <a:prstDash val="solid"/>
                <a:round/>
                <a:headEnd len="med" w="med" type="none"/>
                <a:tailEnd len="med" w="med" type="triangle"/>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26" name="Google Shape;6226;p61"/>
              <p:cNvCxnSpPr>
                <a:stCxn id="6170" idx="6"/>
                <a:endCxn id="6223" idx="2"/>
              </p:cNvCxnSpPr>
              <p:nvPr/>
            </p:nvCxnSpPr>
            <p:spPr>
              <a:xfrm flipH="1" rot="10800000">
                <a:off x="5645277" y="1466853"/>
                <a:ext cx="562800" cy="314400"/>
              </a:xfrm>
              <a:prstGeom prst="straightConnector1">
                <a:avLst/>
              </a:prstGeom>
              <a:noFill/>
              <a:ln cap="flat" cmpd="sng" w="9525">
                <a:solidFill>
                  <a:schemeClr val="dk2"/>
                </a:solidFill>
                <a:prstDash val="solid"/>
                <a:round/>
                <a:headEnd len="med" w="med" type="none"/>
                <a:tailEnd len="med" w="med" type="triangle"/>
              </a:ln>
            </p:spPr>
          </p:cxnSp>
          <p:cxnSp>
            <p:nvCxnSpPr>
              <p:cNvPr id="6227" name="Google Shape;6227;p61"/>
              <p:cNvCxnSpPr>
                <a:stCxn id="6170" idx="6"/>
                <a:endCxn id="6216" idx="2"/>
              </p:cNvCxnSpPr>
              <p:nvPr/>
            </p:nvCxnSpPr>
            <p:spPr>
              <a:xfrm flipH="1" rot="10800000">
                <a:off x="5645277" y="837753"/>
                <a:ext cx="562800" cy="943500"/>
              </a:xfrm>
              <a:prstGeom prst="straightConnector1">
                <a:avLst/>
              </a:prstGeom>
              <a:noFill/>
              <a:ln cap="flat" cmpd="sng" w="9525">
                <a:solidFill>
                  <a:schemeClr val="dk2"/>
                </a:solidFill>
                <a:prstDash val="solid"/>
                <a:round/>
                <a:headEnd len="med" w="med" type="none"/>
                <a:tailEnd len="med" w="med" type="triangle"/>
              </a:ln>
            </p:spPr>
          </p:cxnSp>
          <p:cxnSp>
            <p:nvCxnSpPr>
              <p:cNvPr id="6228" name="Google Shape;6228;p61"/>
              <p:cNvCxnSpPr/>
              <p:nvPr/>
            </p:nvCxnSpPr>
            <p:spPr>
              <a:xfrm flipH="1" rot="10800000">
                <a:off x="6674752" y="1464453"/>
                <a:ext cx="217800" cy="4800"/>
              </a:xfrm>
              <a:prstGeom prst="straightConnector1">
                <a:avLst/>
              </a:prstGeom>
              <a:noFill/>
              <a:ln cap="flat" cmpd="sng" w="9525">
                <a:solidFill>
                  <a:schemeClr val="dk2"/>
                </a:solidFill>
                <a:prstDash val="solid"/>
                <a:round/>
                <a:headEnd len="med" w="med" type="none"/>
                <a:tailEnd len="med" w="med" type="triangle"/>
              </a:ln>
            </p:spPr>
          </p:cxnSp>
        </p:grpSp>
        <p:sp>
          <p:nvSpPr>
            <p:cNvPr id="6229" name="Google Shape;6229;p61"/>
            <p:cNvSpPr txBox="1"/>
            <p:nvPr/>
          </p:nvSpPr>
          <p:spPr>
            <a:xfrm>
              <a:off x="6960750" y="668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6236" name="Shape 6236"/>
        <p:cNvGrpSpPr/>
        <p:nvPr/>
      </p:nvGrpSpPr>
      <p:grpSpPr>
        <a:xfrm>
          <a:off x="0" y="0"/>
          <a:ext cx="0" cy="0"/>
          <a:chOff x="0" y="0"/>
          <a:chExt cx="0" cy="0"/>
        </a:xfrm>
      </p:grpSpPr>
      <p:sp>
        <p:nvSpPr>
          <p:cNvPr id="6237" name="Google Shape;6237;p62"/>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63"/>
          <p:cNvSpPr/>
          <p:nvPr/>
        </p:nvSpPr>
        <p:spPr>
          <a:xfrm>
            <a:off x="1326538" y="1122750"/>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63"/>
          <p:cNvSpPr/>
          <p:nvPr/>
        </p:nvSpPr>
        <p:spPr>
          <a:xfrm>
            <a:off x="1376755" y="17982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63"/>
          <p:cNvSpPr/>
          <p:nvPr/>
        </p:nvSpPr>
        <p:spPr>
          <a:xfrm>
            <a:off x="2104093" y="1496901"/>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63"/>
          <p:cNvSpPr/>
          <p:nvPr/>
        </p:nvSpPr>
        <p:spPr>
          <a:xfrm rot="5400000">
            <a:off x="2196899" y="2294796"/>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63"/>
          <p:cNvSpPr/>
          <p:nvPr/>
        </p:nvSpPr>
        <p:spPr>
          <a:xfrm>
            <a:off x="24115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63"/>
          <p:cNvSpPr/>
          <p:nvPr/>
        </p:nvSpPr>
        <p:spPr>
          <a:xfrm>
            <a:off x="2289146"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63"/>
          <p:cNvSpPr/>
          <p:nvPr/>
        </p:nvSpPr>
        <p:spPr>
          <a:xfrm>
            <a:off x="2530518"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63"/>
          <p:cNvSpPr/>
          <p:nvPr/>
        </p:nvSpPr>
        <p:spPr>
          <a:xfrm>
            <a:off x="2649481" y="3303263"/>
            <a:ext cx="993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63"/>
          <p:cNvSpPr/>
          <p:nvPr/>
        </p:nvSpPr>
        <p:spPr>
          <a:xfrm rot="5400000">
            <a:off x="2649440" y="317987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63"/>
          <p:cNvSpPr/>
          <p:nvPr/>
        </p:nvSpPr>
        <p:spPr>
          <a:xfrm>
            <a:off x="2903726" y="3303263"/>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63"/>
          <p:cNvSpPr/>
          <p:nvPr/>
        </p:nvSpPr>
        <p:spPr>
          <a:xfrm>
            <a:off x="2776603"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63"/>
          <p:cNvSpPr/>
          <p:nvPr/>
        </p:nvSpPr>
        <p:spPr>
          <a:xfrm>
            <a:off x="3088316"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63"/>
          <p:cNvSpPr/>
          <p:nvPr/>
        </p:nvSpPr>
        <p:spPr>
          <a:xfrm>
            <a:off x="2219898"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63"/>
          <p:cNvSpPr/>
          <p:nvPr/>
        </p:nvSpPr>
        <p:spPr>
          <a:xfrm>
            <a:off x="2212653" y="2417339"/>
            <a:ext cx="534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63"/>
          <p:cNvSpPr/>
          <p:nvPr/>
        </p:nvSpPr>
        <p:spPr>
          <a:xfrm>
            <a:off x="2649481"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63"/>
          <p:cNvSpPr/>
          <p:nvPr/>
        </p:nvSpPr>
        <p:spPr>
          <a:xfrm>
            <a:off x="3215428"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63"/>
          <p:cNvSpPr/>
          <p:nvPr/>
        </p:nvSpPr>
        <p:spPr>
          <a:xfrm rot="5400000">
            <a:off x="3244124" y="3714015"/>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63"/>
          <p:cNvSpPr/>
          <p:nvPr/>
        </p:nvSpPr>
        <p:spPr>
          <a:xfrm>
            <a:off x="3215423" y="3824251"/>
            <a:ext cx="1569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63"/>
          <p:cNvSpPr/>
          <p:nvPr/>
        </p:nvSpPr>
        <p:spPr>
          <a:xfrm>
            <a:off x="3509127" y="382425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63"/>
          <p:cNvSpPr/>
          <p:nvPr/>
        </p:nvSpPr>
        <p:spPr>
          <a:xfrm>
            <a:off x="3391018"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63"/>
          <p:cNvSpPr/>
          <p:nvPr/>
        </p:nvSpPr>
        <p:spPr>
          <a:xfrm>
            <a:off x="3859581" y="382425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63"/>
          <p:cNvSpPr/>
          <p:nvPr/>
        </p:nvSpPr>
        <p:spPr>
          <a:xfrm>
            <a:off x="3741473"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63"/>
          <p:cNvSpPr/>
          <p:nvPr/>
        </p:nvSpPr>
        <p:spPr>
          <a:xfrm>
            <a:off x="3859591" y="4221392"/>
            <a:ext cx="2136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63"/>
          <p:cNvSpPr/>
          <p:nvPr/>
        </p:nvSpPr>
        <p:spPr>
          <a:xfrm rot="5400000">
            <a:off x="3916672" y="4117611"/>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63"/>
          <p:cNvSpPr/>
          <p:nvPr/>
        </p:nvSpPr>
        <p:spPr>
          <a:xfrm>
            <a:off x="4231701"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63"/>
          <p:cNvSpPr/>
          <p:nvPr/>
        </p:nvSpPr>
        <p:spPr>
          <a:xfrm>
            <a:off x="4102760"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63"/>
          <p:cNvSpPr/>
          <p:nvPr/>
        </p:nvSpPr>
        <p:spPr>
          <a:xfrm>
            <a:off x="4700497"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63"/>
          <p:cNvSpPr/>
          <p:nvPr/>
        </p:nvSpPr>
        <p:spPr>
          <a:xfrm>
            <a:off x="4571556"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63"/>
          <p:cNvSpPr/>
          <p:nvPr/>
        </p:nvSpPr>
        <p:spPr>
          <a:xfrm>
            <a:off x="4487859" y="382423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63"/>
          <p:cNvSpPr/>
          <p:nvPr/>
        </p:nvSpPr>
        <p:spPr>
          <a:xfrm>
            <a:off x="4704240" y="3824225"/>
            <a:ext cx="3048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63"/>
          <p:cNvSpPr/>
          <p:nvPr/>
        </p:nvSpPr>
        <p:spPr>
          <a:xfrm>
            <a:off x="5185793"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63"/>
          <p:cNvSpPr/>
          <p:nvPr/>
        </p:nvSpPr>
        <p:spPr>
          <a:xfrm>
            <a:off x="5047318" y="391812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63"/>
          <p:cNvSpPr/>
          <p:nvPr/>
        </p:nvSpPr>
        <p:spPr>
          <a:xfrm>
            <a:off x="5539224"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63"/>
          <p:cNvSpPr/>
          <p:nvPr/>
        </p:nvSpPr>
        <p:spPr>
          <a:xfrm>
            <a:off x="5419619" y="391815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63"/>
          <p:cNvSpPr/>
          <p:nvPr/>
        </p:nvSpPr>
        <p:spPr>
          <a:xfrm flipH="1" rot="5400000">
            <a:off x="4754832" y="4119947"/>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63"/>
          <p:cNvSpPr/>
          <p:nvPr/>
        </p:nvSpPr>
        <p:spPr>
          <a:xfrm>
            <a:off x="5539234" y="3303263"/>
            <a:ext cx="2136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63"/>
          <p:cNvSpPr/>
          <p:nvPr/>
        </p:nvSpPr>
        <p:spPr>
          <a:xfrm>
            <a:off x="5377901"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63"/>
          <p:cNvSpPr/>
          <p:nvPr/>
        </p:nvSpPr>
        <p:spPr>
          <a:xfrm flipH="1" rot="5400000">
            <a:off x="5596315" y="3714034"/>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63"/>
          <p:cNvSpPr/>
          <p:nvPr/>
        </p:nvSpPr>
        <p:spPr>
          <a:xfrm>
            <a:off x="5915326" y="3303275"/>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63"/>
          <p:cNvSpPr/>
          <p:nvPr/>
        </p:nvSpPr>
        <p:spPr>
          <a:xfrm>
            <a:off x="5776320"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63"/>
          <p:cNvSpPr/>
          <p:nvPr/>
        </p:nvSpPr>
        <p:spPr>
          <a:xfrm flipH="1" rot="5400000">
            <a:off x="6304004" y="317991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63"/>
          <p:cNvSpPr/>
          <p:nvPr/>
        </p:nvSpPr>
        <p:spPr>
          <a:xfrm>
            <a:off x="6270339" y="2417350"/>
            <a:ext cx="1569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63"/>
          <p:cNvSpPr/>
          <p:nvPr/>
        </p:nvSpPr>
        <p:spPr>
          <a:xfrm>
            <a:off x="6275222" y="3303200"/>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63"/>
          <p:cNvSpPr/>
          <p:nvPr/>
        </p:nvSpPr>
        <p:spPr>
          <a:xfrm>
            <a:off x="6120015" y="3438957"/>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63"/>
          <p:cNvSpPr/>
          <p:nvPr/>
        </p:nvSpPr>
        <p:spPr>
          <a:xfrm>
            <a:off x="6163859"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63"/>
          <p:cNvSpPr/>
          <p:nvPr/>
        </p:nvSpPr>
        <p:spPr>
          <a:xfrm>
            <a:off x="662520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63"/>
          <p:cNvSpPr/>
          <p:nvPr/>
        </p:nvSpPr>
        <p:spPr>
          <a:xfrm>
            <a:off x="649112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63"/>
          <p:cNvSpPr/>
          <p:nvPr/>
        </p:nvSpPr>
        <p:spPr>
          <a:xfrm>
            <a:off x="68933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63"/>
          <p:cNvSpPr/>
          <p:nvPr/>
        </p:nvSpPr>
        <p:spPr>
          <a:xfrm>
            <a:off x="675929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63"/>
          <p:cNvSpPr/>
          <p:nvPr/>
        </p:nvSpPr>
        <p:spPr>
          <a:xfrm flipH="1" rot="5400000">
            <a:off x="6893352" y="229484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63"/>
          <p:cNvSpPr/>
          <p:nvPr/>
        </p:nvSpPr>
        <p:spPr>
          <a:xfrm>
            <a:off x="6893375" y="821425"/>
            <a:ext cx="993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63"/>
          <p:cNvSpPr/>
          <p:nvPr/>
        </p:nvSpPr>
        <p:spPr>
          <a:xfrm>
            <a:off x="6834183"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63"/>
          <p:cNvSpPr/>
          <p:nvPr/>
        </p:nvSpPr>
        <p:spPr>
          <a:xfrm>
            <a:off x="7390141"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63"/>
          <p:cNvSpPr/>
          <p:nvPr/>
        </p:nvSpPr>
        <p:spPr>
          <a:xfrm>
            <a:off x="725339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63"/>
          <p:cNvSpPr/>
          <p:nvPr/>
        </p:nvSpPr>
        <p:spPr>
          <a:xfrm>
            <a:off x="7496344" y="1496901"/>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63"/>
          <p:cNvSpPr/>
          <p:nvPr/>
        </p:nvSpPr>
        <p:spPr>
          <a:xfrm>
            <a:off x="7648434" y="821425"/>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63"/>
          <p:cNvSpPr/>
          <p:nvPr/>
        </p:nvSpPr>
        <p:spPr>
          <a:xfrm>
            <a:off x="7162568"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63"/>
          <p:cNvSpPr/>
          <p:nvPr/>
        </p:nvSpPr>
        <p:spPr>
          <a:xfrm>
            <a:off x="702795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1" name="Google Shape;6301;p63"/>
          <p:cNvCxnSpPr/>
          <p:nvPr/>
        </p:nvCxnSpPr>
        <p:spPr>
          <a:xfrm>
            <a:off x="2423475" y="1531520"/>
            <a:ext cx="4271700" cy="0"/>
          </a:xfrm>
          <a:prstGeom prst="straightConnector1">
            <a:avLst/>
          </a:prstGeom>
          <a:noFill/>
          <a:ln cap="flat" cmpd="sng" w="19050">
            <a:solidFill>
              <a:srgbClr val="980000"/>
            </a:solidFill>
            <a:prstDash val="solid"/>
            <a:round/>
            <a:headEnd len="med" w="med" type="none"/>
            <a:tailEnd len="med" w="med" type="triangle"/>
          </a:ln>
        </p:spPr>
      </p:cxnSp>
      <p:cxnSp>
        <p:nvCxnSpPr>
          <p:cNvPr id="6302" name="Google Shape;6302;p63"/>
          <p:cNvCxnSpPr/>
          <p:nvPr/>
        </p:nvCxnSpPr>
        <p:spPr>
          <a:xfrm flipH="1" rot="10800000">
            <a:off x="2879225" y="2756663"/>
            <a:ext cx="3154200" cy="26700"/>
          </a:xfrm>
          <a:prstGeom prst="straightConnector1">
            <a:avLst/>
          </a:prstGeom>
          <a:noFill/>
          <a:ln cap="flat" cmpd="sng" w="19050">
            <a:solidFill>
              <a:srgbClr val="980000"/>
            </a:solidFill>
            <a:prstDash val="solid"/>
            <a:round/>
            <a:headEnd len="med" w="med" type="none"/>
            <a:tailEnd len="med" w="med" type="triangle"/>
          </a:ln>
        </p:spPr>
      </p:cxnSp>
      <p:cxnSp>
        <p:nvCxnSpPr>
          <p:cNvPr id="6303" name="Google Shape;6303;p63"/>
          <p:cNvCxnSpPr/>
          <p:nvPr/>
        </p:nvCxnSpPr>
        <p:spPr>
          <a:xfrm>
            <a:off x="3459818" y="3470450"/>
            <a:ext cx="1830600" cy="6600"/>
          </a:xfrm>
          <a:prstGeom prst="straightConnector1">
            <a:avLst/>
          </a:prstGeom>
          <a:noFill/>
          <a:ln cap="flat" cmpd="sng" w="19050">
            <a:solidFill>
              <a:srgbClr val="980000"/>
            </a:solidFill>
            <a:prstDash val="solid"/>
            <a:round/>
            <a:headEnd len="med" w="med" type="none"/>
            <a:tailEnd len="med" w="med" type="triangle"/>
          </a:ln>
        </p:spPr>
      </p:cxnSp>
      <p:cxnSp>
        <p:nvCxnSpPr>
          <p:cNvPr id="6304" name="Google Shape;6304;p63"/>
          <p:cNvCxnSpPr/>
          <p:nvPr/>
        </p:nvCxnSpPr>
        <p:spPr>
          <a:xfrm flipH="1" rot="10800000">
            <a:off x="4128145" y="3951488"/>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05" name="Google Shape;6305;p63"/>
          <p:cNvSpPr txBox="1"/>
          <p:nvPr/>
        </p:nvSpPr>
        <p:spPr>
          <a:xfrm>
            <a:off x="1218992" y="944233"/>
            <a:ext cx="213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63"/>
          <p:cNvSpPr/>
          <p:nvPr/>
        </p:nvSpPr>
        <p:spPr>
          <a:xfrm>
            <a:off x="2870130" y="924439"/>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8" name="Google Shape;6328;p63"/>
          <p:cNvSpPr/>
          <p:nvPr/>
        </p:nvSpPr>
        <p:spPr>
          <a:xfrm rot="5400000">
            <a:off x="2870149" y="111270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9" name="Google Shape;6329;p63"/>
          <p:cNvCxnSpPr/>
          <p:nvPr/>
        </p:nvCxnSpPr>
        <p:spPr>
          <a:xfrm flipH="1" rot="10800000">
            <a:off x="4051317" y="1163250"/>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30" name="Google Shape;6330;p63"/>
          <p:cNvSpPr/>
          <p:nvPr/>
        </p:nvSpPr>
        <p:spPr>
          <a:xfrm>
            <a:off x="4264413" y="1304189"/>
            <a:ext cx="99300" cy="12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63"/>
          <p:cNvSpPr/>
          <p:nvPr/>
        </p:nvSpPr>
        <p:spPr>
          <a:xfrm>
            <a:off x="4243219" y="924439"/>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63"/>
          <p:cNvSpPr/>
          <p:nvPr/>
        </p:nvSpPr>
        <p:spPr>
          <a:xfrm flipH="1" rot="5400000">
            <a:off x="2870129" y="1315843"/>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63"/>
          <p:cNvSpPr/>
          <p:nvPr/>
        </p:nvSpPr>
        <p:spPr>
          <a:xfrm>
            <a:off x="2118959"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63"/>
          <p:cNvSpPr/>
          <p:nvPr/>
        </p:nvSpPr>
        <p:spPr>
          <a:xfrm>
            <a:off x="254538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63"/>
          <p:cNvSpPr/>
          <p:nvPr/>
        </p:nvSpPr>
        <p:spPr>
          <a:xfrm>
            <a:off x="3103234"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63"/>
          <p:cNvSpPr/>
          <p:nvPr/>
        </p:nvSpPr>
        <p:spPr>
          <a:xfrm>
            <a:off x="4586409" y="4351523"/>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63"/>
          <p:cNvSpPr/>
          <p:nvPr/>
        </p:nvSpPr>
        <p:spPr>
          <a:xfrm>
            <a:off x="677413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63"/>
          <p:cNvSpPr/>
          <p:nvPr/>
        </p:nvSpPr>
        <p:spPr>
          <a:xfrm>
            <a:off x="7511184"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63"/>
          <p:cNvSpPr/>
          <p:nvPr/>
        </p:nvSpPr>
        <p:spPr>
          <a:xfrm>
            <a:off x="6138921"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63"/>
          <p:cNvSpPr/>
          <p:nvPr/>
        </p:nvSpPr>
        <p:spPr>
          <a:xfrm>
            <a:off x="5421171"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63"/>
          <p:cNvSpPr/>
          <p:nvPr/>
        </p:nvSpPr>
        <p:spPr>
          <a:xfrm>
            <a:off x="3743034"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63"/>
          <p:cNvSpPr/>
          <p:nvPr/>
        </p:nvSpPr>
        <p:spPr>
          <a:xfrm>
            <a:off x="5328634" y="944236"/>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63"/>
          <p:cNvSpPr/>
          <p:nvPr/>
        </p:nvSpPr>
        <p:spPr>
          <a:xfrm>
            <a:off x="5328634" y="1129961"/>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63"/>
          <p:cNvSpPr/>
          <p:nvPr/>
        </p:nvSpPr>
        <p:spPr>
          <a:xfrm>
            <a:off x="5328634" y="1315848"/>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63"/>
          <p:cNvSpPr txBox="1"/>
          <p:nvPr/>
        </p:nvSpPr>
        <p:spPr>
          <a:xfrm>
            <a:off x="2819238"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63"/>
          <p:cNvSpPr/>
          <p:nvPr/>
        </p:nvSpPr>
        <p:spPr>
          <a:xfrm>
            <a:off x="261713" y="14137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63"/>
          <p:cNvSpPr/>
          <p:nvPr/>
        </p:nvSpPr>
        <p:spPr>
          <a:xfrm>
            <a:off x="337913" y="14899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63"/>
          <p:cNvSpPr/>
          <p:nvPr/>
        </p:nvSpPr>
        <p:spPr>
          <a:xfrm>
            <a:off x="414113" y="15661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63"/>
          <p:cNvSpPr/>
          <p:nvPr/>
        </p:nvSpPr>
        <p:spPr>
          <a:xfrm>
            <a:off x="7796288" y="9980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63"/>
          <p:cNvSpPr/>
          <p:nvPr/>
        </p:nvSpPr>
        <p:spPr>
          <a:xfrm>
            <a:off x="7872488" y="10742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63"/>
          <p:cNvSpPr/>
          <p:nvPr/>
        </p:nvSpPr>
        <p:spPr>
          <a:xfrm>
            <a:off x="7948688" y="11504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63"/>
          <p:cNvSpPr/>
          <p:nvPr/>
        </p:nvSpPr>
        <p:spPr>
          <a:xfrm>
            <a:off x="8024888" y="12266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5"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7" name="Google Shape;6377;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78" name="Google Shape;6378;p64"/>
          <p:cNvCxnSpPr>
            <a:stCxn id="6367" idx="0"/>
            <a:endCxn id="6370" idx="2"/>
          </p:cNvCxnSpPr>
          <p:nvPr/>
        </p:nvCxnSpPr>
        <p:spPr>
          <a:xfrm>
            <a:off x="4393800" y="3787249"/>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9" name="Google Shape;6379;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80" name="Google Shape;6380;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2" name="Google Shape;6382;p64"/>
          <p:cNvCxnSpPr>
            <a:stCxn id="6370" idx="0"/>
            <a:endCxn id="6369" idx="2"/>
          </p:cNvCxnSpPr>
          <p:nvPr/>
        </p:nvCxnSpPr>
        <p:spPr>
          <a:xfrm>
            <a:off x="47434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3" name="Google Shape;6383;p64"/>
          <p:cNvCxnSpPr>
            <a:stCxn id="6369" idx="0"/>
            <a:endCxn id="6373" idx="2"/>
          </p:cNvCxnSpPr>
          <p:nvPr/>
        </p:nvCxnSpPr>
        <p:spPr>
          <a:xfrm>
            <a:off x="5092975"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4" name="Google Shape;6384;p64"/>
          <p:cNvCxnSpPr>
            <a:stCxn id="6373" idx="0"/>
            <a:endCxn id="6374" idx="2"/>
          </p:cNvCxnSpPr>
          <p:nvPr/>
        </p:nvCxnSpPr>
        <p:spPr>
          <a:xfrm>
            <a:off x="544255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5" name="Google Shape;6385;p64"/>
          <p:cNvCxnSpPr>
            <a:stCxn id="6374" idx="0"/>
            <a:endCxn id="6375" idx="2"/>
          </p:cNvCxnSpPr>
          <p:nvPr/>
        </p:nvCxnSpPr>
        <p:spPr>
          <a:xfrm>
            <a:off x="5792125" y="3790250"/>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6" name="Google Shape;6386;p64"/>
          <p:cNvCxnSpPr>
            <a:stCxn id="6375" idx="0"/>
            <a:endCxn id="6371" idx="2"/>
          </p:cNvCxnSpPr>
          <p:nvPr/>
        </p:nvCxnSpPr>
        <p:spPr>
          <a:xfrm>
            <a:off x="61417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7" name="Google Shape;6387;p64"/>
          <p:cNvCxnSpPr>
            <a:stCxn id="6371" idx="0"/>
            <a:endCxn id="6372" idx="2"/>
          </p:cNvCxnSpPr>
          <p:nvPr/>
        </p:nvCxnSpPr>
        <p:spPr>
          <a:xfrm>
            <a:off x="6491275" y="3790249"/>
            <a:ext cx="74400" cy="0"/>
          </a:xfrm>
          <a:prstGeom prst="straightConnector1">
            <a:avLst/>
          </a:prstGeom>
          <a:noFill/>
          <a:ln cap="flat" cmpd="sng" w="9525">
            <a:solidFill>
              <a:schemeClr val="dk2"/>
            </a:solidFill>
            <a:prstDash val="solid"/>
            <a:round/>
            <a:headEnd len="med" w="med" type="none"/>
            <a:tailEnd len="med" w="med" type="none"/>
          </a:ln>
        </p:spPr>
      </p:cxnSp>
      <p:sp>
        <p:nvSpPr>
          <p:cNvPr id="6388" name="Google Shape;6388;p64"/>
          <p:cNvSpPr/>
          <p:nvPr/>
        </p:nvSpPr>
        <p:spPr>
          <a:xfrm>
            <a:off x="898598" y="4232079"/>
            <a:ext cx="7731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6389" name="Google Shape;6389;p64"/>
          <p:cNvSpPr/>
          <p:nvPr/>
        </p:nvSpPr>
        <p:spPr>
          <a:xfrm>
            <a:off x="898598" y="3882506"/>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90" name="Google Shape;6390;p64"/>
          <p:cNvSpPr/>
          <p:nvPr/>
        </p:nvSpPr>
        <p:spPr>
          <a:xfrm>
            <a:off x="898598" y="3183360"/>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91" name="Google Shape;6391;p64"/>
          <p:cNvSpPr/>
          <p:nvPr/>
        </p:nvSpPr>
        <p:spPr>
          <a:xfrm>
            <a:off x="898598" y="3532932"/>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2" name="Google Shape;6392;p64"/>
          <p:cNvSpPr/>
          <p:nvPr/>
        </p:nvSpPr>
        <p:spPr>
          <a:xfrm>
            <a:off x="898598" y="2833775"/>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3" name="Google Shape;6393;p64"/>
          <p:cNvSpPr/>
          <p:nvPr/>
        </p:nvSpPr>
        <p:spPr>
          <a:xfrm>
            <a:off x="898598" y="2474998"/>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395" name="Google Shape;6395;p64"/>
          <p:cNvSpPr/>
          <p:nvPr/>
        </p:nvSpPr>
        <p:spPr>
          <a:xfrm>
            <a:off x="898598" y="1563404"/>
            <a:ext cx="7731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Softmax</a:t>
            </a:r>
            <a:endParaRPr sz="1100"/>
          </a:p>
        </p:txBody>
      </p:sp>
      <p:sp>
        <p:nvSpPr>
          <p:cNvPr id="6396" name="Google Shape;6396;p64"/>
          <p:cNvSpPr/>
          <p:nvPr/>
        </p:nvSpPr>
        <p:spPr>
          <a:xfrm>
            <a:off x="898598" y="2110554"/>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9" name="Google Shape;6399;p64"/>
          <p:cNvCxnSpPr>
            <a:stCxn id="6391" idx="0"/>
            <a:endCxn id="6391" idx="0"/>
          </p:cNvCxnSpPr>
          <p:nvPr/>
        </p:nvCxnSpPr>
        <p:spPr>
          <a:xfrm>
            <a:off x="1285148" y="3532932"/>
            <a:ext cx="0" cy="0"/>
          </a:xfrm>
          <a:prstGeom prst="straightConnector1">
            <a:avLst/>
          </a:prstGeom>
          <a:noFill/>
          <a:ln cap="flat" cmpd="sng" w="9525">
            <a:solidFill>
              <a:schemeClr val="dk2"/>
            </a:solidFill>
            <a:prstDash val="solid"/>
            <a:round/>
            <a:headEnd len="med" w="med" type="none"/>
            <a:tailEnd len="med" w="med" type="none"/>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1" name="Google Shape;6401;p64"/>
          <p:cNvCxnSpPr>
            <a:stCxn id="6391" idx="0"/>
            <a:endCxn id="6391" idx="0"/>
          </p:cNvCxnSpPr>
          <p:nvPr/>
        </p:nvCxnSpPr>
        <p:spPr>
          <a:xfrm>
            <a:off x="1285148" y="3532932"/>
            <a:ext cx="0" cy="0"/>
          </a:xfrm>
          <a:prstGeom prst="straightConnector1">
            <a:avLst/>
          </a:prstGeom>
          <a:noFill/>
          <a:ln cap="flat" cmpd="sng" w="9525">
            <a:solidFill>
              <a:schemeClr val="dk2"/>
            </a:solidFill>
            <a:prstDash val="solid"/>
            <a:round/>
            <a:headEnd len="med" w="med" type="none"/>
            <a:tailEnd len="med" w="med" type="none"/>
          </a:ln>
        </p:spPr>
      </p:cxnSp>
      <p:cxnSp>
        <p:nvCxnSpPr>
          <p:cNvPr id="6402" name="Google Shape;6402;p64"/>
          <p:cNvCxnSpPr>
            <a:stCxn id="6391" idx="0"/>
            <a:endCxn id="6391" idx="0"/>
          </p:cNvCxnSpPr>
          <p:nvPr/>
        </p:nvCxnSpPr>
        <p:spPr>
          <a:xfrm>
            <a:off x="1285148" y="3532932"/>
            <a:ext cx="0" cy="0"/>
          </a:xfrm>
          <a:prstGeom prst="straightConnector1">
            <a:avLst/>
          </a:prstGeom>
          <a:noFill/>
          <a:ln cap="flat" cmpd="sng" w="9525">
            <a:solidFill>
              <a:schemeClr val="dk2"/>
            </a:solidFill>
            <a:prstDash val="solid"/>
            <a:round/>
            <a:headEnd len="med" w="med" type="none"/>
            <a:tailEnd len="med" w="med" type="none"/>
          </a:ln>
        </p:spPr>
      </p:cxnSp>
      <p:cxnSp>
        <p:nvCxnSpPr>
          <p:cNvPr id="6403" name="Google Shape;6403;p64"/>
          <p:cNvCxnSpPr>
            <a:stCxn id="6390" idx="2"/>
            <a:endCxn id="6391" idx="0"/>
          </p:cNvCxnSpPr>
          <p:nvPr/>
        </p:nvCxnSpPr>
        <p:spPr>
          <a:xfrm>
            <a:off x="1285148" y="34584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cap="flat" cmpd="sng" w="9525">
            <a:solidFill>
              <a:schemeClr val="dk2"/>
            </a:solidFill>
            <a:prstDash val="solid"/>
            <a:round/>
            <a:headEnd len="med" w="med" type="none"/>
            <a:tailEnd len="med" w="med" type="none"/>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cap="flat" cmpd="sng" w="9525">
            <a:solidFill>
              <a:schemeClr val="dk2"/>
            </a:solidFill>
            <a:prstDash val="solid"/>
            <a:round/>
            <a:headEnd len="med" w="med" type="none"/>
            <a:tailEnd len="med" w="med" type="none"/>
          </a:ln>
        </p:spPr>
      </p:cxnSp>
      <p:sp>
        <p:nvSpPr>
          <p:cNvPr id="6408" name="Google Shape;6408;p64"/>
          <p:cNvSpPr txBox="1"/>
          <p:nvPr/>
        </p:nvSpPr>
        <p:spPr>
          <a:xfrm rot="-3921551">
            <a:off x="369899" y="34286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26" name="Google Shape;6426;p64"/>
          <p:cNvCxnSpPr>
            <a:stCxn id="6416" idx="0"/>
            <a:endCxn id="6418" idx="2"/>
          </p:cNvCxnSpPr>
          <p:nvPr/>
        </p:nvCxnSpPr>
        <p:spPr>
          <a:xfrm>
            <a:off x="4609075" y="1392275"/>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7" name="Google Shape;6427;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28" name="Google Shape;6428;p64"/>
          <p:cNvCxnSpPr>
            <a:stCxn id="6417" idx="0"/>
            <a:endCxn id="6420" idx="2"/>
          </p:cNvCxnSpPr>
          <p:nvPr/>
        </p:nvCxnSpPr>
        <p:spPr>
          <a:xfrm>
            <a:off x="5308200" y="1395424"/>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9" name="Google Shape;6429;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30" name="Google Shape;6430;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2" name="Google Shape;6432;p64"/>
          <p:cNvCxnSpPr>
            <a:stCxn id="6420" idx="0"/>
            <a:endCxn id="6419" idx="2"/>
          </p:cNvCxnSpPr>
          <p:nvPr/>
        </p:nvCxnSpPr>
        <p:spPr>
          <a:xfrm>
            <a:off x="56578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3" name="Google Shape;6433;p64"/>
          <p:cNvCxnSpPr>
            <a:stCxn id="6419" idx="0"/>
            <a:endCxn id="6422" idx="2"/>
          </p:cNvCxnSpPr>
          <p:nvPr/>
        </p:nvCxnSpPr>
        <p:spPr>
          <a:xfrm>
            <a:off x="6007375"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4" name="Google Shape;6434;p64"/>
          <p:cNvCxnSpPr>
            <a:stCxn id="6422" idx="0"/>
            <a:endCxn id="6423" idx="2"/>
          </p:cNvCxnSpPr>
          <p:nvPr/>
        </p:nvCxnSpPr>
        <p:spPr>
          <a:xfrm>
            <a:off x="635695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5" name="Google Shape;6435;p64"/>
          <p:cNvCxnSpPr>
            <a:stCxn id="6423" idx="0"/>
            <a:endCxn id="6424" idx="2"/>
          </p:cNvCxnSpPr>
          <p:nvPr/>
        </p:nvCxnSpPr>
        <p:spPr>
          <a:xfrm>
            <a:off x="6706525" y="1398425"/>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6" name="Google Shape;6436;p64"/>
          <p:cNvCxnSpPr>
            <a:stCxn id="6424" idx="0"/>
            <a:endCxn id="6421" idx="2"/>
          </p:cNvCxnSpPr>
          <p:nvPr/>
        </p:nvCxnSpPr>
        <p:spPr>
          <a:xfrm>
            <a:off x="70561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7" name="Google Shape;6437;p64"/>
          <p:cNvCxnSpPr>
            <a:stCxn id="6421" idx="0"/>
            <a:endCxn id="6438" idx="2"/>
          </p:cNvCxnSpPr>
          <p:nvPr/>
        </p:nvCxnSpPr>
        <p:spPr>
          <a:xfrm>
            <a:off x="7405675" y="1398424"/>
            <a:ext cx="74400" cy="0"/>
          </a:xfrm>
          <a:prstGeom prst="straightConnector1">
            <a:avLst/>
          </a:prstGeom>
          <a:noFill/>
          <a:ln cap="flat" cmpd="sng" w="9525">
            <a:solidFill>
              <a:schemeClr val="dk2"/>
            </a:solidFill>
            <a:prstDash val="solid"/>
            <a:round/>
            <a:headEnd len="med" w="med" type="none"/>
            <a:tailEnd len="med" w="med" type="none"/>
          </a:ln>
        </p:spPr>
      </p:cxnSp>
      <p:sp>
        <p:nvSpPr>
          <p:cNvPr id="6439" name="Google Shape;6439;p64"/>
          <p:cNvSpPr txBox="1"/>
          <p:nvPr/>
        </p:nvSpPr>
        <p:spPr>
          <a:xfrm rot="1478449">
            <a:off x="3944575" y="60392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4" name="Google Shape;6444;p64"/>
          <p:cNvSpPr/>
          <p:nvPr/>
        </p:nvSpPr>
        <p:spPr>
          <a:xfrm rot="5400000">
            <a:off x="6932050" y="3646549"/>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6" name="Google Shape;6446;p64"/>
          <p:cNvSpPr/>
          <p:nvPr/>
        </p:nvSpPr>
        <p:spPr>
          <a:xfrm rot="5400000">
            <a:off x="714730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49" name="Google Shape;6449;p64"/>
          <p:cNvSpPr/>
          <p:nvPr/>
        </p:nvSpPr>
        <p:spPr>
          <a:xfrm rot="5400000">
            <a:off x="7846450" y="1254724"/>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51" name="Google Shape;6451;p64"/>
          <p:cNvSpPr txBox="1"/>
          <p:nvPr/>
        </p:nvSpPr>
        <p:spPr>
          <a:xfrm rot="1478449">
            <a:off x="74497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5"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flipH="1" rot="5400000">
            <a:off x="3755388" y="2716150"/>
            <a:ext cx="338100" cy="937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6" name="Google Shape;6466;p65"/>
          <p:cNvCxnSpPr>
            <a:stCxn id="6456" idx="0"/>
            <a:endCxn id="6457" idx="2"/>
          </p:cNvCxnSpPr>
          <p:nvPr/>
        </p:nvCxnSpPr>
        <p:spPr>
          <a:xfrm flipH="1" rot="5400000">
            <a:off x="2903688" y="1864450"/>
            <a:ext cx="602100" cy="2376900"/>
          </a:xfrm>
          <a:prstGeom prst="curvedConnector3">
            <a:avLst>
              <a:gd fmla="val 25764" name="adj1"/>
            </a:avLst>
          </a:prstGeom>
          <a:noFill/>
          <a:ln cap="flat" cmpd="sng" w="9525">
            <a:solidFill>
              <a:schemeClr val="dk2"/>
            </a:solidFill>
            <a:prstDash val="solid"/>
            <a:round/>
            <a:headEnd len="med" w="med" type="none"/>
            <a:tailEnd len="med" w="med" type="triangle"/>
          </a:ln>
        </p:spPr>
      </p:cxnSp>
      <p:cxnSp>
        <p:nvCxnSpPr>
          <p:cNvPr id="6467" name="Google Shape;6467;p65"/>
          <p:cNvCxnSpPr>
            <a:stCxn id="6456" idx="0"/>
            <a:endCxn id="6460" idx="2"/>
          </p:cNvCxnSpPr>
          <p:nvPr/>
        </p:nvCxnSpPr>
        <p:spPr>
          <a:xfrm rot="-5400000">
            <a:off x="4475088" y="2933950"/>
            <a:ext cx="338100" cy="5019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8" name="Google Shape;6468;p65"/>
          <p:cNvCxnSpPr>
            <a:stCxn id="6456" idx="0"/>
            <a:endCxn id="6462" idx="2"/>
          </p:cNvCxnSpPr>
          <p:nvPr/>
        </p:nvCxnSpPr>
        <p:spPr>
          <a:xfrm rot="-5400000">
            <a:off x="5159388" y="2249650"/>
            <a:ext cx="338100" cy="1870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9" name="Google Shape;6469;p65"/>
          <p:cNvCxnSpPr>
            <a:stCxn id="6458" idx="0"/>
            <a:endCxn id="6459" idx="2"/>
          </p:cNvCxnSpPr>
          <p:nvPr/>
        </p:nvCxnSpPr>
        <p:spPr>
          <a:xfrm rot="-5400000">
            <a:off x="33675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0" name="Google Shape;6470;p65"/>
          <p:cNvCxnSpPr>
            <a:stCxn id="6460" idx="0"/>
            <a:endCxn id="6461" idx="2"/>
          </p:cNvCxnSpPr>
          <p:nvPr/>
        </p:nvCxnSpPr>
        <p:spPr>
          <a:xfrm rot="-5400000">
            <a:off x="4806963"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1" name="Google Shape;6471;p65"/>
          <p:cNvCxnSpPr>
            <a:stCxn id="6462" idx="0"/>
            <a:endCxn id="6463" idx="2"/>
          </p:cNvCxnSpPr>
          <p:nvPr/>
        </p:nvCxnSpPr>
        <p:spPr>
          <a:xfrm rot="-5400000">
            <a:off x="61753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2" name="Google Shape;6472;p65"/>
          <p:cNvCxnSpPr>
            <a:stCxn id="6457" idx="0"/>
            <a:endCxn id="6464" idx="2"/>
          </p:cNvCxnSpPr>
          <p:nvPr/>
        </p:nvCxnSpPr>
        <p:spPr>
          <a:xfrm rot="-5400000">
            <a:off x="2921213" y="884850"/>
            <a:ext cx="567300" cy="2376900"/>
          </a:xfrm>
          <a:prstGeom prst="curvedConnector3">
            <a:avLst>
              <a:gd fmla="val 85365" name="adj1"/>
            </a:avLst>
          </a:prstGeom>
          <a:noFill/>
          <a:ln cap="flat" cmpd="sng" w="9525">
            <a:solidFill>
              <a:schemeClr val="dk2"/>
            </a:solidFill>
            <a:prstDash val="solid"/>
            <a:round/>
            <a:headEnd len="med" w="med" type="none"/>
            <a:tailEnd len="med" w="med" type="triangle"/>
          </a:ln>
        </p:spPr>
      </p:cxnSp>
      <p:cxnSp>
        <p:nvCxnSpPr>
          <p:cNvPr id="6473" name="Google Shape;6473;p65"/>
          <p:cNvCxnSpPr>
            <a:stCxn id="6459" idx="0"/>
            <a:endCxn id="6464" idx="2"/>
          </p:cNvCxnSpPr>
          <p:nvPr/>
        </p:nvCxnSpPr>
        <p:spPr>
          <a:xfrm rot="-5400000">
            <a:off x="3794638" y="1450550"/>
            <a:ext cx="259800" cy="9375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4" name="Google Shape;6474;p65"/>
          <p:cNvCxnSpPr>
            <a:stCxn id="6461" idx="0"/>
            <a:endCxn id="6464" idx="2"/>
          </p:cNvCxnSpPr>
          <p:nvPr/>
        </p:nvCxnSpPr>
        <p:spPr>
          <a:xfrm flipH="1" rot="5400000">
            <a:off x="4514313" y="1668350"/>
            <a:ext cx="259800" cy="5019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5" name="Google Shape;6475;p65"/>
          <p:cNvCxnSpPr>
            <a:stCxn id="6463" idx="0"/>
            <a:endCxn id="6464" idx="2"/>
          </p:cNvCxnSpPr>
          <p:nvPr/>
        </p:nvCxnSpPr>
        <p:spPr>
          <a:xfrm flipH="1" rot="5400000">
            <a:off x="5198438" y="984050"/>
            <a:ext cx="259800" cy="1870500"/>
          </a:xfrm>
          <a:prstGeom prst="curvedConnector3">
            <a:avLst>
              <a:gd fmla="val 4997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9"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x3 conv, </a:t>
            </a:r>
            <a:endParaRPr sz="1000"/>
          </a:p>
          <a:p>
            <a:pPr indent="0" lvl="0" marL="0" rtl="0" algn="ctr">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1x5 conv,</a:t>
            </a:r>
            <a:endParaRPr sz="1000"/>
          </a:p>
          <a:p>
            <a:pPr indent="0" lvl="0" marL="0" rtl="0" algn="ctr">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x7 conv,</a:t>
            </a:r>
            <a:endParaRPr sz="1000"/>
          </a:p>
          <a:p>
            <a:pPr indent="0" lvl="0" marL="0" rtl="0" algn="ctr">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flipH="1" rot="5400000">
            <a:off x="3646388" y="2861153"/>
            <a:ext cx="416400" cy="1475400"/>
          </a:xfrm>
          <a:prstGeom prst="curvedConnector3">
            <a:avLst>
              <a:gd fmla="val 50002" name="adj1"/>
            </a:avLst>
          </a:prstGeom>
          <a:noFill/>
          <a:ln cap="flat" cmpd="sng" w="9525">
            <a:solidFill>
              <a:schemeClr val="dk2"/>
            </a:solidFill>
            <a:prstDash val="solid"/>
            <a:round/>
            <a:headEnd len="med" w="med" type="triangle"/>
            <a:tailEnd len="med" w="med" type="none"/>
          </a:ln>
        </p:spPr>
      </p:cxnSp>
      <p:cxnSp>
        <p:nvCxnSpPr>
          <p:cNvPr id="6488" name="Google Shape;6488;p66"/>
          <p:cNvCxnSpPr>
            <a:stCxn id="6485" idx="0"/>
            <a:endCxn id="6484" idx="2"/>
          </p:cNvCxnSpPr>
          <p:nvPr/>
        </p:nvCxnSpPr>
        <p:spPr>
          <a:xfrm rot="-5400000">
            <a:off x="4708088" y="2487953"/>
            <a:ext cx="1203300" cy="1434900"/>
          </a:xfrm>
          <a:prstGeom prst="curvedConnector3">
            <a:avLst>
              <a:gd fmla="val 49996" name="adj1"/>
            </a:avLst>
          </a:prstGeom>
          <a:noFill/>
          <a:ln cap="flat" cmpd="sng" w="9525">
            <a:solidFill>
              <a:schemeClr val="dk2"/>
            </a:solidFill>
            <a:prstDash val="solid"/>
            <a:round/>
            <a:headEnd len="med" w="med" type="triangle"/>
            <a:tailEnd len="med" w="med" type="none"/>
          </a:ln>
        </p:spPr>
      </p:cxnSp>
      <p:sp>
        <p:nvSpPr>
          <p:cNvPr id="6489" name="Google Shape;6489;p66"/>
          <p:cNvSpPr/>
          <p:nvPr/>
        </p:nvSpPr>
        <p:spPr>
          <a:xfrm>
            <a:off x="2496863" y="2344502"/>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1" name="Google Shape;6491;p66"/>
          <p:cNvCxnSpPr>
            <a:stCxn id="6489" idx="2"/>
            <a:endCxn id="6487" idx="0"/>
          </p:cNvCxnSpPr>
          <p:nvPr/>
        </p:nvCxnSpPr>
        <p:spPr>
          <a:xfrm>
            <a:off x="3116963" y="2749802"/>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2" name="Google Shape;6492;p66"/>
          <p:cNvCxnSpPr>
            <a:stCxn id="6483" idx="2"/>
            <a:endCxn id="6482" idx="0"/>
          </p:cNvCxnSpPr>
          <p:nvPr/>
        </p:nvCxnSpPr>
        <p:spPr>
          <a:xfrm>
            <a:off x="4591988" y="2245764"/>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6493" name="Google Shape;6493;p66"/>
          <p:cNvCxnSpPr>
            <a:stCxn id="6482" idx="2"/>
            <a:endCxn id="6485" idx="0"/>
          </p:cNvCxnSpPr>
          <p:nvPr/>
        </p:nvCxnSpPr>
        <p:spPr>
          <a:xfrm>
            <a:off x="4591988" y="3155101"/>
            <a:ext cx="300" cy="651900"/>
          </a:xfrm>
          <a:prstGeom prst="straightConnector1">
            <a:avLst/>
          </a:prstGeom>
          <a:noFill/>
          <a:ln cap="flat" cmpd="sng" w="9525">
            <a:solidFill>
              <a:schemeClr val="dk2"/>
            </a:solidFill>
            <a:prstDash val="solid"/>
            <a:round/>
            <a:headEnd len="med" w="med" type="none"/>
            <a:tailEnd len="med" w="med" type="triangle"/>
          </a:ln>
        </p:spPr>
      </p:cxnSp>
      <p:cxnSp>
        <p:nvCxnSpPr>
          <p:cNvPr id="6494" name="Google Shape;6494;p66"/>
          <p:cNvCxnSpPr>
            <a:stCxn id="6480" idx="2"/>
            <a:endCxn id="6481" idx="0"/>
          </p:cNvCxnSpPr>
          <p:nvPr/>
        </p:nvCxnSpPr>
        <p:spPr>
          <a:xfrm rot="5400000">
            <a:off x="3670838" y="782500"/>
            <a:ext cx="367200" cy="14751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6495" name="Google Shape;6495;p66"/>
          <p:cNvCxnSpPr>
            <a:stCxn id="6480" idx="2"/>
            <a:endCxn id="6483" idx="0"/>
          </p:cNvCxnSpPr>
          <p:nvPr/>
        </p:nvCxnSpPr>
        <p:spPr>
          <a:xfrm flipH="1" rot="-5400000">
            <a:off x="4340288" y="1588150"/>
            <a:ext cx="504000" cy="600"/>
          </a:xfrm>
          <a:prstGeom prst="curvedConnector3">
            <a:avLst>
              <a:gd fmla="val 50001" name="adj1"/>
            </a:avLst>
          </a:prstGeom>
          <a:noFill/>
          <a:ln cap="flat" cmpd="sng" w="9525">
            <a:solidFill>
              <a:schemeClr val="dk2"/>
            </a:solidFill>
            <a:prstDash val="solid"/>
            <a:round/>
            <a:headEnd len="med" w="med" type="none"/>
            <a:tailEnd len="med" w="med" type="triangle"/>
          </a:ln>
        </p:spPr>
      </p:cxnSp>
      <p:cxnSp>
        <p:nvCxnSpPr>
          <p:cNvPr id="6496" name="Google Shape;6496;p66"/>
          <p:cNvCxnSpPr>
            <a:stCxn id="6480" idx="2"/>
            <a:endCxn id="6484" idx="0"/>
          </p:cNvCxnSpPr>
          <p:nvPr/>
        </p:nvCxnSpPr>
        <p:spPr>
          <a:xfrm flipH="1" rot="-5400000">
            <a:off x="4878488" y="1049950"/>
            <a:ext cx="862200" cy="1435200"/>
          </a:xfrm>
          <a:prstGeom prst="curvedConnector3">
            <a:avLst>
              <a:gd fmla="val 49994"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0"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05" name="Google Shape;6505;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6" name="Google Shape;6506;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7" name="Google Shape;6507;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sp>
        <p:nvSpPr>
          <p:cNvPr id="6508" name="Google Shape;6508;p67"/>
          <p:cNvSpPr/>
          <p:nvPr/>
        </p:nvSpPr>
        <p:spPr>
          <a:xfrm rot="5400000">
            <a:off x="20627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0" name="Google Shape;6510;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1" name="Google Shape;6511;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2" name="Google Shape;6512;p67"/>
          <p:cNvSpPr/>
          <p:nvPr/>
        </p:nvSpPr>
        <p:spPr>
          <a:xfrm rot="5400000">
            <a:off x="30908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4" name="Google Shape;6514;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5" name="Google Shape;6515;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6" name="Google Shape;6516;p67"/>
          <p:cNvSpPr/>
          <p:nvPr/>
        </p:nvSpPr>
        <p:spPr>
          <a:xfrm rot="5400000">
            <a:off x="24054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0" name="Google Shape;6520;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1" name="Google Shape;6521;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2" name="Google Shape;6522;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3" name="Google Shape;6523;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4" name="Google Shape;6524;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5" name="Google Shape;6525;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6" name="Google Shape;6526;p67"/>
          <p:cNvCxnSpPr>
            <a:stCxn id="6527" idx="0"/>
            <a:endCxn id="6508" idx="2"/>
          </p:cNvCxnSpPr>
          <p:nvPr/>
        </p:nvCxnSpPr>
        <p:spPr>
          <a:xfrm>
            <a:off x="22748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8" name="Google Shape;6528;p67"/>
          <p:cNvCxnSpPr>
            <a:stCxn id="6508" idx="0"/>
            <a:endCxn id="6516" idx="2"/>
          </p:cNvCxnSpPr>
          <p:nvPr/>
        </p:nvCxnSpPr>
        <p:spPr>
          <a:xfrm>
            <a:off x="26174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9" name="Google Shape;6529;p67"/>
          <p:cNvCxnSpPr>
            <a:stCxn id="6516" idx="0"/>
            <a:endCxn id="6517" idx="2"/>
          </p:cNvCxnSpPr>
          <p:nvPr/>
        </p:nvCxnSpPr>
        <p:spPr>
          <a:xfrm>
            <a:off x="29601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0" name="Google Shape;6530;p67"/>
          <p:cNvCxnSpPr/>
          <p:nvPr/>
        </p:nvCxnSpPr>
        <p:spPr>
          <a:xfrm rot="10800000">
            <a:off x="5378736"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1" name="Google Shape;6531;p67"/>
          <p:cNvCxnSpPr/>
          <p:nvPr/>
        </p:nvCxnSpPr>
        <p:spPr>
          <a:xfrm>
            <a:off x="12471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2" name="Google Shape;6532;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36" name="Google Shape;6536;p67"/>
          <p:cNvSpPr/>
          <p:nvPr/>
        </p:nvSpPr>
        <p:spPr>
          <a:xfrm rot="5400000">
            <a:off x="103492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9" name="Google Shape;6539;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40" name="Google Shape;6540;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41" name="Google Shape;6541;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2" name="Google Shape;6542;p67"/>
          <p:cNvCxnSpPr/>
          <p:nvPr/>
        </p:nvCxnSpPr>
        <p:spPr>
          <a:xfrm>
            <a:off x="13995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3" name="Google Shape;6543;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4" name="Google Shape;6544;p67"/>
          <p:cNvCxnSpPr>
            <a:stCxn id="6537" idx="2"/>
          </p:cNvCxnSpPr>
          <p:nvPr/>
        </p:nvCxnSpPr>
        <p:spPr>
          <a:xfrm rot="10800000">
            <a:off x="15896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45" name="Google Shape;6545;p67"/>
          <p:cNvCxnSpPr>
            <a:endCxn id="6536" idx="0"/>
          </p:cNvCxnSpPr>
          <p:nvPr/>
        </p:nvCxnSpPr>
        <p:spPr>
          <a:xfrm rot="10800000">
            <a:off x="158962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46" name="Google Shape;6546;p67"/>
          <p:cNvSpPr/>
          <p:nvPr/>
        </p:nvSpPr>
        <p:spPr>
          <a:xfrm rot="5400000">
            <a:off x="1720150"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3" name="Google Shape;6553;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4" name="Google Shape;6554;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sp>
        <p:nvSpPr>
          <p:cNvPr id="6555" name="Google Shape;6555;p67"/>
          <p:cNvSpPr/>
          <p:nvPr/>
        </p:nvSpPr>
        <p:spPr>
          <a:xfrm rot="5400000">
            <a:off x="55145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59" name="Google Shape;6559;p67"/>
          <p:cNvCxnSpPr>
            <a:stCxn id="6555" idx="0"/>
            <a:endCxn id="6556" idx="2"/>
          </p:cNvCxnSpPr>
          <p:nvPr/>
        </p:nvCxnSpPr>
        <p:spPr>
          <a:xfrm>
            <a:off x="6069283" y="2571743"/>
            <a:ext cx="67500" cy="0"/>
          </a:xfrm>
          <a:prstGeom prst="straightConnector1">
            <a:avLst/>
          </a:prstGeom>
          <a:noFill/>
          <a:ln cap="flat" cmpd="sng" w="9525">
            <a:solidFill>
              <a:schemeClr val="dk2"/>
            </a:solidFill>
            <a:prstDash val="solid"/>
            <a:round/>
            <a:headEnd len="med" w="med" type="none"/>
            <a:tailEnd len="med" w="med" type="none"/>
          </a:ln>
        </p:spPr>
      </p:cxnSp>
      <p:sp>
        <p:nvSpPr>
          <p:cNvPr id="6560" name="Google Shape;6560;p67"/>
          <p:cNvSpPr/>
          <p:nvPr/>
        </p:nvSpPr>
        <p:spPr>
          <a:xfrm rot="5400000">
            <a:off x="4141729" y="338615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cap="flat" cmpd="sng" w="9525">
            <a:solidFill>
              <a:schemeClr val="dk2"/>
            </a:solidFill>
            <a:prstDash val="solid"/>
            <a:round/>
            <a:headEnd len="med" w="med" type="none"/>
            <a:tailEnd len="med" w="med" type="none"/>
          </a:ln>
        </p:spPr>
      </p:cxnSp>
      <p:sp>
        <p:nvSpPr>
          <p:cNvPr id="6565" name="Google Shape;6565;p67"/>
          <p:cNvSpPr/>
          <p:nvPr/>
        </p:nvSpPr>
        <p:spPr>
          <a:xfrm rot="5400000">
            <a:off x="5529829" y="338615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flipH="1" rot="-5400000">
            <a:off x="4048775" y="3151205"/>
            <a:ext cx="534900" cy="210300"/>
          </a:xfrm>
          <a:prstGeom prst="bentConnector2">
            <a:avLst/>
          </a:prstGeom>
          <a:noFill/>
          <a:ln cap="flat" cmpd="sng" w="9525">
            <a:solidFill>
              <a:schemeClr val="dk2"/>
            </a:solidFill>
            <a:prstDash val="solid"/>
            <a:round/>
            <a:headEnd len="med" w="med" type="none"/>
            <a:tailEnd len="med" w="med" type="none"/>
          </a:ln>
        </p:spPr>
      </p:cxnSp>
      <p:sp>
        <p:nvSpPr>
          <p:cNvPr id="6567" name="Google Shape;6567;p67"/>
          <p:cNvSpPr/>
          <p:nvPr/>
        </p:nvSpPr>
        <p:spPr>
          <a:xfrm rot="5400000">
            <a:off x="6199978" y="243420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cap="flat" cmpd="sng" w="9525">
            <a:solidFill>
              <a:schemeClr val="dk2"/>
            </a:solidFill>
            <a:prstDash val="solid"/>
            <a:round/>
            <a:headEnd len="med" w="med" type="none"/>
            <a:tailEnd len="med" w="med" type="none"/>
          </a:ln>
        </p:spPr>
      </p:cxnSp>
      <p:cxnSp>
        <p:nvCxnSpPr>
          <p:cNvPr id="6577" name="Google Shape;6577;p67"/>
          <p:cNvCxnSpPr>
            <a:stCxn id="6536" idx="2"/>
            <a:endCxn id="6503" idx="0"/>
          </p:cNvCxnSpPr>
          <p:nvPr/>
        </p:nvCxnSpPr>
        <p:spPr>
          <a:xfrm flipH="1">
            <a:off x="1247025" y="2571755"/>
            <a:ext cx="675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578" name="Google Shape;6578;p67"/>
          <p:cNvCxnSpPr>
            <a:stCxn id="6546" idx="2"/>
            <a:endCxn id="6537" idx="0"/>
          </p:cNvCxnSpPr>
          <p:nvPr/>
        </p:nvCxnSpPr>
        <p:spPr>
          <a:xfrm flipH="1">
            <a:off x="1932250" y="2571755"/>
            <a:ext cx="67500" cy="600"/>
          </a:xfrm>
          <a:prstGeom prst="bentConnector3">
            <a:avLst>
              <a:gd fmla="val 49981" name="adj1"/>
            </a:avLst>
          </a:prstGeom>
          <a:noFill/>
          <a:ln cap="flat" cmpd="sng" w="9525">
            <a:solidFill>
              <a:schemeClr val="dk2"/>
            </a:solidFill>
            <a:prstDash val="solid"/>
            <a:round/>
            <a:headEnd len="med" w="med" type="none"/>
            <a:tailEnd len="med" w="med" type="none"/>
          </a:ln>
        </p:spPr>
      </p:cxnSp>
      <p:cxnSp>
        <p:nvCxnSpPr>
          <p:cNvPr id="6579" name="Google Shape;6579;p67"/>
          <p:cNvCxnSpPr>
            <a:stCxn id="6517" idx="0"/>
            <a:endCxn id="6512" idx="2"/>
          </p:cNvCxnSpPr>
          <p:nvPr/>
        </p:nvCxnSpPr>
        <p:spPr>
          <a:xfrm>
            <a:off x="3302850"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0" name="Google Shape;6580;p67"/>
          <p:cNvCxnSpPr>
            <a:stCxn id="6512" idx="0"/>
            <a:endCxn id="6547" idx="2"/>
          </p:cNvCxnSpPr>
          <p:nvPr/>
        </p:nvCxnSpPr>
        <p:spPr>
          <a:xfrm>
            <a:off x="3645550" y="2571755"/>
            <a:ext cx="85200" cy="600"/>
          </a:xfrm>
          <a:prstGeom prst="bentConnector3">
            <a:avLst>
              <a:gd fmla="val 50044" name="adj1"/>
            </a:avLst>
          </a:prstGeom>
          <a:noFill/>
          <a:ln cap="flat" cmpd="sng" w="9525">
            <a:solidFill>
              <a:schemeClr val="dk2"/>
            </a:solidFill>
            <a:prstDash val="solid"/>
            <a:round/>
            <a:headEnd len="med" w="med" type="none"/>
            <a:tailEnd len="med" w="med" type="none"/>
          </a:ln>
        </p:spPr>
      </p:cxnSp>
      <p:cxnSp>
        <p:nvCxnSpPr>
          <p:cNvPr id="6581" name="Google Shape;6581;p67"/>
          <p:cNvCxnSpPr>
            <a:stCxn id="6547" idx="0"/>
            <a:endCxn id="6548" idx="2"/>
          </p:cNvCxnSpPr>
          <p:nvPr/>
        </p:nvCxnSpPr>
        <p:spPr>
          <a:xfrm>
            <a:off x="40059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2" name="Google Shape;6582;p67"/>
          <p:cNvCxnSpPr>
            <a:stCxn id="6548" idx="0"/>
            <a:endCxn id="6549" idx="2"/>
          </p:cNvCxnSpPr>
          <p:nvPr/>
        </p:nvCxnSpPr>
        <p:spPr>
          <a:xfrm>
            <a:off x="43486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3" name="Google Shape;6583;p67"/>
          <p:cNvCxnSpPr>
            <a:stCxn id="6549" idx="0"/>
            <a:endCxn id="6550" idx="2"/>
          </p:cNvCxnSpPr>
          <p:nvPr/>
        </p:nvCxnSpPr>
        <p:spPr>
          <a:xfrm>
            <a:off x="46913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4" name="Google Shape;6584;p67"/>
          <p:cNvCxnSpPr>
            <a:stCxn id="6550" idx="0"/>
            <a:endCxn id="6551" idx="2"/>
          </p:cNvCxnSpPr>
          <p:nvPr/>
        </p:nvCxnSpPr>
        <p:spPr>
          <a:xfrm>
            <a:off x="50340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5" name="Google Shape;6585;p67"/>
          <p:cNvCxnSpPr>
            <a:stCxn id="6556" idx="0"/>
            <a:endCxn id="6567" idx="2"/>
          </p:cNvCxnSpPr>
          <p:nvPr/>
        </p:nvCxnSpPr>
        <p:spPr>
          <a:xfrm>
            <a:off x="6411983" y="2571743"/>
            <a:ext cx="67500" cy="600"/>
          </a:xfrm>
          <a:prstGeom prst="bentConnector3">
            <a:avLst>
              <a:gd fmla="val 50070" name="adj1"/>
            </a:avLst>
          </a:prstGeom>
          <a:noFill/>
          <a:ln cap="flat" cmpd="sng" w="9525">
            <a:solidFill>
              <a:schemeClr val="dk2"/>
            </a:solidFill>
            <a:prstDash val="solid"/>
            <a:round/>
            <a:headEnd len="med" w="med" type="none"/>
            <a:tailEnd len="med" w="med" type="none"/>
          </a:ln>
        </p:spPr>
      </p:cxnSp>
      <p:cxnSp>
        <p:nvCxnSpPr>
          <p:cNvPr id="6586" name="Google Shape;6586;p67"/>
          <p:cNvCxnSpPr>
            <a:stCxn id="6571" idx="0"/>
            <a:endCxn id="6572" idx="2"/>
          </p:cNvCxnSpPr>
          <p:nvPr/>
        </p:nvCxnSpPr>
        <p:spPr>
          <a:xfrm>
            <a:off x="5717926" y="1619793"/>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87" name="Google Shape;6587;p67"/>
          <p:cNvCxnSpPr>
            <a:stCxn id="6572" idx="0"/>
            <a:endCxn id="6573" idx="2"/>
          </p:cNvCxnSpPr>
          <p:nvPr/>
        </p:nvCxnSpPr>
        <p:spPr>
          <a:xfrm>
            <a:off x="6062401" y="1619793"/>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88" name="Google Shape;6588;p67"/>
          <p:cNvCxnSpPr>
            <a:stCxn id="6573" idx="0"/>
            <a:endCxn id="6574" idx="2"/>
          </p:cNvCxnSpPr>
          <p:nvPr/>
        </p:nvCxnSpPr>
        <p:spPr>
          <a:xfrm>
            <a:off x="6406880" y="1619793"/>
            <a:ext cx="74400" cy="600"/>
          </a:xfrm>
          <a:prstGeom prst="bentConnector3">
            <a:avLst>
              <a:gd fmla="val 50050" name="adj1"/>
            </a:avLst>
          </a:prstGeom>
          <a:noFill/>
          <a:ln cap="flat" cmpd="sng" w="9525">
            <a:solidFill>
              <a:schemeClr val="dk2"/>
            </a:solidFill>
            <a:prstDash val="solid"/>
            <a:round/>
            <a:headEnd len="med" w="med" type="none"/>
            <a:tailEnd len="med" w="med" type="none"/>
          </a:ln>
        </p:spPr>
      </p:cxnSp>
      <p:cxnSp>
        <p:nvCxnSpPr>
          <p:cNvPr id="6589" name="Google Shape;6589;p67"/>
          <p:cNvCxnSpPr>
            <a:stCxn id="6574" idx="0"/>
            <a:endCxn id="6575" idx="2"/>
          </p:cNvCxnSpPr>
          <p:nvPr/>
        </p:nvCxnSpPr>
        <p:spPr>
          <a:xfrm>
            <a:off x="6756454" y="1619793"/>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cxnSp>
        <p:nvCxnSpPr>
          <p:cNvPr id="6590" name="Google Shape;6590;p67"/>
          <p:cNvCxnSpPr>
            <a:stCxn id="6567" idx="0"/>
            <a:endCxn id="6568" idx="2"/>
          </p:cNvCxnSpPr>
          <p:nvPr/>
        </p:nvCxnSpPr>
        <p:spPr>
          <a:xfrm>
            <a:off x="6754678" y="257175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1" name="Google Shape;6591;p67"/>
          <p:cNvCxnSpPr>
            <a:stCxn id="6568" idx="0"/>
            <a:endCxn id="6569" idx="2"/>
          </p:cNvCxnSpPr>
          <p:nvPr/>
        </p:nvCxnSpPr>
        <p:spPr>
          <a:xfrm>
            <a:off x="7099153" y="257175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2" name="Google Shape;6592;p67"/>
          <p:cNvCxnSpPr>
            <a:stCxn id="6569" idx="0"/>
            <a:endCxn id="6570" idx="2"/>
          </p:cNvCxnSpPr>
          <p:nvPr/>
        </p:nvCxnSpPr>
        <p:spPr>
          <a:xfrm>
            <a:off x="7443632" y="2571755"/>
            <a:ext cx="69300" cy="600"/>
          </a:xfrm>
          <a:prstGeom prst="bentConnector3">
            <a:avLst>
              <a:gd fmla="val 50051" name="adj1"/>
            </a:avLst>
          </a:prstGeom>
          <a:noFill/>
          <a:ln cap="flat" cmpd="sng" w="9525">
            <a:solidFill>
              <a:schemeClr val="dk2"/>
            </a:solidFill>
            <a:prstDash val="solid"/>
            <a:round/>
            <a:headEnd len="med" w="med" type="none"/>
            <a:tailEnd len="med" w="med" type="none"/>
          </a:ln>
        </p:spPr>
      </p:cxnSp>
      <p:cxnSp>
        <p:nvCxnSpPr>
          <p:cNvPr id="6593" name="Google Shape;6593;p67"/>
          <p:cNvCxnSpPr>
            <a:stCxn id="6560" idx="0"/>
            <a:endCxn id="6561" idx="2"/>
          </p:cNvCxnSpPr>
          <p:nvPr/>
        </p:nvCxnSpPr>
        <p:spPr>
          <a:xfrm>
            <a:off x="4696429" y="352370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4" name="Google Shape;6594;p67"/>
          <p:cNvCxnSpPr>
            <a:stCxn id="6561" idx="0"/>
            <a:endCxn id="6562" idx="2"/>
          </p:cNvCxnSpPr>
          <p:nvPr/>
        </p:nvCxnSpPr>
        <p:spPr>
          <a:xfrm>
            <a:off x="5040904" y="352370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5" name="Google Shape;6595;p67"/>
          <p:cNvCxnSpPr>
            <a:stCxn id="6563" idx="0"/>
            <a:endCxn id="6565" idx="2"/>
          </p:cNvCxnSpPr>
          <p:nvPr/>
        </p:nvCxnSpPr>
        <p:spPr>
          <a:xfrm>
            <a:off x="5734957" y="3523705"/>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sp>
        <p:nvSpPr>
          <p:cNvPr id="6596" name="Google Shape;6596;p67"/>
          <p:cNvSpPr txBox="1"/>
          <p:nvPr/>
        </p:nvSpPr>
        <p:spPr>
          <a:xfrm>
            <a:off x="6392800" y="3361850"/>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598" name="Google Shape;6598;p67"/>
          <p:cNvSpPr txBox="1"/>
          <p:nvPr/>
        </p:nvSpPr>
        <p:spPr>
          <a:xfrm>
            <a:off x="7385825" y="1476458"/>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600" name="Google Shape;6600;p67"/>
          <p:cNvSpPr/>
          <p:nvPr/>
        </p:nvSpPr>
        <p:spPr>
          <a:xfrm rot="5400000">
            <a:off x="64062" y="3693950"/>
            <a:ext cx="1453500" cy="3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cap="flat" cmpd="sng" w="9525">
            <a:solidFill>
              <a:schemeClr val="dk2"/>
            </a:solidFill>
            <a:prstDash val="solid"/>
            <a:round/>
            <a:headEnd len="med" w="med" type="none"/>
            <a:tailEnd len="med" w="med" type="none"/>
          </a:ln>
        </p:spPr>
      </p:cxnSp>
      <p:cxnSp>
        <p:nvCxnSpPr>
          <p:cNvPr id="6604" name="Google Shape;6604;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5" name="Google Shape;6605;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6" name="Google Shape;6606;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7" name="Google Shape;6607;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8" name="Google Shape;6608;p67"/>
          <p:cNvCxnSpPr/>
          <p:nvPr/>
        </p:nvCxnSpPr>
        <p:spPr>
          <a:xfrm>
            <a:off x="1959227"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9" name="Google Shape;6609;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10" name="Google Shape;6610;p67"/>
          <p:cNvCxnSpPr>
            <a:stCxn id="6602" idx="2"/>
          </p:cNvCxnSpPr>
          <p:nvPr/>
        </p:nvCxnSpPr>
        <p:spPr>
          <a:xfrm rot="10800000">
            <a:off x="147285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11" name="Google Shape;6611;p67"/>
          <p:cNvCxnSpPr>
            <a:endCxn id="6601" idx="0"/>
          </p:cNvCxnSpPr>
          <p:nvPr/>
        </p:nvCxnSpPr>
        <p:spPr>
          <a:xfrm rot="10800000">
            <a:off x="1472670" y="3889250"/>
            <a:ext cx="95700" cy="0"/>
          </a:xfrm>
          <a:prstGeom prst="straightConnector1">
            <a:avLst/>
          </a:prstGeom>
          <a:noFill/>
          <a:ln cap="flat" cmpd="sng" w="9525">
            <a:solidFill>
              <a:schemeClr val="dk2"/>
            </a:solidFill>
            <a:prstDash val="solid"/>
            <a:round/>
            <a:headEnd len="med" w="med" type="none"/>
            <a:tailEnd len="med" w="med" type="none"/>
          </a:ln>
        </p:spPr>
      </p:cxnSp>
      <p:sp>
        <p:nvSpPr>
          <p:cNvPr id="6612" name="Google Shape;6612;p67"/>
          <p:cNvSpPr/>
          <p:nvPr/>
        </p:nvSpPr>
        <p:spPr>
          <a:xfrm rot="5400000">
            <a:off x="1523379"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5" name="Google Shape;6615;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6" name="Google Shape;6616;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7" name="Google Shape;6617;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8" name="Google Shape;6618;p67"/>
          <p:cNvCxnSpPr/>
          <p:nvPr/>
        </p:nvCxnSpPr>
        <p:spPr>
          <a:xfrm>
            <a:off x="2175601"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9" name="Google Shape;6619;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20" name="Google Shape;6620;p67"/>
          <p:cNvCxnSpPr>
            <a:stCxn id="6613" idx="2"/>
          </p:cNvCxnSpPr>
          <p:nvPr/>
        </p:nvCxnSpPr>
        <p:spPr>
          <a:xfrm rot="10800000">
            <a:off x="244561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1" name="Google Shape;6621;p67"/>
          <p:cNvCxnSpPr>
            <a:endCxn id="6612" idx="0"/>
          </p:cNvCxnSpPr>
          <p:nvPr/>
        </p:nvCxnSpPr>
        <p:spPr>
          <a:xfrm rot="10800000">
            <a:off x="2445429"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2" name="Google Shape;6622;p67"/>
          <p:cNvCxnSpPr>
            <a:stCxn id="6612" idx="2"/>
            <a:endCxn id="6602" idx="0"/>
          </p:cNvCxnSpPr>
          <p:nvPr/>
        </p:nvCxnSpPr>
        <p:spPr>
          <a:xfrm flipH="1">
            <a:off x="1959129" y="3889250"/>
            <a:ext cx="957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623" name="Google Shape;6623;p67"/>
          <p:cNvCxnSpPr>
            <a:endCxn id="6613" idx="0"/>
          </p:cNvCxnSpPr>
          <p:nvPr/>
        </p:nvCxnSpPr>
        <p:spPr>
          <a:xfrm flipH="1">
            <a:off x="2931916" y="3888050"/>
            <a:ext cx="95700" cy="12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7"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6638" name="Google Shape;6638;p68"/>
          <p:cNvCxnSpPr>
            <a:stCxn id="6628" idx="0"/>
            <a:endCxn id="6629" idx="2"/>
          </p:cNvCxnSpPr>
          <p:nvPr/>
        </p:nvCxnSpPr>
        <p:spPr>
          <a:xfrm flipH="1" rot="5400000">
            <a:off x="1586450" y="2581425"/>
            <a:ext cx="596700" cy="1043400"/>
          </a:xfrm>
          <a:prstGeom prst="curvedConnector3">
            <a:avLst>
              <a:gd fmla="val 27149" name="adj1"/>
            </a:avLst>
          </a:prstGeom>
          <a:noFill/>
          <a:ln cap="flat" cmpd="sng" w="9525">
            <a:solidFill>
              <a:schemeClr val="dk2"/>
            </a:solidFill>
            <a:prstDash val="solid"/>
            <a:round/>
            <a:headEnd len="med" w="med" type="none"/>
            <a:tailEnd len="med" w="med" type="triangle"/>
          </a:ln>
        </p:spPr>
      </p:cxnSp>
      <p:cxnSp>
        <p:nvCxnSpPr>
          <p:cNvPr id="6639" name="Google Shape;6639;p68"/>
          <p:cNvCxnSpPr>
            <a:stCxn id="6628" idx="0"/>
            <a:endCxn id="6632" idx="2"/>
          </p:cNvCxnSpPr>
          <p:nvPr/>
        </p:nvCxnSpPr>
        <p:spPr>
          <a:xfrm rot="-5400000">
            <a:off x="2769650" y="2720325"/>
            <a:ext cx="318000" cy="1044300"/>
          </a:xfrm>
          <a:prstGeom prst="curvedConnector3">
            <a:avLst>
              <a:gd fmla="val 49982" name="adj1"/>
            </a:avLst>
          </a:prstGeom>
          <a:noFill/>
          <a:ln cap="flat" cmpd="sng" w="9525">
            <a:solidFill>
              <a:schemeClr val="dk2"/>
            </a:solidFill>
            <a:prstDash val="solid"/>
            <a:round/>
            <a:headEnd len="med" w="med" type="none"/>
            <a:tailEnd len="med" w="med" type="triangle"/>
          </a:ln>
        </p:spPr>
      </p:cxnSp>
      <p:cxnSp>
        <p:nvCxnSpPr>
          <p:cNvPr id="6640" name="Google Shape;6640;p68"/>
          <p:cNvCxnSpPr>
            <a:stCxn id="6628" idx="0"/>
            <a:endCxn id="6634" idx="2"/>
          </p:cNvCxnSpPr>
          <p:nvPr/>
        </p:nvCxnSpPr>
        <p:spPr>
          <a:xfrm flipH="1" rot="5400000">
            <a:off x="2087750" y="3082725"/>
            <a:ext cx="290100" cy="347400"/>
          </a:xfrm>
          <a:prstGeom prst="curvedConnector3">
            <a:avLst>
              <a:gd fmla="val 49983" name="adj1"/>
            </a:avLst>
          </a:prstGeom>
          <a:noFill/>
          <a:ln cap="flat" cmpd="sng" w="9525">
            <a:solidFill>
              <a:schemeClr val="dk2"/>
            </a:solidFill>
            <a:prstDash val="solid"/>
            <a:round/>
            <a:headEnd len="med" w="med" type="none"/>
            <a:tailEnd len="med" w="med" type="triangle"/>
          </a:ln>
        </p:spPr>
      </p:cxnSp>
      <p:cxnSp>
        <p:nvCxnSpPr>
          <p:cNvPr id="6641" name="Google Shape;6641;p68"/>
          <p:cNvCxnSpPr>
            <a:stCxn id="6630" idx="0"/>
            <a:endCxn id="6631" idx="2"/>
          </p:cNvCxnSpPr>
          <p:nvPr/>
        </p:nvCxnSpPr>
        <p:spPr>
          <a:xfrm rot="-5400000">
            <a:off x="2667263" y="2613950"/>
            <a:ext cx="175800" cy="6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642" name="Google Shape;6642;p68"/>
          <p:cNvCxnSpPr>
            <a:stCxn id="6632" idx="0"/>
            <a:endCxn id="6633" idx="2"/>
          </p:cNvCxnSpPr>
          <p:nvPr/>
        </p:nvCxnSpPr>
        <p:spPr>
          <a:xfrm rot="-5400000">
            <a:off x="3369738" y="2607188"/>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43" name="Google Shape;6643;p68"/>
          <p:cNvCxnSpPr>
            <a:stCxn id="6634" idx="0"/>
            <a:endCxn id="6635" idx="2"/>
          </p:cNvCxnSpPr>
          <p:nvPr/>
        </p:nvCxnSpPr>
        <p:spPr>
          <a:xfrm rot="-5400000">
            <a:off x="1964038" y="2621125"/>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44" name="Google Shape;6644;p68"/>
          <p:cNvCxnSpPr>
            <a:stCxn id="6629" idx="0"/>
            <a:endCxn id="6636" idx="2"/>
          </p:cNvCxnSpPr>
          <p:nvPr/>
        </p:nvCxnSpPr>
        <p:spPr>
          <a:xfrm rot="-5400000">
            <a:off x="1352613" y="1345400"/>
            <a:ext cx="1075200" cy="1054200"/>
          </a:xfrm>
          <a:prstGeom prst="curvedConnector3">
            <a:avLst>
              <a:gd fmla="val 76353" name="adj1"/>
            </a:avLst>
          </a:prstGeom>
          <a:noFill/>
          <a:ln cap="flat" cmpd="sng" w="9525">
            <a:solidFill>
              <a:schemeClr val="dk2"/>
            </a:solidFill>
            <a:prstDash val="solid"/>
            <a:round/>
            <a:headEnd len="med" w="med" type="none"/>
            <a:tailEnd len="med" w="med" type="triangle"/>
          </a:ln>
        </p:spPr>
      </p:cxnSp>
      <p:cxnSp>
        <p:nvCxnSpPr>
          <p:cNvPr id="6645" name="Google Shape;6645;p68"/>
          <p:cNvCxnSpPr>
            <a:stCxn id="6631" idx="0"/>
            <a:endCxn id="6636" idx="2"/>
          </p:cNvCxnSpPr>
          <p:nvPr/>
        </p:nvCxnSpPr>
        <p:spPr>
          <a:xfrm flipH="1" rot="5400000">
            <a:off x="2187863" y="1564525"/>
            <a:ext cx="796500" cy="337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46" name="Google Shape;6646;p68"/>
          <p:cNvCxnSpPr>
            <a:stCxn id="6633" idx="0"/>
            <a:endCxn id="6647" idx="2"/>
          </p:cNvCxnSpPr>
          <p:nvPr/>
        </p:nvCxnSpPr>
        <p:spPr>
          <a:xfrm rot="-5400000">
            <a:off x="3378138" y="2047813"/>
            <a:ext cx="156300" cy="11100"/>
          </a:xfrm>
          <a:prstGeom prst="curvedConnector3">
            <a:avLst>
              <a:gd fmla="val 50025" name="adj1"/>
            </a:avLst>
          </a:prstGeom>
          <a:noFill/>
          <a:ln cap="flat" cmpd="sng" w="9525">
            <a:solidFill>
              <a:schemeClr val="dk2"/>
            </a:solidFill>
            <a:prstDash val="solid"/>
            <a:round/>
            <a:headEnd len="med" w="med" type="none"/>
            <a:tailEnd len="med" w="med" type="triangle"/>
          </a:ln>
        </p:spPr>
      </p:cxnSp>
      <p:cxnSp>
        <p:nvCxnSpPr>
          <p:cNvPr id="6648" name="Google Shape;6648;p68"/>
          <p:cNvCxnSpPr>
            <a:stCxn id="6635" idx="0"/>
            <a:endCxn id="6636" idx="2"/>
          </p:cNvCxnSpPr>
          <p:nvPr/>
        </p:nvCxnSpPr>
        <p:spPr>
          <a:xfrm rot="-5400000">
            <a:off x="1839988" y="1554025"/>
            <a:ext cx="796500" cy="3585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6647" name="Google Shape;6647;p68"/>
          <p:cNvSpPr/>
          <p:nvPr/>
        </p:nvSpPr>
        <p:spPr>
          <a:xfrm>
            <a:off x="3182138" y="158033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flipH="1" rot="5400000">
            <a:off x="2816888" y="935483"/>
            <a:ext cx="245400" cy="10443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6650" name="Google Shape;6650;p68"/>
          <p:cNvSpPr/>
          <p:nvPr/>
        </p:nvSpPr>
        <p:spPr>
          <a:xfrm>
            <a:off x="52897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6659" name="Google Shape;6659;p68"/>
          <p:cNvCxnSpPr>
            <a:stCxn id="6650" idx="0"/>
            <a:endCxn id="6651" idx="2"/>
          </p:cNvCxnSpPr>
          <p:nvPr/>
        </p:nvCxnSpPr>
        <p:spPr>
          <a:xfrm flipH="1" rot="5400000">
            <a:off x="4899850" y="2391525"/>
            <a:ext cx="527700" cy="1492200"/>
          </a:xfrm>
          <a:prstGeom prst="curvedConnector3">
            <a:avLst>
              <a:gd fmla="val 13976" name="adj1"/>
            </a:avLst>
          </a:prstGeom>
          <a:noFill/>
          <a:ln cap="flat" cmpd="sng" w="9525">
            <a:solidFill>
              <a:schemeClr val="dk2"/>
            </a:solidFill>
            <a:prstDash val="solid"/>
            <a:round/>
            <a:headEnd len="med" w="med" type="none"/>
            <a:tailEnd len="med" w="med" type="triangle"/>
          </a:ln>
        </p:spPr>
      </p:cxnSp>
      <p:cxnSp>
        <p:nvCxnSpPr>
          <p:cNvPr id="6660" name="Google Shape;6660;p68"/>
          <p:cNvCxnSpPr>
            <a:stCxn id="6650" idx="0"/>
            <a:endCxn id="6653" idx="2"/>
          </p:cNvCxnSpPr>
          <p:nvPr/>
        </p:nvCxnSpPr>
        <p:spPr>
          <a:xfrm rot="-5400000">
            <a:off x="6466600" y="2556375"/>
            <a:ext cx="288300" cy="14019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61" name="Google Shape;6661;p68"/>
          <p:cNvCxnSpPr>
            <a:stCxn id="6650" idx="0"/>
            <a:endCxn id="6655" idx="2"/>
          </p:cNvCxnSpPr>
          <p:nvPr/>
        </p:nvCxnSpPr>
        <p:spPr>
          <a:xfrm flipH="1" rot="5400000">
            <a:off x="5401000" y="2892675"/>
            <a:ext cx="221100" cy="796500"/>
          </a:xfrm>
          <a:prstGeom prst="curvedConnector3">
            <a:avLst>
              <a:gd fmla="val 50020" name="adj1"/>
            </a:avLst>
          </a:prstGeom>
          <a:noFill/>
          <a:ln cap="flat" cmpd="sng" w="9525">
            <a:solidFill>
              <a:schemeClr val="dk2"/>
            </a:solidFill>
            <a:prstDash val="solid"/>
            <a:round/>
            <a:headEnd len="med" w="med" type="none"/>
            <a:tailEnd len="med" w="med" type="triangle"/>
          </a:ln>
        </p:spPr>
      </p:cxnSp>
      <p:cxnSp>
        <p:nvCxnSpPr>
          <p:cNvPr id="6662" name="Google Shape;6662;p68"/>
          <p:cNvCxnSpPr>
            <a:stCxn id="6652" idx="0"/>
            <a:endCxn id="6663" idx="2"/>
          </p:cNvCxnSpPr>
          <p:nvPr/>
        </p:nvCxnSpPr>
        <p:spPr>
          <a:xfrm rot="-5400000">
            <a:off x="6178308" y="2492213"/>
            <a:ext cx="200400" cy="357000"/>
          </a:xfrm>
          <a:prstGeom prst="curvedConnector3">
            <a:avLst>
              <a:gd fmla="val 49987" name="adj1"/>
            </a:avLst>
          </a:prstGeom>
          <a:noFill/>
          <a:ln cap="flat" cmpd="sng" w="9525">
            <a:solidFill>
              <a:schemeClr val="dk2"/>
            </a:solidFill>
            <a:prstDash val="solid"/>
            <a:round/>
            <a:headEnd len="med" w="med" type="none"/>
            <a:tailEnd len="med" w="med" type="triangle"/>
          </a:ln>
        </p:spPr>
      </p:cxnSp>
      <p:cxnSp>
        <p:nvCxnSpPr>
          <p:cNvPr id="6664" name="Google Shape;6664;p68"/>
          <p:cNvCxnSpPr>
            <a:stCxn id="6653" idx="0"/>
            <a:endCxn id="6654" idx="2"/>
          </p:cNvCxnSpPr>
          <p:nvPr/>
        </p:nvCxnSpPr>
        <p:spPr>
          <a:xfrm rot="-5400000">
            <a:off x="7230608" y="2636676"/>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65" name="Google Shape;6665;p68"/>
          <p:cNvCxnSpPr>
            <a:stCxn id="6655" idx="0"/>
            <a:endCxn id="6656" idx="2"/>
          </p:cNvCxnSpPr>
          <p:nvPr/>
        </p:nvCxnSpPr>
        <p:spPr>
          <a:xfrm rot="-5400000">
            <a:off x="5018413" y="2689938"/>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66" name="Google Shape;6666;p68"/>
          <p:cNvCxnSpPr>
            <a:stCxn id="6651" idx="0"/>
            <a:endCxn id="6657" idx="2"/>
          </p:cNvCxnSpPr>
          <p:nvPr/>
        </p:nvCxnSpPr>
        <p:spPr>
          <a:xfrm rot="-5400000">
            <a:off x="4597188" y="1155313"/>
            <a:ext cx="1143900" cy="1503300"/>
          </a:xfrm>
          <a:prstGeom prst="curvedConnector3">
            <a:avLst>
              <a:gd fmla="val 76581" name="adj1"/>
            </a:avLst>
          </a:prstGeom>
          <a:noFill/>
          <a:ln cap="flat" cmpd="sng" w="9525">
            <a:solidFill>
              <a:schemeClr val="dk2"/>
            </a:solidFill>
            <a:prstDash val="solid"/>
            <a:round/>
            <a:headEnd len="med" w="med" type="none"/>
            <a:tailEnd len="med" w="med" type="triangle"/>
          </a:ln>
        </p:spPr>
      </p:cxnSp>
      <p:cxnSp>
        <p:nvCxnSpPr>
          <p:cNvPr id="6667" name="Google Shape;6667;p68"/>
          <p:cNvCxnSpPr>
            <a:stCxn id="6654" idx="0"/>
            <a:endCxn id="6668" idx="2"/>
          </p:cNvCxnSpPr>
          <p:nvPr/>
        </p:nvCxnSpPr>
        <p:spPr>
          <a:xfrm flipH="1" rot="5400000">
            <a:off x="7036658" y="1886051"/>
            <a:ext cx="185700" cy="364200"/>
          </a:xfrm>
          <a:prstGeom prst="curvedConnector3">
            <a:avLst>
              <a:gd fmla="val 49967" name="adj1"/>
            </a:avLst>
          </a:prstGeom>
          <a:noFill/>
          <a:ln cap="flat" cmpd="sng" w="9525">
            <a:solidFill>
              <a:schemeClr val="dk2"/>
            </a:solidFill>
            <a:prstDash val="solid"/>
            <a:round/>
            <a:headEnd len="med" w="med" type="none"/>
            <a:tailEnd len="med" w="med" type="triangle"/>
          </a:ln>
        </p:spPr>
      </p:cxnSp>
      <p:cxnSp>
        <p:nvCxnSpPr>
          <p:cNvPr id="6669" name="Google Shape;6669;p68"/>
          <p:cNvCxnSpPr>
            <a:stCxn id="6656" idx="0"/>
            <a:endCxn id="6657" idx="2"/>
          </p:cNvCxnSpPr>
          <p:nvPr/>
        </p:nvCxnSpPr>
        <p:spPr>
          <a:xfrm rot="-5400000">
            <a:off x="5084413" y="1364088"/>
            <a:ext cx="865200" cy="8073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6668" name="Google Shape;6668;p68"/>
          <p:cNvSpPr/>
          <p:nvPr/>
        </p:nvSpPr>
        <p:spPr>
          <a:xfrm>
            <a:off x="6667808" y="1580622"/>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flipH="1" rot="5400000">
            <a:off x="6311258" y="944472"/>
            <a:ext cx="245700" cy="1026600"/>
          </a:xfrm>
          <a:prstGeom prst="curvedConnector3">
            <a:avLst>
              <a:gd fmla="val 49979" name="adj1"/>
            </a:avLst>
          </a:prstGeom>
          <a:noFill/>
          <a:ln cap="flat" cmpd="sng" w="9525">
            <a:solidFill>
              <a:schemeClr val="dk2"/>
            </a:solidFill>
            <a:prstDash val="solid"/>
            <a:round/>
            <a:headEnd len="med" w="med" type="none"/>
            <a:tailEnd len="med" w="med" type="triangle"/>
          </a:ln>
        </p:spPr>
      </p:cxnSp>
      <p:sp>
        <p:nvSpPr>
          <p:cNvPr id="6671" name="Google Shape;6671;p68"/>
          <p:cNvSpPr/>
          <p:nvPr/>
        </p:nvSpPr>
        <p:spPr>
          <a:xfrm>
            <a:off x="7357683" y="1583118"/>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flipH="1" rot="5400000">
            <a:off x="5846958" y="2517863"/>
            <a:ext cx="191700" cy="3144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74" name="Google Shape;6674;p68"/>
          <p:cNvCxnSpPr>
            <a:stCxn id="6672" idx="0"/>
          </p:cNvCxnSpPr>
          <p:nvPr/>
        </p:nvCxnSpPr>
        <p:spPr>
          <a:xfrm rot="-5400000">
            <a:off x="5462833" y="1726397"/>
            <a:ext cx="780600" cy="1353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75" name="Google Shape;6675;p68"/>
          <p:cNvCxnSpPr>
            <a:stCxn id="6663" idx="0"/>
            <a:endCxn id="6657" idx="2"/>
          </p:cNvCxnSpPr>
          <p:nvPr/>
        </p:nvCxnSpPr>
        <p:spPr>
          <a:xfrm flipH="1" rot="5400000">
            <a:off x="5768562" y="1487265"/>
            <a:ext cx="840600" cy="536400"/>
          </a:xfrm>
          <a:prstGeom prst="curvedConnector3">
            <a:avLst>
              <a:gd fmla="val 50008" name="adj1"/>
            </a:avLst>
          </a:prstGeom>
          <a:noFill/>
          <a:ln cap="flat" cmpd="sng" w="9525">
            <a:solidFill>
              <a:schemeClr val="dk2"/>
            </a:solidFill>
            <a:prstDash val="solid"/>
            <a:round/>
            <a:headEnd len="med" w="med" type="none"/>
            <a:tailEnd len="med" w="med" type="triangle"/>
          </a:ln>
        </p:spPr>
      </p:cxnSp>
      <p:cxnSp>
        <p:nvCxnSpPr>
          <p:cNvPr id="6676" name="Google Shape;6676;p68"/>
          <p:cNvCxnSpPr>
            <a:stCxn id="6654" idx="0"/>
            <a:endCxn id="6671" idx="2"/>
          </p:cNvCxnSpPr>
          <p:nvPr/>
        </p:nvCxnSpPr>
        <p:spPr>
          <a:xfrm rot="-5400000">
            <a:off x="7383008" y="1906601"/>
            <a:ext cx="183000" cy="325800"/>
          </a:xfrm>
          <a:prstGeom prst="curvedConnector3">
            <a:avLst>
              <a:gd fmla="val 50023" name="adj1"/>
            </a:avLst>
          </a:prstGeom>
          <a:noFill/>
          <a:ln cap="flat" cmpd="sng" w="9525">
            <a:solidFill>
              <a:schemeClr val="dk2"/>
            </a:solidFill>
            <a:prstDash val="solid"/>
            <a:round/>
            <a:headEnd len="med" w="med" type="none"/>
            <a:tailEnd len="med" w="med" type="triangle"/>
          </a:ln>
        </p:spPr>
      </p:cxnSp>
      <p:cxnSp>
        <p:nvCxnSpPr>
          <p:cNvPr id="6677" name="Google Shape;6677;p68"/>
          <p:cNvCxnSpPr>
            <a:stCxn id="6671" idx="0"/>
            <a:endCxn id="6657" idx="2"/>
          </p:cNvCxnSpPr>
          <p:nvPr/>
        </p:nvCxnSpPr>
        <p:spPr>
          <a:xfrm flipH="1" rot="5400000">
            <a:off x="6654933" y="600768"/>
            <a:ext cx="248100" cy="1716600"/>
          </a:xfrm>
          <a:prstGeom prst="curvedConnector3">
            <a:avLst>
              <a:gd fmla="val 75632" name="adj1"/>
            </a:avLst>
          </a:prstGeom>
          <a:noFill/>
          <a:ln cap="flat" cmpd="sng" w="9525">
            <a:solidFill>
              <a:schemeClr val="dk2"/>
            </a:solidFill>
            <a:prstDash val="solid"/>
            <a:round/>
            <a:headEnd len="med" w="med" type="none"/>
            <a:tailEnd len="med" w="med" type="triangle"/>
          </a:ln>
        </p:spPr>
      </p:cxnSp>
      <p:sp>
        <p:nvSpPr>
          <p:cNvPr id="6678" name="Google Shape;6678;p68"/>
          <p:cNvSpPr txBox="1"/>
          <p:nvPr/>
        </p:nvSpPr>
        <p:spPr>
          <a:xfrm>
            <a:off x="2204246" y="3741267"/>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3"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69"/>
          <p:cNvSpPr/>
          <p:nvPr/>
        </p:nvSpPr>
        <p:spPr>
          <a:xfrm>
            <a:off x="28436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9" name="Google Shape;6689;p69"/>
          <p:cNvSpPr/>
          <p:nvPr/>
        </p:nvSpPr>
        <p:spPr>
          <a:xfrm>
            <a:off x="13788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0" name="Google Shape;6690;p69"/>
          <p:cNvCxnSpPr>
            <a:stCxn id="6689" idx="0"/>
            <a:endCxn id="6687" idx="0"/>
          </p:cNvCxnSpPr>
          <p:nvPr/>
        </p:nvCxnSpPr>
        <p:spPr>
          <a:xfrm flipH="1" rot="-5400000">
            <a:off x="17878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1" name="Google Shape;6691;p69"/>
          <p:cNvCxnSpPr>
            <a:stCxn id="6687" idx="0"/>
            <a:endCxn id="6688" idx="0"/>
          </p:cNvCxnSpPr>
          <p:nvPr/>
        </p:nvCxnSpPr>
        <p:spPr>
          <a:xfrm flipH="1" rot="-5400000">
            <a:off x="25203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692" name="Google Shape;6692;p69"/>
          <p:cNvSpPr/>
          <p:nvPr/>
        </p:nvSpPr>
        <p:spPr>
          <a:xfrm>
            <a:off x="36021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3" name="Google Shape;6693;p69"/>
          <p:cNvCxnSpPr>
            <a:stCxn id="6688" idx="0"/>
            <a:endCxn id="6692" idx="0"/>
          </p:cNvCxnSpPr>
          <p:nvPr/>
        </p:nvCxnSpPr>
        <p:spPr>
          <a:xfrm flipH="1" rot="-5400000">
            <a:off x="32740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4" name="Google Shape;6694;p69"/>
          <p:cNvCxnSpPr>
            <a:stCxn id="6689" idx="6"/>
            <a:endCxn id="6684" idx="1"/>
          </p:cNvCxnSpPr>
          <p:nvPr/>
        </p:nvCxnSpPr>
        <p:spPr>
          <a:xfrm>
            <a:off x="14817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695" name="Google Shape;6695;p69"/>
          <p:cNvCxnSpPr>
            <a:stCxn id="6684" idx="3"/>
            <a:endCxn id="6687" idx="2"/>
          </p:cNvCxnSpPr>
          <p:nvPr/>
        </p:nvCxnSpPr>
        <p:spPr>
          <a:xfrm>
            <a:off x="19926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696" name="Google Shape;6696;p69"/>
          <p:cNvCxnSpPr>
            <a:stCxn id="6687" idx="6"/>
            <a:endCxn id="6685" idx="1"/>
          </p:cNvCxnSpPr>
          <p:nvPr/>
        </p:nvCxnSpPr>
        <p:spPr>
          <a:xfrm>
            <a:off x="21975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697" name="Google Shape;6697;p69"/>
          <p:cNvCxnSpPr>
            <a:stCxn id="6685" idx="3"/>
            <a:endCxn id="6688" idx="2"/>
          </p:cNvCxnSpPr>
          <p:nvPr/>
        </p:nvCxnSpPr>
        <p:spPr>
          <a:xfrm>
            <a:off x="27297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698" name="Google Shape;6698;p69"/>
          <p:cNvCxnSpPr>
            <a:stCxn id="6688" idx="6"/>
            <a:endCxn id="6686" idx="1"/>
          </p:cNvCxnSpPr>
          <p:nvPr/>
        </p:nvCxnSpPr>
        <p:spPr>
          <a:xfrm>
            <a:off x="29465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699" name="Google Shape;6699;p69"/>
          <p:cNvCxnSpPr>
            <a:stCxn id="6686" idx="3"/>
            <a:endCxn id="6692" idx="2"/>
          </p:cNvCxnSpPr>
          <p:nvPr/>
        </p:nvCxnSpPr>
        <p:spPr>
          <a:xfrm>
            <a:off x="34670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700" name="Google Shape;6700;p69"/>
          <p:cNvCxnSpPr>
            <a:stCxn id="6692" idx="6"/>
          </p:cNvCxnSpPr>
          <p:nvPr/>
        </p:nvCxnSpPr>
        <p:spPr>
          <a:xfrm flipH="1" rot="10800000">
            <a:off x="37050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01" name="Google Shape;6701;p69"/>
          <p:cNvSpPr/>
          <p:nvPr/>
        </p:nvSpPr>
        <p:spPr>
          <a:xfrm>
            <a:off x="48263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5" name="Google Shape;6705;p69"/>
          <p:cNvSpPr/>
          <p:nvPr/>
        </p:nvSpPr>
        <p:spPr>
          <a:xfrm>
            <a:off x="60805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6" name="Google Shape;6706;p69"/>
          <p:cNvSpPr/>
          <p:nvPr/>
        </p:nvSpPr>
        <p:spPr>
          <a:xfrm>
            <a:off x="46157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7" name="Google Shape;6707;p69"/>
          <p:cNvCxnSpPr>
            <a:stCxn id="6706" idx="0"/>
            <a:endCxn id="6704" idx="0"/>
          </p:cNvCxnSpPr>
          <p:nvPr/>
        </p:nvCxnSpPr>
        <p:spPr>
          <a:xfrm flipH="1" rot="-5400000">
            <a:off x="50247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08" name="Google Shape;6708;p69"/>
          <p:cNvCxnSpPr>
            <a:stCxn id="6704" idx="0"/>
            <a:endCxn id="6705" idx="0"/>
          </p:cNvCxnSpPr>
          <p:nvPr/>
        </p:nvCxnSpPr>
        <p:spPr>
          <a:xfrm flipH="1" rot="-5400000">
            <a:off x="57572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709" name="Google Shape;6709;p69"/>
          <p:cNvSpPr/>
          <p:nvPr/>
        </p:nvSpPr>
        <p:spPr>
          <a:xfrm>
            <a:off x="68390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0" name="Google Shape;6710;p69"/>
          <p:cNvCxnSpPr>
            <a:stCxn id="6705" idx="0"/>
            <a:endCxn id="6709" idx="0"/>
          </p:cNvCxnSpPr>
          <p:nvPr/>
        </p:nvCxnSpPr>
        <p:spPr>
          <a:xfrm flipH="1" rot="-5400000">
            <a:off x="65109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11" name="Google Shape;6711;p69"/>
          <p:cNvCxnSpPr>
            <a:stCxn id="6706" idx="6"/>
            <a:endCxn id="6701" idx="1"/>
          </p:cNvCxnSpPr>
          <p:nvPr/>
        </p:nvCxnSpPr>
        <p:spPr>
          <a:xfrm>
            <a:off x="47186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712" name="Google Shape;6712;p69"/>
          <p:cNvCxnSpPr>
            <a:stCxn id="6701" idx="3"/>
            <a:endCxn id="6704" idx="2"/>
          </p:cNvCxnSpPr>
          <p:nvPr/>
        </p:nvCxnSpPr>
        <p:spPr>
          <a:xfrm>
            <a:off x="52295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13" name="Google Shape;6713;p69"/>
          <p:cNvCxnSpPr>
            <a:stCxn id="6704" idx="6"/>
            <a:endCxn id="6702" idx="1"/>
          </p:cNvCxnSpPr>
          <p:nvPr/>
        </p:nvCxnSpPr>
        <p:spPr>
          <a:xfrm>
            <a:off x="54344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14" name="Google Shape;6714;p69"/>
          <p:cNvCxnSpPr>
            <a:stCxn id="6702" idx="3"/>
            <a:endCxn id="6705" idx="2"/>
          </p:cNvCxnSpPr>
          <p:nvPr/>
        </p:nvCxnSpPr>
        <p:spPr>
          <a:xfrm>
            <a:off x="59666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15" name="Google Shape;6715;p69"/>
          <p:cNvCxnSpPr>
            <a:stCxn id="6705" idx="6"/>
            <a:endCxn id="6703" idx="1"/>
          </p:cNvCxnSpPr>
          <p:nvPr/>
        </p:nvCxnSpPr>
        <p:spPr>
          <a:xfrm>
            <a:off x="61834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716" name="Google Shape;6716;p69"/>
          <p:cNvCxnSpPr>
            <a:stCxn id="6703" idx="3"/>
            <a:endCxn id="6709" idx="2"/>
          </p:cNvCxnSpPr>
          <p:nvPr/>
        </p:nvCxnSpPr>
        <p:spPr>
          <a:xfrm>
            <a:off x="67039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717" name="Google Shape;6717;p69"/>
          <p:cNvCxnSpPr>
            <a:stCxn id="6709" idx="6"/>
          </p:cNvCxnSpPr>
          <p:nvPr/>
        </p:nvCxnSpPr>
        <p:spPr>
          <a:xfrm flipH="1" rot="10800000">
            <a:off x="69419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18" name="Google Shape;6718;p69"/>
          <p:cNvSpPr/>
          <p:nvPr/>
        </p:nvSpPr>
        <p:spPr>
          <a:xfrm>
            <a:off x="4826300" y="412927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cap="flat" cmpd="sng" w="9525">
            <a:solidFill>
              <a:schemeClr val="dk2"/>
            </a:solidFill>
            <a:prstDash val="solid"/>
            <a:round/>
            <a:headEnd len="med" w="med" type="none"/>
            <a:tailEnd len="med" w="med" type="none"/>
          </a:ln>
        </p:spPr>
      </p:cxnSp>
      <p:sp>
        <p:nvSpPr>
          <p:cNvPr id="6721" name="Google Shape;6721;p69"/>
          <p:cNvSpPr/>
          <p:nvPr/>
        </p:nvSpPr>
        <p:spPr>
          <a:xfrm>
            <a:off x="4826300" y="370550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cap="flat" cmpd="sng" w="9525">
            <a:solidFill>
              <a:schemeClr val="dk2"/>
            </a:solidFill>
            <a:prstDash val="solid"/>
            <a:round/>
            <a:headEnd len="med" w="med" type="none"/>
            <a:tailEnd len="med" w="med" type="none"/>
          </a:ln>
        </p:spPr>
      </p:cxnSp>
      <p:sp>
        <p:nvSpPr>
          <p:cNvPr id="6724" name="Google Shape;6724;p69"/>
          <p:cNvSpPr/>
          <p:nvPr/>
        </p:nvSpPr>
        <p:spPr>
          <a:xfrm>
            <a:off x="4826288" y="3214668"/>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27" name="Google Shape;6727;p69"/>
          <p:cNvCxnSpPr>
            <a:endCxn id="6719" idx="0"/>
          </p:cNvCxnSpPr>
          <p:nvPr/>
        </p:nvCxnSpPr>
        <p:spPr>
          <a:xfrm flipH="1" rot="10800000">
            <a:off x="4665085" y="4209075"/>
            <a:ext cx="717900" cy="477000"/>
          </a:xfrm>
          <a:prstGeom prst="bentConnector4">
            <a:avLst>
              <a:gd fmla="val 444" name="adj1"/>
              <a:gd fmla="val 136567" name="adj2"/>
            </a:avLst>
          </a:prstGeom>
          <a:noFill/>
          <a:ln cap="flat" cmpd="sng" w="9525">
            <a:solidFill>
              <a:schemeClr val="dk2"/>
            </a:solidFill>
            <a:prstDash val="solid"/>
            <a:round/>
            <a:headEnd len="med" w="med" type="none"/>
            <a:tailEnd len="med" w="med" type="none"/>
          </a:ln>
        </p:spPr>
      </p:cxnSp>
      <p:cxnSp>
        <p:nvCxnSpPr>
          <p:cNvPr id="6728" name="Google Shape;6728;p69"/>
          <p:cNvCxnSpPr>
            <a:stCxn id="6706" idx="0"/>
            <a:endCxn id="6722" idx="0"/>
          </p:cNvCxnSpPr>
          <p:nvPr/>
        </p:nvCxnSpPr>
        <p:spPr>
          <a:xfrm rot="-5400000">
            <a:off x="4577300" y="3875100"/>
            <a:ext cx="895500" cy="715800"/>
          </a:xfrm>
          <a:prstGeom prst="bentConnector3">
            <a:avLst>
              <a:gd fmla="val 126585" name="adj1"/>
            </a:avLst>
          </a:prstGeom>
          <a:noFill/>
          <a:ln cap="flat" cmpd="sng" w="9525">
            <a:solidFill>
              <a:schemeClr val="dk2"/>
            </a:solidFill>
            <a:prstDash val="solid"/>
            <a:round/>
            <a:headEnd len="med" w="med" type="none"/>
            <a:tailEnd len="med" w="med" type="none"/>
          </a:ln>
        </p:spPr>
      </p:cxnSp>
      <p:cxnSp>
        <p:nvCxnSpPr>
          <p:cNvPr id="6729" name="Google Shape;6729;p69"/>
          <p:cNvCxnSpPr>
            <a:stCxn id="6706" idx="0"/>
            <a:endCxn id="6725" idx="0"/>
          </p:cNvCxnSpPr>
          <p:nvPr/>
        </p:nvCxnSpPr>
        <p:spPr>
          <a:xfrm rot="-5400000">
            <a:off x="4331900" y="3629700"/>
            <a:ext cx="1386300" cy="715800"/>
          </a:xfrm>
          <a:prstGeom prst="bentConnector3">
            <a:avLst>
              <a:gd fmla="val 117176" name="adj1"/>
            </a:avLst>
          </a:prstGeom>
          <a:noFill/>
          <a:ln cap="flat" cmpd="sng" w="9525">
            <a:solidFill>
              <a:schemeClr val="dk2"/>
            </a:solidFill>
            <a:prstDash val="solid"/>
            <a:round/>
            <a:headEnd len="med" w="med" type="none"/>
            <a:tailEnd len="med" w="med" type="none"/>
          </a:ln>
        </p:spPr>
      </p:cxnSp>
      <p:sp>
        <p:nvSpPr>
          <p:cNvPr id="6730" name="Google Shape;6730;p69"/>
          <p:cNvSpPr/>
          <p:nvPr/>
        </p:nvSpPr>
        <p:spPr>
          <a:xfrm>
            <a:off x="5563496" y="370550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cap="flat" cmpd="sng" w="9525">
            <a:solidFill>
              <a:schemeClr val="dk2"/>
            </a:solidFill>
            <a:prstDash val="solid"/>
            <a:round/>
            <a:headEnd len="med" w="med" type="none"/>
            <a:tailEnd len="med" w="med" type="none"/>
          </a:ln>
        </p:spPr>
      </p:cxnSp>
      <p:cxnSp>
        <p:nvCxnSpPr>
          <p:cNvPr id="6733" name="Google Shape;6733;p69"/>
          <p:cNvCxnSpPr>
            <a:stCxn id="6722" idx="6"/>
            <a:endCxn id="6730" idx="1"/>
          </p:cNvCxnSpPr>
          <p:nvPr/>
        </p:nvCxnSpPr>
        <p:spPr>
          <a:xfrm>
            <a:off x="5434435" y="3836755"/>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34" name="Google Shape;6734;p69"/>
          <p:cNvCxnSpPr>
            <a:stCxn id="6730" idx="3"/>
            <a:endCxn id="6731" idx="2"/>
          </p:cNvCxnSpPr>
          <p:nvPr/>
        </p:nvCxnSpPr>
        <p:spPr>
          <a:xfrm>
            <a:off x="5966696" y="383675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35" name="Google Shape;6735;p69"/>
          <p:cNvCxnSpPr>
            <a:stCxn id="6725" idx="6"/>
            <a:endCxn id="6731" idx="0"/>
          </p:cNvCxnSpPr>
          <p:nvPr/>
        </p:nvCxnSpPr>
        <p:spPr>
          <a:xfrm>
            <a:off x="5434423" y="3345918"/>
            <a:ext cx="697500" cy="439500"/>
          </a:xfrm>
          <a:prstGeom prst="curvedConnector2">
            <a:avLst/>
          </a:prstGeom>
          <a:noFill/>
          <a:ln cap="flat" cmpd="sng" w="9525">
            <a:solidFill>
              <a:schemeClr val="dk2"/>
            </a:solidFill>
            <a:prstDash val="solid"/>
            <a:round/>
            <a:headEnd len="med" w="med" type="none"/>
            <a:tailEnd len="med" w="med" type="none"/>
          </a:ln>
        </p:spPr>
      </p:cxnSp>
      <p:cxnSp>
        <p:nvCxnSpPr>
          <p:cNvPr id="6736" name="Google Shape;6736;p69"/>
          <p:cNvCxnSpPr>
            <a:stCxn id="6731" idx="6"/>
            <a:endCxn id="6709" idx="0"/>
          </p:cNvCxnSpPr>
          <p:nvPr/>
        </p:nvCxnSpPr>
        <p:spPr>
          <a:xfrm>
            <a:off x="6183465" y="3836750"/>
            <a:ext cx="707100" cy="843900"/>
          </a:xfrm>
          <a:prstGeom prst="curvedConnector2">
            <a:avLst/>
          </a:prstGeom>
          <a:noFill/>
          <a:ln cap="flat" cmpd="sng" w="9525">
            <a:solidFill>
              <a:schemeClr val="dk2"/>
            </a:solidFill>
            <a:prstDash val="solid"/>
            <a:round/>
            <a:headEnd len="med" w="med" type="none"/>
            <a:tailEnd len="med" w="med" type="none"/>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cap="flat" cmpd="sng" w="9525">
            <a:solidFill>
              <a:schemeClr val="dk2"/>
            </a:solidFill>
            <a:prstDash val="solid"/>
            <a:round/>
            <a:headEnd len="med" w="med" type="none"/>
            <a:tailEnd len="med" w="med" type="none"/>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cap="flat" cmpd="sng" w="9525">
            <a:solidFill>
              <a:schemeClr val="dk2"/>
            </a:solidFill>
            <a:prstDash val="solid"/>
            <a:round/>
            <a:headEnd len="med" w="med" type="none"/>
            <a:tailEnd len="med" w="med" type="none"/>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cap="flat" cmpd="sng" w="9525">
            <a:solidFill>
              <a:schemeClr val="dk2"/>
            </a:solidFill>
            <a:prstDash val="solid"/>
            <a:round/>
            <a:headEnd len="med" w="med" type="none"/>
            <a:tailEnd len="med" w="med" type="none"/>
          </a:ln>
        </p:spPr>
      </p:cxnSp>
      <p:sp>
        <p:nvSpPr>
          <p:cNvPr id="6740" name="Google Shape;6740;p69"/>
          <p:cNvSpPr/>
          <p:nvPr/>
        </p:nvSpPr>
        <p:spPr>
          <a:xfrm>
            <a:off x="1800124" y="1077492"/>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2" name="Google Shape;6742;p69"/>
          <p:cNvSpPr/>
          <p:nvPr/>
        </p:nvSpPr>
        <p:spPr>
          <a:xfrm>
            <a:off x="1770563" y="326542"/>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6" name="Google Shape;6746;p69"/>
          <p:cNvSpPr txBox="1"/>
          <p:nvPr/>
        </p:nvSpPr>
        <p:spPr>
          <a:xfrm>
            <a:off x="1900462" y="1752233"/>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9" name="Google Shape;6749;p69"/>
          <p:cNvSpPr/>
          <p:nvPr/>
        </p:nvSpPr>
        <p:spPr>
          <a:xfrm>
            <a:off x="4450179" y="315900"/>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cap="flat" cmpd="sng" w="9525">
            <a:solidFill>
              <a:schemeClr val="dk2"/>
            </a:solidFill>
            <a:prstDash val="solid"/>
            <a:round/>
            <a:headEnd len="med" w="med" type="none"/>
            <a:tailEnd len="med" w="med" type="triangle"/>
          </a:ln>
        </p:spPr>
      </p:cxnSp>
      <p:sp>
        <p:nvSpPr>
          <p:cNvPr id="6753" name="Google Shape;6753;p69"/>
          <p:cNvSpPr txBox="1"/>
          <p:nvPr/>
        </p:nvSpPr>
        <p:spPr>
          <a:xfrm>
            <a:off x="4580079" y="1994400"/>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5" name="Google Shape;6755;p69"/>
          <p:cNvCxnSpPr/>
          <p:nvPr/>
        </p:nvCxnSpPr>
        <p:spPr>
          <a:xfrm>
            <a:off x="5043488" y="863800"/>
            <a:ext cx="868200" cy="0"/>
          </a:xfrm>
          <a:prstGeom prst="straightConnector1">
            <a:avLst/>
          </a:prstGeom>
          <a:noFill/>
          <a:ln cap="flat" cmpd="sng" w="9525">
            <a:solidFill>
              <a:schemeClr val="dk2"/>
            </a:solidFill>
            <a:prstDash val="solid"/>
            <a:round/>
            <a:headEnd len="med" w="med" type="none"/>
            <a:tailEnd len="med" w="med" type="none"/>
          </a:ln>
        </p:spPr>
      </p:cxnSp>
      <p:cxnSp>
        <p:nvCxnSpPr>
          <p:cNvPr id="6756" name="Google Shape;6756;p69"/>
          <p:cNvCxnSpPr/>
          <p:nvPr/>
        </p:nvCxnSpPr>
        <p:spPr>
          <a:xfrm>
            <a:off x="5911779" y="856433"/>
            <a:ext cx="0" cy="902400"/>
          </a:xfrm>
          <a:prstGeom prst="straightConnector1">
            <a:avLst/>
          </a:prstGeom>
          <a:noFill/>
          <a:ln cap="flat" cmpd="sng" w="9525">
            <a:solidFill>
              <a:schemeClr val="dk2"/>
            </a:solidFill>
            <a:prstDash val="solid"/>
            <a:round/>
            <a:headEnd len="med" w="med" type="none"/>
            <a:tailEnd len="med" w="med" type="none"/>
          </a:ln>
        </p:spPr>
      </p:cxnSp>
      <p:cxnSp>
        <p:nvCxnSpPr>
          <p:cNvPr id="6757" name="Google Shape;6757;p69"/>
          <p:cNvCxnSpPr/>
          <p:nvPr/>
        </p:nvCxnSpPr>
        <p:spPr>
          <a:xfrm>
            <a:off x="5161563" y="1759700"/>
            <a:ext cx="756600" cy="0"/>
          </a:xfrm>
          <a:prstGeom prst="straightConnector1">
            <a:avLst/>
          </a:prstGeom>
          <a:noFill/>
          <a:ln cap="flat" cmpd="sng" w="9525">
            <a:solidFill>
              <a:schemeClr val="dk2"/>
            </a:solidFill>
            <a:prstDash val="solid"/>
            <a:round/>
            <a:headEnd len="med" w="med" type="triangle"/>
            <a:tailEnd len="med" w="med" type="none"/>
          </a:ln>
        </p:spPr>
      </p:cxnSp>
      <p:sp>
        <p:nvSpPr>
          <p:cNvPr id="6758" name="Google Shape;6758;p69"/>
          <p:cNvSpPr txBox="1"/>
          <p:nvPr/>
        </p:nvSpPr>
        <p:spPr>
          <a:xfrm>
            <a:off x="5855142" y="1082500"/>
            <a:ext cx="1925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 </a:t>
            </a:r>
            <a:endParaRPr sz="1200"/>
          </a:p>
          <a:p>
            <a:pPr indent="0" lvl="0" marL="0" rtl="0" algn="l">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cap="flat" cmpd="sng" w="9525">
            <a:solidFill>
              <a:schemeClr val="dk2"/>
            </a:solidFill>
            <a:prstDash val="solid"/>
            <a:round/>
            <a:headEnd len="med" w="med" type="none"/>
            <a:tailEnd len="med" w="med" type="triangle"/>
          </a:ln>
        </p:spPr>
      </p:cxnSp>
      <p:sp>
        <p:nvSpPr>
          <p:cNvPr id="6760" name="Google Shape;6760;p69"/>
          <p:cNvSpPr txBox="1"/>
          <p:nvPr/>
        </p:nvSpPr>
        <p:spPr>
          <a:xfrm>
            <a:off x="4751751" y="1569730"/>
            <a:ext cx="5742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4"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cap="flat" cmpd="sng" w="9525">
            <a:solidFill>
              <a:schemeClr val="dk2"/>
            </a:solidFill>
            <a:prstDash val="solid"/>
            <a:round/>
            <a:headEnd len="med" w="med" type="none"/>
            <a:tailEnd len="med" w="med" type="none"/>
          </a:ln>
        </p:spPr>
      </p:cxnSp>
      <p:cxnSp>
        <p:nvCxnSpPr>
          <p:cNvPr id="6769" name="Google Shape;6769;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0" name="Google Shape;6770;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1" name="Google Shape;6771;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2" name="Google Shape;6772;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3" name="Google Shape;6773;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4" name="Google Shape;6774;p70"/>
          <p:cNvCxnSpPr>
            <a:stCxn id="6767" idx="2"/>
          </p:cNvCxnSpPr>
          <p:nvPr/>
        </p:nvCxnSpPr>
        <p:spPr>
          <a:xfrm rot="10800000">
            <a:off x="3323796" y="25819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5" name="Google Shape;6775;p70"/>
          <p:cNvCxnSpPr>
            <a:endCxn id="6766" idx="0"/>
          </p:cNvCxnSpPr>
          <p:nvPr/>
        </p:nvCxnSpPr>
        <p:spPr>
          <a:xfrm rot="10800000">
            <a:off x="1371625" y="2590880"/>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6" name="Google Shape;6776;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cxnSp>
        <p:nvCxnSpPr>
          <p:cNvPr id="6777" name="Google Shape;6777;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sp>
        <p:nvSpPr>
          <p:cNvPr id="6778" name="Google Shape;6778;p70"/>
          <p:cNvSpPr/>
          <p:nvPr/>
        </p:nvSpPr>
        <p:spPr>
          <a:xfrm>
            <a:off x="37499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2</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79" name="Google Shape;6779;p70"/>
          <p:cNvSpPr/>
          <p:nvPr/>
        </p:nvSpPr>
        <p:spPr>
          <a:xfrm>
            <a:off x="38252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70"/>
          <p:cNvSpPr/>
          <p:nvPr/>
        </p:nvSpPr>
        <p:spPr>
          <a:xfrm>
            <a:off x="41417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70"/>
          <p:cNvSpPr/>
          <p:nvPr/>
        </p:nvSpPr>
        <p:spPr>
          <a:xfrm>
            <a:off x="44583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70"/>
          <p:cNvSpPr/>
          <p:nvPr/>
        </p:nvSpPr>
        <p:spPr>
          <a:xfrm>
            <a:off x="47748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70"/>
          <p:cNvSpPr/>
          <p:nvPr/>
        </p:nvSpPr>
        <p:spPr>
          <a:xfrm>
            <a:off x="50914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785" name="Google Shape;6785;p70"/>
          <p:cNvCxnSpPr>
            <a:stCxn id="6780" idx="6"/>
            <a:endCxn id="6781" idx="2"/>
          </p:cNvCxnSpPr>
          <p:nvPr/>
        </p:nvCxnSpPr>
        <p:spPr>
          <a:xfrm>
            <a:off x="42359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6" name="Google Shape;6786;p70"/>
          <p:cNvCxnSpPr>
            <a:stCxn id="6781" idx="6"/>
            <a:endCxn id="6782" idx="2"/>
          </p:cNvCxnSpPr>
          <p:nvPr/>
        </p:nvCxnSpPr>
        <p:spPr>
          <a:xfrm>
            <a:off x="45525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7" name="Google Shape;6787;p70"/>
          <p:cNvCxnSpPr>
            <a:stCxn id="6782" idx="6"/>
            <a:endCxn id="6783" idx="2"/>
          </p:cNvCxnSpPr>
          <p:nvPr/>
        </p:nvCxnSpPr>
        <p:spPr>
          <a:xfrm>
            <a:off x="48690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8" name="Google Shape;6788;p70"/>
          <p:cNvCxnSpPr>
            <a:stCxn id="6779" idx="4"/>
            <a:endCxn id="6781" idx="2"/>
          </p:cNvCxnSpPr>
          <p:nvPr/>
        </p:nvCxnSpPr>
        <p:spPr>
          <a:xfrm rot="-5400000">
            <a:off x="4142183" y="2245727"/>
            <a:ext cx="46200" cy="585900"/>
          </a:xfrm>
          <a:prstGeom prst="curvedConnector4">
            <a:avLst>
              <a:gd fmla="val -334140" name="adj1"/>
              <a:gd fmla="val 54028" name="adj2"/>
            </a:avLst>
          </a:prstGeom>
          <a:noFill/>
          <a:ln cap="flat" cmpd="sng" w="9525">
            <a:solidFill>
              <a:schemeClr val="dk2"/>
            </a:solidFill>
            <a:prstDash val="solid"/>
            <a:round/>
            <a:headEnd len="med" w="med" type="none"/>
            <a:tailEnd len="med" w="med" type="stealth"/>
          </a:ln>
        </p:spPr>
      </p:cxnSp>
      <p:cxnSp>
        <p:nvCxnSpPr>
          <p:cNvPr id="6789" name="Google Shape;6789;p70"/>
          <p:cNvCxnSpPr>
            <a:stCxn id="6779" idx="4"/>
            <a:endCxn id="6782" idx="2"/>
          </p:cNvCxnSpPr>
          <p:nvPr/>
        </p:nvCxnSpPr>
        <p:spPr>
          <a:xfrm rot="-5400000">
            <a:off x="4300433" y="2087477"/>
            <a:ext cx="46200" cy="902400"/>
          </a:xfrm>
          <a:prstGeom prst="curvedConnector4">
            <a:avLst>
              <a:gd fmla="val -676456" name="adj1"/>
              <a:gd fmla="val 52618" name="adj2"/>
            </a:avLst>
          </a:prstGeom>
          <a:noFill/>
          <a:ln cap="flat" cmpd="sng" w="9525">
            <a:solidFill>
              <a:schemeClr val="dk2"/>
            </a:solidFill>
            <a:prstDash val="solid"/>
            <a:round/>
            <a:headEnd len="med" w="med" type="none"/>
            <a:tailEnd len="med" w="med" type="stealth"/>
          </a:ln>
        </p:spPr>
      </p:cxnSp>
      <p:cxnSp>
        <p:nvCxnSpPr>
          <p:cNvPr id="6790" name="Google Shape;6790;p70"/>
          <p:cNvCxnSpPr>
            <a:stCxn id="6779" idx="4"/>
            <a:endCxn id="6783" idx="2"/>
          </p:cNvCxnSpPr>
          <p:nvPr/>
        </p:nvCxnSpPr>
        <p:spPr>
          <a:xfrm rot="-5400000">
            <a:off x="4458833" y="1929077"/>
            <a:ext cx="46200" cy="1219200"/>
          </a:xfrm>
          <a:prstGeom prst="curvedConnector4">
            <a:avLst>
              <a:gd fmla="val -780677" name="adj1"/>
              <a:gd fmla="val 51927" name="adj2"/>
            </a:avLst>
          </a:prstGeom>
          <a:noFill/>
          <a:ln cap="flat" cmpd="sng" w="9525">
            <a:solidFill>
              <a:schemeClr val="dk2"/>
            </a:solidFill>
            <a:prstDash val="solid"/>
            <a:round/>
            <a:headEnd len="med" w="med" type="none"/>
            <a:tailEnd len="med" w="med" type="stealth"/>
          </a:ln>
        </p:spPr>
      </p:cxnSp>
      <p:cxnSp>
        <p:nvCxnSpPr>
          <p:cNvPr id="6791" name="Google Shape;6791;p70"/>
          <p:cNvCxnSpPr>
            <a:stCxn id="6780" idx="4"/>
            <a:endCxn id="6782" idx="2"/>
          </p:cNvCxnSpPr>
          <p:nvPr/>
        </p:nvCxnSpPr>
        <p:spPr>
          <a:xfrm rot="-5400000">
            <a:off x="4458281"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cxnSp>
        <p:nvCxnSpPr>
          <p:cNvPr id="6792" name="Google Shape;6792;p70"/>
          <p:cNvCxnSpPr>
            <a:stCxn id="6780" idx="4"/>
            <a:endCxn id="6783" idx="2"/>
          </p:cNvCxnSpPr>
          <p:nvPr/>
        </p:nvCxnSpPr>
        <p:spPr>
          <a:xfrm rot="-5400000">
            <a:off x="4616531" y="2088035"/>
            <a:ext cx="47100" cy="902400"/>
          </a:xfrm>
          <a:prstGeom prst="curvedConnector4">
            <a:avLst>
              <a:gd fmla="val -632197" name="adj1"/>
              <a:gd fmla="val 52618" name="adj2"/>
            </a:avLst>
          </a:prstGeom>
          <a:noFill/>
          <a:ln cap="flat" cmpd="sng" w="9525">
            <a:solidFill>
              <a:schemeClr val="dk2"/>
            </a:solidFill>
            <a:prstDash val="solid"/>
            <a:round/>
            <a:headEnd len="med" w="med" type="none"/>
            <a:tailEnd len="med" w="med" type="stealth"/>
          </a:ln>
        </p:spPr>
      </p:cxnSp>
      <p:cxnSp>
        <p:nvCxnSpPr>
          <p:cNvPr id="6793" name="Google Shape;6793;p70"/>
          <p:cNvCxnSpPr>
            <a:stCxn id="6781" idx="4"/>
            <a:endCxn id="6783" idx="2"/>
          </p:cNvCxnSpPr>
          <p:nvPr/>
        </p:nvCxnSpPr>
        <p:spPr>
          <a:xfrm rot="-5400000">
            <a:off x="4774828"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sp>
        <p:nvSpPr>
          <p:cNvPr id="6794" name="Google Shape;6794;p70"/>
          <p:cNvSpPr/>
          <p:nvPr/>
        </p:nvSpPr>
        <p:spPr>
          <a:xfrm>
            <a:off x="6042557" y="2160564"/>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3</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95" name="Google Shape;6795;p70"/>
          <p:cNvSpPr/>
          <p:nvPr/>
        </p:nvSpPr>
        <p:spPr>
          <a:xfrm>
            <a:off x="6117817" y="2463342"/>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70"/>
          <p:cNvSpPr/>
          <p:nvPr/>
        </p:nvSpPr>
        <p:spPr>
          <a:xfrm>
            <a:off x="6434365"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70"/>
          <p:cNvSpPr/>
          <p:nvPr/>
        </p:nvSpPr>
        <p:spPr>
          <a:xfrm>
            <a:off x="6750913"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70"/>
          <p:cNvSpPr/>
          <p:nvPr/>
        </p:nvSpPr>
        <p:spPr>
          <a:xfrm>
            <a:off x="7067461"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9" name="Google Shape;6799;p70"/>
          <p:cNvSpPr/>
          <p:nvPr/>
        </p:nvSpPr>
        <p:spPr>
          <a:xfrm>
            <a:off x="7384008"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01" name="Google Shape;6801;p70"/>
          <p:cNvCxnSpPr>
            <a:stCxn id="6796" idx="6"/>
            <a:endCxn id="6797" idx="2"/>
          </p:cNvCxnSpPr>
          <p:nvPr/>
        </p:nvCxnSpPr>
        <p:spPr>
          <a:xfrm>
            <a:off x="6528565"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2" name="Google Shape;6802;p70"/>
          <p:cNvCxnSpPr>
            <a:stCxn id="6797" idx="6"/>
            <a:endCxn id="6798" idx="2"/>
          </p:cNvCxnSpPr>
          <p:nvPr/>
        </p:nvCxnSpPr>
        <p:spPr>
          <a:xfrm>
            <a:off x="6845113"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3" name="Google Shape;6803;p70"/>
          <p:cNvCxnSpPr>
            <a:stCxn id="6798" idx="6"/>
            <a:endCxn id="6799" idx="2"/>
          </p:cNvCxnSpPr>
          <p:nvPr/>
        </p:nvCxnSpPr>
        <p:spPr>
          <a:xfrm>
            <a:off x="7161661"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4" name="Google Shape;6804;p70"/>
          <p:cNvCxnSpPr>
            <a:stCxn id="6795" idx="4"/>
            <a:endCxn id="6797" idx="2"/>
          </p:cNvCxnSpPr>
          <p:nvPr/>
        </p:nvCxnSpPr>
        <p:spPr>
          <a:xfrm rot="-5400000">
            <a:off x="6434767" y="2241492"/>
            <a:ext cx="46200" cy="585900"/>
          </a:xfrm>
          <a:prstGeom prst="curvedConnector4">
            <a:avLst>
              <a:gd fmla="val -352412" name="adj1"/>
              <a:gd fmla="val 54028" name="adj2"/>
            </a:avLst>
          </a:prstGeom>
          <a:noFill/>
          <a:ln cap="flat" cmpd="sng" w="9525">
            <a:solidFill>
              <a:schemeClr val="dk2"/>
            </a:solidFill>
            <a:prstDash val="solid"/>
            <a:round/>
            <a:headEnd len="med" w="med" type="none"/>
            <a:tailEnd len="med" w="med" type="stealth"/>
          </a:ln>
        </p:spPr>
      </p:cxnSp>
      <p:cxnSp>
        <p:nvCxnSpPr>
          <p:cNvPr id="6805" name="Google Shape;6805;p70"/>
          <p:cNvCxnSpPr>
            <a:stCxn id="6795" idx="4"/>
            <a:endCxn id="6798" idx="2"/>
          </p:cNvCxnSpPr>
          <p:nvPr/>
        </p:nvCxnSpPr>
        <p:spPr>
          <a:xfrm rot="-5400000">
            <a:off x="6593017" y="2083242"/>
            <a:ext cx="46200" cy="902400"/>
          </a:xfrm>
          <a:prstGeom prst="curvedConnector4">
            <a:avLst>
              <a:gd fmla="val -664967" name="adj1"/>
              <a:gd fmla="val 52618" name="adj2"/>
            </a:avLst>
          </a:prstGeom>
          <a:noFill/>
          <a:ln cap="flat" cmpd="sng" w="9525">
            <a:solidFill>
              <a:schemeClr val="dk2"/>
            </a:solidFill>
            <a:prstDash val="solid"/>
            <a:round/>
            <a:headEnd len="med" w="med" type="none"/>
            <a:tailEnd len="med" w="med" type="stealth"/>
          </a:ln>
        </p:spPr>
      </p:cxnSp>
      <p:cxnSp>
        <p:nvCxnSpPr>
          <p:cNvPr id="6806" name="Google Shape;6806;p70"/>
          <p:cNvCxnSpPr>
            <a:stCxn id="6795" idx="4"/>
            <a:endCxn id="6799" idx="2"/>
          </p:cNvCxnSpPr>
          <p:nvPr/>
        </p:nvCxnSpPr>
        <p:spPr>
          <a:xfrm rot="-5400000">
            <a:off x="6751417" y="1924842"/>
            <a:ext cx="46200" cy="1219200"/>
          </a:xfrm>
          <a:prstGeom prst="curvedConnector4">
            <a:avLst>
              <a:gd fmla="val -739371" name="adj1"/>
              <a:gd fmla="val 51927" name="adj2"/>
            </a:avLst>
          </a:prstGeom>
          <a:noFill/>
          <a:ln cap="flat" cmpd="sng" w="9525">
            <a:solidFill>
              <a:schemeClr val="dk2"/>
            </a:solidFill>
            <a:prstDash val="solid"/>
            <a:round/>
            <a:headEnd len="med" w="med" type="none"/>
            <a:tailEnd len="med" w="med" type="stealth"/>
          </a:ln>
        </p:spPr>
      </p:cxnSp>
      <p:cxnSp>
        <p:nvCxnSpPr>
          <p:cNvPr id="6807" name="Google Shape;6807;p70"/>
          <p:cNvCxnSpPr>
            <a:stCxn id="6796" idx="4"/>
            <a:endCxn id="6798" idx="2"/>
          </p:cNvCxnSpPr>
          <p:nvPr/>
        </p:nvCxnSpPr>
        <p:spPr>
          <a:xfrm rot="-5400000">
            <a:off x="6750865" y="2242050"/>
            <a:ext cx="47100" cy="585900"/>
          </a:xfrm>
          <a:prstGeom prst="curvedConnector4">
            <a:avLst>
              <a:gd fmla="val -372732" name="adj1"/>
              <a:gd fmla="val 54028" name="adj2"/>
            </a:avLst>
          </a:prstGeom>
          <a:noFill/>
          <a:ln cap="flat" cmpd="sng" w="9525">
            <a:solidFill>
              <a:schemeClr val="dk2"/>
            </a:solidFill>
            <a:prstDash val="solid"/>
            <a:round/>
            <a:headEnd len="med" w="med" type="none"/>
            <a:tailEnd len="med" w="med" type="stealth"/>
          </a:ln>
        </p:spPr>
      </p:cxnSp>
      <p:cxnSp>
        <p:nvCxnSpPr>
          <p:cNvPr id="6808" name="Google Shape;6808;p70"/>
          <p:cNvCxnSpPr>
            <a:stCxn id="6796" idx="4"/>
            <a:endCxn id="6799" idx="2"/>
          </p:cNvCxnSpPr>
          <p:nvPr/>
        </p:nvCxnSpPr>
        <p:spPr>
          <a:xfrm rot="-5400000">
            <a:off x="6909115" y="2083800"/>
            <a:ext cx="47100" cy="902400"/>
          </a:xfrm>
          <a:prstGeom prst="curvedConnector4">
            <a:avLst>
              <a:gd fmla="val -679313" name="adj1"/>
              <a:gd fmla="val 52618" name="adj2"/>
            </a:avLst>
          </a:prstGeom>
          <a:noFill/>
          <a:ln cap="flat" cmpd="sng" w="9525">
            <a:solidFill>
              <a:schemeClr val="dk2"/>
            </a:solidFill>
            <a:prstDash val="solid"/>
            <a:round/>
            <a:headEnd len="med" w="med" type="none"/>
            <a:tailEnd len="med" w="med" type="stealth"/>
          </a:ln>
        </p:spPr>
      </p:cxnSp>
      <p:cxnSp>
        <p:nvCxnSpPr>
          <p:cNvPr id="6809" name="Google Shape;6809;p70"/>
          <p:cNvCxnSpPr>
            <a:stCxn id="6797" idx="4"/>
            <a:endCxn id="6799" idx="2"/>
          </p:cNvCxnSpPr>
          <p:nvPr/>
        </p:nvCxnSpPr>
        <p:spPr>
          <a:xfrm rot="-5400000">
            <a:off x="7067413" y="2242050"/>
            <a:ext cx="47100" cy="585900"/>
          </a:xfrm>
          <a:prstGeom prst="curvedConnector4">
            <a:avLst>
              <a:gd fmla="val -328942" name="adj1"/>
              <a:gd fmla="val 54028" name="adj2"/>
            </a:avLst>
          </a:prstGeom>
          <a:noFill/>
          <a:ln cap="flat" cmpd="sng" w="9525">
            <a:solidFill>
              <a:schemeClr val="dk2"/>
            </a:solidFill>
            <a:prstDash val="solid"/>
            <a:round/>
            <a:headEnd len="med" w="med" type="none"/>
            <a:tailEnd len="med" w="med" type="stealth"/>
          </a:ln>
        </p:spPr>
      </p:cxnSp>
      <p:sp>
        <p:nvSpPr>
          <p:cNvPr id="6810" name="Google Shape;6810;p70"/>
          <p:cNvSpPr/>
          <p:nvPr/>
        </p:nvSpPr>
        <p:spPr>
          <a:xfrm rot="5400000">
            <a:off x="2772150" y="24444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3" name="Google Shape;6813;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cap="flat" cmpd="sng" w="9525">
            <a:solidFill>
              <a:schemeClr val="dk2"/>
            </a:solidFill>
            <a:prstDash val="solid"/>
            <a:round/>
            <a:headEnd len="med" w="med" type="none"/>
            <a:tailEnd len="med" w="med" type="none"/>
          </a:ln>
        </p:spPr>
      </p:cxnSp>
      <p:cxnSp>
        <p:nvCxnSpPr>
          <p:cNvPr id="6816" name="Google Shape;6816;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cxnSp>
        <p:nvCxnSpPr>
          <p:cNvPr id="6817" name="Google Shape;6817;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sp>
        <p:nvSpPr>
          <p:cNvPr id="6815" name="Google Shape;6815;p70"/>
          <p:cNvSpPr/>
          <p:nvPr/>
        </p:nvSpPr>
        <p:spPr>
          <a:xfrm rot="5400000">
            <a:off x="5063472" y="2441992"/>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819" name="Google Shape;6819;p70"/>
          <p:cNvSpPr/>
          <p:nvPr/>
        </p:nvSpPr>
        <p:spPr>
          <a:xfrm>
            <a:off x="15083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70"/>
          <p:cNvSpPr/>
          <p:nvPr/>
        </p:nvSpPr>
        <p:spPr>
          <a:xfrm>
            <a:off x="18248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70"/>
          <p:cNvSpPr/>
          <p:nvPr/>
        </p:nvSpPr>
        <p:spPr>
          <a:xfrm>
            <a:off x="21414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70"/>
          <p:cNvSpPr/>
          <p:nvPr/>
        </p:nvSpPr>
        <p:spPr>
          <a:xfrm>
            <a:off x="24579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70"/>
          <p:cNvSpPr/>
          <p:nvPr/>
        </p:nvSpPr>
        <p:spPr>
          <a:xfrm>
            <a:off x="27745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25" name="Google Shape;6825;p70"/>
          <p:cNvCxnSpPr>
            <a:stCxn id="6820" idx="6"/>
            <a:endCxn id="6821" idx="2"/>
          </p:cNvCxnSpPr>
          <p:nvPr/>
        </p:nvCxnSpPr>
        <p:spPr>
          <a:xfrm>
            <a:off x="19190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6" name="Google Shape;6826;p70"/>
          <p:cNvCxnSpPr>
            <a:stCxn id="6821" idx="6"/>
            <a:endCxn id="6822" idx="2"/>
          </p:cNvCxnSpPr>
          <p:nvPr/>
        </p:nvCxnSpPr>
        <p:spPr>
          <a:xfrm>
            <a:off x="22356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7" name="Google Shape;6827;p70"/>
          <p:cNvCxnSpPr>
            <a:stCxn id="6822" idx="6"/>
            <a:endCxn id="6823" idx="2"/>
          </p:cNvCxnSpPr>
          <p:nvPr/>
        </p:nvCxnSpPr>
        <p:spPr>
          <a:xfrm>
            <a:off x="25521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8" name="Google Shape;6828;p70"/>
          <p:cNvCxnSpPr>
            <a:stCxn id="6819" idx="4"/>
            <a:endCxn id="6821" idx="2"/>
          </p:cNvCxnSpPr>
          <p:nvPr/>
        </p:nvCxnSpPr>
        <p:spPr>
          <a:xfrm rot="-5400000">
            <a:off x="1825283" y="2245727"/>
            <a:ext cx="46200" cy="585900"/>
          </a:xfrm>
          <a:prstGeom prst="curvedConnector4">
            <a:avLst>
              <a:gd fmla="val -304378" name="adj1"/>
              <a:gd fmla="val 54028" name="adj2"/>
            </a:avLst>
          </a:prstGeom>
          <a:noFill/>
          <a:ln cap="flat" cmpd="sng" w="9525">
            <a:solidFill>
              <a:schemeClr val="dk2"/>
            </a:solidFill>
            <a:prstDash val="solid"/>
            <a:round/>
            <a:headEnd len="med" w="med" type="none"/>
            <a:tailEnd len="med" w="med" type="stealth"/>
          </a:ln>
        </p:spPr>
      </p:cxnSp>
      <p:cxnSp>
        <p:nvCxnSpPr>
          <p:cNvPr id="6829" name="Google Shape;6829;p70"/>
          <p:cNvCxnSpPr>
            <a:stCxn id="6819" idx="4"/>
            <a:endCxn id="6822" idx="2"/>
          </p:cNvCxnSpPr>
          <p:nvPr/>
        </p:nvCxnSpPr>
        <p:spPr>
          <a:xfrm rot="-5400000">
            <a:off x="1983533" y="2087477"/>
            <a:ext cx="46200" cy="902400"/>
          </a:xfrm>
          <a:prstGeom prst="curvedConnector4">
            <a:avLst>
              <a:gd fmla="val -602051" name="adj1"/>
              <a:gd fmla="val 52618" name="adj2"/>
            </a:avLst>
          </a:prstGeom>
          <a:noFill/>
          <a:ln cap="flat" cmpd="sng" w="9525">
            <a:solidFill>
              <a:schemeClr val="dk2"/>
            </a:solidFill>
            <a:prstDash val="solid"/>
            <a:round/>
            <a:headEnd len="med" w="med" type="none"/>
            <a:tailEnd len="med" w="med" type="stealth"/>
          </a:ln>
        </p:spPr>
      </p:cxnSp>
      <p:cxnSp>
        <p:nvCxnSpPr>
          <p:cNvPr id="6830" name="Google Shape;6830;p70"/>
          <p:cNvCxnSpPr>
            <a:stCxn id="6819" idx="4"/>
            <a:endCxn id="6823" idx="2"/>
          </p:cNvCxnSpPr>
          <p:nvPr/>
        </p:nvCxnSpPr>
        <p:spPr>
          <a:xfrm rot="-5400000">
            <a:off x="2141933" y="1929077"/>
            <a:ext cx="46200" cy="1219200"/>
          </a:xfrm>
          <a:prstGeom prst="curvedConnector4">
            <a:avLst>
              <a:gd fmla="val -691337" name="adj1"/>
              <a:gd fmla="val 51927" name="adj2"/>
            </a:avLst>
          </a:prstGeom>
          <a:noFill/>
          <a:ln cap="flat" cmpd="sng" w="9525">
            <a:solidFill>
              <a:schemeClr val="dk2"/>
            </a:solidFill>
            <a:prstDash val="solid"/>
            <a:round/>
            <a:headEnd len="med" w="med" type="none"/>
            <a:tailEnd len="med" w="med" type="stealth"/>
          </a:ln>
        </p:spPr>
      </p:cxnSp>
      <p:cxnSp>
        <p:nvCxnSpPr>
          <p:cNvPr id="6831" name="Google Shape;6831;p70"/>
          <p:cNvCxnSpPr>
            <a:stCxn id="6820" idx="4"/>
            <a:endCxn id="6822" idx="2"/>
          </p:cNvCxnSpPr>
          <p:nvPr/>
        </p:nvCxnSpPr>
        <p:spPr>
          <a:xfrm rot="-5400000">
            <a:off x="2141381" y="2246285"/>
            <a:ext cx="47100" cy="585900"/>
          </a:xfrm>
          <a:prstGeom prst="curvedConnector4">
            <a:avLst>
              <a:gd fmla="val -296422" name="adj1"/>
              <a:gd fmla="val 54028" name="adj2"/>
            </a:avLst>
          </a:prstGeom>
          <a:noFill/>
          <a:ln cap="flat" cmpd="sng" w="9525">
            <a:solidFill>
              <a:schemeClr val="dk2"/>
            </a:solidFill>
            <a:prstDash val="solid"/>
            <a:round/>
            <a:headEnd len="med" w="med" type="none"/>
            <a:tailEnd len="med" w="med" type="stealth"/>
          </a:ln>
        </p:spPr>
      </p:cxnSp>
      <p:cxnSp>
        <p:nvCxnSpPr>
          <p:cNvPr id="6832" name="Google Shape;6832;p70"/>
          <p:cNvCxnSpPr>
            <a:stCxn id="6820" idx="4"/>
            <a:endCxn id="6823" idx="2"/>
          </p:cNvCxnSpPr>
          <p:nvPr/>
        </p:nvCxnSpPr>
        <p:spPr>
          <a:xfrm rot="-5400000">
            <a:off x="2299631" y="2088035"/>
            <a:ext cx="47100" cy="902400"/>
          </a:xfrm>
          <a:prstGeom prst="curvedConnector4">
            <a:avLst>
              <a:gd fmla="val -661390" name="adj1"/>
              <a:gd fmla="val 52618" name="adj2"/>
            </a:avLst>
          </a:prstGeom>
          <a:noFill/>
          <a:ln cap="flat" cmpd="sng" w="9525">
            <a:solidFill>
              <a:schemeClr val="dk2"/>
            </a:solidFill>
            <a:prstDash val="solid"/>
            <a:round/>
            <a:headEnd len="med" w="med" type="none"/>
            <a:tailEnd len="med" w="med" type="stealth"/>
          </a:ln>
        </p:spPr>
      </p:cxnSp>
      <p:cxnSp>
        <p:nvCxnSpPr>
          <p:cNvPr id="6833" name="Google Shape;6833;p70"/>
          <p:cNvCxnSpPr>
            <a:stCxn id="6821" idx="4"/>
            <a:endCxn id="6823" idx="2"/>
          </p:cNvCxnSpPr>
          <p:nvPr/>
        </p:nvCxnSpPr>
        <p:spPr>
          <a:xfrm rot="-5400000">
            <a:off x="2457928" y="2246285"/>
            <a:ext cx="47100" cy="585900"/>
          </a:xfrm>
          <a:prstGeom prst="curvedConnector4">
            <a:avLst>
              <a:gd fmla="val -311018" name="adj1"/>
              <a:gd fmla="val 54028" name="adj2"/>
            </a:avLst>
          </a:prstGeom>
          <a:noFill/>
          <a:ln cap="flat" cmpd="sng" w="9525">
            <a:solidFill>
              <a:schemeClr val="dk2"/>
            </a:solidFill>
            <a:prstDash val="solid"/>
            <a:round/>
            <a:headEnd len="med" w="med" type="none"/>
            <a:tailEnd len="med" w="med" type="stealth"/>
          </a:ln>
        </p:spPr>
      </p:cxnSp>
      <p:cxnSp>
        <p:nvCxnSpPr>
          <p:cNvPr id="6834" name="Google Shape;6834;p70"/>
          <p:cNvCxnSpPr>
            <a:stCxn id="6818" idx="3"/>
            <a:endCxn id="6810" idx="2"/>
          </p:cNvCxnSpPr>
          <p:nvPr/>
        </p:nvCxnSpPr>
        <p:spPr>
          <a:xfrm>
            <a:off x="2945072" y="2581950"/>
            <a:ext cx="106800" cy="0"/>
          </a:xfrm>
          <a:prstGeom prst="straightConnector1">
            <a:avLst/>
          </a:prstGeom>
          <a:noFill/>
          <a:ln cap="flat" cmpd="sng" w="9525">
            <a:solidFill>
              <a:schemeClr val="dk2"/>
            </a:solidFill>
            <a:prstDash val="solid"/>
            <a:round/>
            <a:headEnd len="med" w="med" type="none"/>
            <a:tailEnd len="med" w="med" type="none"/>
          </a:ln>
        </p:spPr>
      </p:cxnSp>
      <p:cxnSp>
        <p:nvCxnSpPr>
          <p:cNvPr id="6835" name="Google Shape;6835;p70"/>
          <p:cNvCxnSpPr>
            <a:stCxn id="6778" idx="1"/>
            <a:endCxn id="6778" idx="1"/>
          </p:cNvCxnSpPr>
          <p:nvPr/>
        </p:nvCxnSpPr>
        <p:spPr>
          <a:xfrm>
            <a:off x="3749972" y="2581950"/>
            <a:ext cx="0" cy="0"/>
          </a:xfrm>
          <a:prstGeom prst="straightConnector1">
            <a:avLst/>
          </a:prstGeom>
          <a:noFill/>
          <a:ln cap="flat" cmpd="sng" w="9525">
            <a:solidFill>
              <a:schemeClr val="dk2"/>
            </a:solidFill>
            <a:prstDash val="solid"/>
            <a:round/>
            <a:headEnd len="med" w="med" type="none"/>
            <a:tailEnd len="med" w="med" type="none"/>
          </a:ln>
        </p:spPr>
      </p:cxnSp>
      <p:cxnSp>
        <p:nvCxnSpPr>
          <p:cNvPr id="6836" name="Google Shape;6836;p70"/>
          <p:cNvCxnSpPr>
            <a:stCxn id="6767" idx="0"/>
            <a:endCxn id="6778" idx="1"/>
          </p:cNvCxnSpPr>
          <p:nvPr/>
        </p:nvCxnSpPr>
        <p:spPr>
          <a:xfrm>
            <a:off x="3666396" y="2581955"/>
            <a:ext cx="83700" cy="0"/>
          </a:xfrm>
          <a:prstGeom prst="straightConnector1">
            <a:avLst/>
          </a:prstGeom>
          <a:noFill/>
          <a:ln cap="flat" cmpd="sng" w="9525">
            <a:solidFill>
              <a:schemeClr val="dk2"/>
            </a:solidFill>
            <a:prstDash val="solid"/>
            <a:round/>
            <a:headEnd len="med" w="med" type="none"/>
            <a:tailEnd len="med" w="med" type="none"/>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cap="flat" cmpd="sng" w="9525">
            <a:solidFill>
              <a:schemeClr val="dk2"/>
            </a:solidFill>
            <a:prstDash val="solid"/>
            <a:round/>
            <a:headEnd len="med" w="med" type="none"/>
            <a:tailEnd len="med" w="med" type="none"/>
          </a:ln>
        </p:spPr>
      </p:cxnSp>
      <p:cxnSp>
        <p:nvCxnSpPr>
          <p:cNvPr id="6838" name="Google Shape;6838;p70"/>
          <p:cNvCxnSpPr>
            <a:stCxn id="6811" idx="0"/>
            <a:endCxn id="6794" idx="1"/>
          </p:cNvCxnSpPr>
          <p:nvPr/>
        </p:nvCxnSpPr>
        <p:spPr>
          <a:xfrm flipH="1" rot="10800000">
            <a:off x="5957718" y="2577722"/>
            <a:ext cx="84900" cy="600"/>
          </a:xfrm>
          <a:prstGeom prst="straightConnector1">
            <a:avLst/>
          </a:prstGeom>
          <a:noFill/>
          <a:ln cap="flat" cmpd="sng" w="9525">
            <a:solidFill>
              <a:schemeClr val="dk2"/>
            </a:solidFill>
            <a:prstDash val="solid"/>
            <a:round/>
            <a:headEnd len="med" w="med" type="none"/>
            <a:tailEnd len="med" w="med" type="none"/>
          </a:ln>
        </p:spPr>
      </p:cxnSp>
      <p:sp>
        <p:nvSpPr>
          <p:cNvPr id="6839" name="Google Shape;6839;p70"/>
          <p:cNvSpPr/>
          <p:nvPr/>
        </p:nvSpPr>
        <p:spPr>
          <a:xfrm rot="5400000">
            <a:off x="7359768" y="243884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flipH="1" rot="10800000">
            <a:off x="7554557" y="2576514"/>
            <a:ext cx="84900" cy="1200"/>
          </a:xfrm>
          <a:prstGeom prst="straightConnector1">
            <a:avLst/>
          </a:prstGeom>
          <a:noFill/>
          <a:ln cap="flat" cmpd="sng" w="9525">
            <a:solidFill>
              <a:schemeClr val="dk2"/>
            </a:solidFill>
            <a:prstDash val="solid"/>
            <a:round/>
            <a:headEnd len="med" w="med" type="none"/>
            <a:tailEnd len="med" w="med" type="none"/>
          </a:ln>
        </p:spPr>
      </p:cxnSp>
      <p:cxnSp>
        <p:nvCxnSpPr>
          <p:cNvPr id="6843" name="Google Shape;6843;p70"/>
          <p:cNvCxnSpPr>
            <a:stCxn id="6839" idx="0"/>
            <a:endCxn id="6840" idx="2"/>
          </p:cNvCxnSpPr>
          <p:nvPr/>
        </p:nvCxnSpPr>
        <p:spPr>
          <a:xfrm flipH="1" rot="10800000">
            <a:off x="7914468" y="2574895"/>
            <a:ext cx="84900" cy="1500"/>
          </a:xfrm>
          <a:prstGeom prst="straightConnector1">
            <a:avLst/>
          </a:prstGeom>
          <a:noFill/>
          <a:ln cap="flat" cmpd="sng" w="9525">
            <a:solidFill>
              <a:schemeClr val="dk2"/>
            </a:solidFill>
            <a:prstDash val="solid"/>
            <a:round/>
            <a:headEnd len="med" w="med" type="none"/>
            <a:tailEnd len="med" w="med" type="none"/>
          </a:ln>
        </p:spPr>
      </p:cxnSp>
      <p:cxnSp>
        <p:nvCxnSpPr>
          <p:cNvPr id="6844" name="Google Shape;6844;p70"/>
          <p:cNvCxnSpPr>
            <a:stCxn id="6840" idx="0"/>
            <a:endCxn id="6841" idx="2"/>
          </p:cNvCxnSpPr>
          <p:nvPr/>
        </p:nvCxnSpPr>
        <p:spPr>
          <a:xfrm flipH="1" rot="10800000">
            <a:off x="8274407" y="2574654"/>
            <a:ext cx="84900" cy="300"/>
          </a:xfrm>
          <a:prstGeom prst="straightConnector1">
            <a:avLst/>
          </a:prstGeom>
          <a:noFill/>
          <a:ln cap="flat" cmpd="sng" w="9525">
            <a:solidFill>
              <a:schemeClr val="dk2"/>
            </a:solidFill>
            <a:prstDash val="solid"/>
            <a:round/>
            <a:headEnd len="med" w="med" type="none"/>
            <a:tailEnd len="med" w="med" type="none"/>
          </a:ln>
        </p:spPr>
      </p:cxnSp>
      <p:cxnSp>
        <p:nvCxnSpPr>
          <p:cNvPr id="6845" name="Google Shape;6845;p70"/>
          <p:cNvCxnSpPr/>
          <p:nvPr/>
        </p:nvCxnSpPr>
        <p:spPr>
          <a:xfrm>
            <a:off x="3003200" y="3120100"/>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6" name="Google Shape;6846;p70"/>
          <p:cNvCxnSpPr/>
          <p:nvPr/>
        </p:nvCxnSpPr>
        <p:spPr>
          <a:xfrm rot="10800000">
            <a:off x="3007304"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7" name="Google Shape;6847;p70"/>
          <p:cNvCxnSpPr/>
          <p:nvPr/>
        </p:nvCxnSpPr>
        <p:spPr>
          <a:xfrm rot="10800000">
            <a:off x="3706711"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8" name="Google Shape;6848;p70"/>
          <p:cNvCxnSpPr/>
          <p:nvPr/>
        </p:nvCxnSpPr>
        <p:spPr>
          <a:xfrm>
            <a:off x="5298405" y="3120104"/>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9" name="Google Shape;6849;p70"/>
          <p:cNvCxnSpPr/>
          <p:nvPr/>
        </p:nvCxnSpPr>
        <p:spPr>
          <a:xfrm rot="10800000">
            <a:off x="5302509"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50" name="Google Shape;6850;p70"/>
          <p:cNvCxnSpPr/>
          <p:nvPr/>
        </p:nvCxnSpPr>
        <p:spPr>
          <a:xfrm rot="10800000">
            <a:off x="6001916"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51" name="Google Shape;6851;p70"/>
          <p:cNvCxnSpPr/>
          <p:nvPr/>
        </p:nvCxnSpPr>
        <p:spPr>
          <a:xfrm>
            <a:off x="3370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2" name="Google Shape;6852;p70"/>
          <p:cNvCxnSpPr/>
          <p:nvPr/>
        </p:nvCxnSpPr>
        <p:spPr>
          <a:xfrm>
            <a:off x="5656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3" name="Google Shape;6853;p70"/>
          <p:cNvCxnSpPr/>
          <p:nvPr/>
        </p:nvCxnSpPr>
        <p:spPr>
          <a:xfrm>
            <a:off x="3363693" y="3211275"/>
            <a:ext cx="2292900" cy="0"/>
          </a:xfrm>
          <a:prstGeom prst="straightConnector1">
            <a:avLst/>
          </a:prstGeom>
          <a:noFill/>
          <a:ln cap="flat" cmpd="sng" w="9525">
            <a:solidFill>
              <a:schemeClr val="dk2"/>
            </a:solidFill>
            <a:prstDash val="solid"/>
            <a:round/>
            <a:headEnd len="med" w="med" type="none"/>
            <a:tailEnd len="med" w="med" type="none"/>
          </a:ln>
        </p:spPr>
      </p:cxnSp>
      <p:sp>
        <p:nvSpPr>
          <p:cNvPr id="6854" name="Google Shape;6854;p70"/>
          <p:cNvSpPr txBox="1"/>
          <p:nvPr/>
        </p:nvSpPr>
        <p:spPr>
          <a:xfrm>
            <a:off x="3873950" y="3129643"/>
            <a:ext cx="3918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8"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0000">
            <a:noAutofit/>
          </a:bodyPr>
          <a:lstStyle/>
          <a:p>
            <a:pPr indent="0" lvl="0" marL="0" rtl="0" algn="ctr">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a:t>
            </a:r>
            <a:endParaRPr baseline="-25000" sz="1000"/>
          </a:p>
        </p:txBody>
      </p:sp>
      <p:sp>
        <p:nvSpPr>
          <p:cNvPr id="6877" name="Google Shape;6877;p71"/>
          <p:cNvSpPr/>
          <p:nvPr/>
        </p:nvSpPr>
        <p:spPr>
          <a:xfrm>
            <a:off x="2573649" y="3806400"/>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878" name="Google Shape;6878;p71"/>
          <p:cNvSpPr/>
          <p:nvPr/>
        </p:nvSpPr>
        <p:spPr>
          <a:xfrm>
            <a:off x="256313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879" name="Google Shape;6879;p71"/>
          <p:cNvSpPr txBox="1"/>
          <p:nvPr/>
        </p:nvSpPr>
        <p:spPr>
          <a:xfrm>
            <a:off x="254609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880" name="Google Shape;6880;p71"/>
          <p:cNvCxnSpPr>
            <a:stCxn id="6877" idx="3"/>
            <a:endCxn id="6870" idx="2"/>
          </p:cNvCxnSpPr>
          <p:nvPr/>
        </p:nvCxnSpPr>
        <p:spPr>
          <a:xfrm flipH="1" rot="10800000">
            <a:off x="2858949" y="2832000"/>
            <a:ext cx="1455600" cy="1080600"/>
          </a:xfrm>
          <a:prstGeom prst="curvedConnector2">
            <a:avLst/>
          </a:prstGeom>
          <a:noFill/>
          <a:ln cap="flat" cmpd="sng" w="9525">
            <a:solidFill>
              <a:schemeClr val="dk2"/>
            </a:solidFill>
            <a:prstDash val="dot"/>
            <a:round/>
            <a:headEnd len="med" w="med" type="none"/>
            <a:tailEnd len="med" w="med" type="triangle"/>
          </a:ln>
        </p:spPr>
      </p:cxnSp>
      <p:cxnSp>
        <p:nvCxnSpPr>
          <p:cNvPr id="6881" name="Google Shape;6881;p71"/>
          <p:cNvCxnSpPr>
            <a:stCxn id="6877" idx="3"/>
            <a:endCxn id="6869" idx="2"/>
          </p:cNvCxnSpPr>
          <p:nvPr/>
        </p:nvCxnSpPr>
        <p:spPr>
          <a:xfrm flipH="1" rot="10800000">
            <a:off x="2858949" y="2832000"/>
            <a:ext cx="1135500" cy="1080600"/>
          </a:xfrm>
          <a:prstGeom prst="curvedConnector2">
            <a:avLst/>
          </a:prstGeom>
          <a:noFill/>
          <a:ln cap="flat" cmpd="sng" w="9525">
            <a:solidFill>
              <a:schemeClr val="dk2"/>
            </a:solidFill>
            <a:prstDash val="dot"/>
            <a:round/>
            <a:headEnd len="med" w="med" type="none"/>
            <a:tailEnd len="med" w="med" type="triangle"/>
          </a:ln>
        </p:spPr>
      </p:cxnSp>
      <p:cxnSp>
        <p:nvCxnSpPr>
          <p:cNvPr id="6882" name="Google Shape;6882;p71"/>
          <p:cNvCxnSpPr>
            <a:stCxn id="6877" idx="3"/>
            <a:endCxn id="6868" idx="2"/>
          </p:cNvCxnSpPr>
          <p:nvPr/>
        </p:nvCxnSpPr>
        <p:spPr>
          <a:xfrm flipH="1" rot="10800000">
            <a:off x="2858949" y="2832000"/>
            <a:ext cx="781200" cy="1080600"/>
          </a:xfrm>
          <a:prstGeom prst="curvedConnector2">
            <a:avLst/>
          </a:prstGeom>
          <a:noFill/>
          <a:ln cap="flat" cmpd="sng" w="9525">
            <a:solidFill>
              <a:schemeClr val="dk2"/>
            </a:solidFill>
            <a:prstDash val="dot"/>
            <a:round/>
            <a:headEnd len="med" w="med" type="none"/>
            <a:tailEnd len="med" w="med" type="triangle"/>
          </a:ln>
        </p:spPr>
      </p:cxnSp>
      <p:cxnSp>
        <p:nvCxnSpPr>
          <p:cNvPr id="6883" name="Google Shape;6883;p71"/>
          <p:cNvCxnSpPr>
            <a:stCxn id="6877" idx="3"/>
            <a:endCxn id="6867" idx="2"/>
          </p:cNvCxnSpPr>
          <p:nvPr/>
        </p:nvCxnSpPr>
        <p:spPr>
          <a:xfrm flipH="1" rot="10800000">
            <a:off x="2858949" y="2832000"/>
            <a:ext cx="465000" cy="1080600"/>
          </a:xfrm>
          <a:prstGeom prst="curvedConnector2">
            <a:avLst/>
          </a:prstGeom>
          <a:noFill/>
          <a:ln cap="flat" cmpd="sng" w="9525">
            <a:solidFill>
              <a:schemeClr val="dk2"/>
            </a:solidFill>
            <a:prstDash val="dot"/>
            <a:round/>
            <a:headEnd len="med" w="med" type="none"/>
            <a:tailEnd len="med" w="med" type="triangle"/>
          </a:ln>
        </p:spPr>
      </p:cxnSp>
      <p:cxnSp>
        <p:nvCxnSpPr>
          <p:cNvPr id="6884" name="Google Shape;6884;p71"/>
          <p:cNvCxnSpPr>
            <a:stCxn id="6877" idx="3"/>
            <a:endCxn id="6866" idx="2"/>
          </p:cNvCxnSpPr>
          <p:nvPr/>
        </p:nvCxnSpPr>
        <p:spPr>
          <a:xfrm flipH="1" rot="10800000">
            <a:off x="2858949" y="2832900"/>
            <a:ext cx="58800" cy="1079700"/>
          </a:xfrm>
          <a:prstGeom prst="curvedConnector2">
            <a:avLst/>
          </a:prstGeom>
          <a:noFill/>
          <a:ln cap="flat" cmpd="sng" w="9525">
            <a:solidFill>
              <a:schemeClr val="dk2"/>
            </a:solidFill>
            <a:prstDash val="dot"/>
            <a:round/>
            <a:headEnd len="med" w="med" type="none"/>
            <a:tailEnd len="med" w="med" type="triangle"/>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cap="flat" cmpd="sng" w="9525">
            <a:solidFill>
              <a:schemeClr val="dk2"/>
            </a:solidFill>
            <a:prstDash val="dot"/>
            <a:round/>
            <a:headEnd len="med" w="med" type="none"/>
            <a:tailEnd len="med" w="med" type="triangle"/>
          </a:ln>
        </p:spPr>
      </p:cxnSp>
      <p:cxnSp>
        <p:nvCxnSpPr>
          <p:cNvPr id="6886" name="Google Shape;6886;p71"/>
          <p:cNvCxnSpPr>
            <a:stCxn id="6877" idx="0"/>
            <a:endCxn id="6878" idx="1"/>
          </p:cNvCxnSpPr>
          <p:nvPr/>
        </p:nvCxnSpPr>
        <p:spPr>
          <a:xfrm flipH="1" rot="5400000">
            <a:off x="2634849" y="3724950"/>
            <a:ext cx="161700" cy="12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887" name="Google Shape;6887;p71"/>
          <p:cNvCxnSpPr>
            <a:stCxn id="6878" idx="3"/>
            <a:endCxn id="6876" idx="2"/>
          </p:cNvCxnSpPr>
          <p:nvPr/>
        </p:nvCxnSpPr>
        <p:spPr>
          <a:xfrm flipH="1" rot="5400000">
            <a:off x="2625388" y="3328374"/>
            <a:ext cx="175200" cy="4200"/>
          </a:xfrm>
          <a:prstGeom prst="curvedConnector3">
            <a:avLst>
              <a:gd fmla="val 53729" name="adj1"/>
            </a:avLst>
          </a:prstGeom>
          <a:noFill/>
          <a:ln cap="flat" cmpd="sng" w="9525">
            <a:solidFill>
              <a:schemeClr val="dk2"/>
            </a:solidFill>
            <a:prstDash val="dot"/>
            <a:round/>
            <a:headEnd len="med" w="med" type="none"/>
            <a:tailEnd len="med" w="med" type="triangle"/>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cap="flat" cmpd="sng" w="9525">
            <a:solidFill>
              <a:schemeClr val="dk2"/>
            </a:solidFill>
            <a:prstDash val="solid"/>
            <a:round/>
            <a:headEnd len="med" w="med" type="none"/>
            <a:tailEnd len="med" w="med" type="triangle"/>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cap="flat" cmpd="sng" w="9525">
            <a:solidFill>
              <a:schemeClr val="dk2"/>
            </a:solidFill>
            <a:prstDash val="solid"/>
            <a:round/>
            <a:headEnd len="med" w="med" type="none"/>
            <a:tailEnd len="med" w="med" type="triangle"/>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cap="flat" cmpd="sng" w="9525">
            <a:solidFill>
              <a:schemeClr val="dk2"/>
            </a:solidFill>
            <a:prstDash val="solid"/>
            <a:round/>
            <a:headEnd len="med" w="med" type="none"/>
            <a:tailEnd len="med" w="med" type="triangle"/>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cap="flat" cmpd="sng" w="9525">
            <a:solidFill>
              <a:schemeClr val="dk2"/>
            </a:solidFill>
            <a:prstDash val="solid"/>
            <a:round/>
            <a:headEnd len="med" w="med" type="none"/>
            <a:tailEnd len="med" w="med" type="triangle"/>
          </a:ln>
        </p:spPr>
      </p:cxnSp>
      <p:cxnSp>
        <p:nvCxnSpPr>
          <p:cNvPr id="6892" name="Google Shape;6892;p71"/>
          <p:cNvCxnSpPr>
            <a:stCxn id="6859" idx="0"/>
            <a:endCxn id="6861" idx="2"/>
          </p:cNvCxnSpPr>
          <p:nvPr/>
        </p:nvCxnSpPr>
        <p:spPr>
          <a:xfrm rot="-5400000">
            <a:off x="1052175" y="2378700"/>
            <a:ext cx="172500" cy="1635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3" name="Google Shape;6893;p71"/>
          <p:cNvCxnSpPr>
            <a:stCxn id="6862" idx="0"/>
            <a:endCxn id="6861" idx="2"/>
          </p:cNvCxnSpPr>
          <p:nvPr/>
        </p:nvCxnSpPr>
        <p:spPr>
          <a:xfrm flipH="1" rot="5400000">
            <a:off x="1245987" y="2348250"/>
            <a:ext cx="172500" cy="2244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4" name="Google Shape;6894;p71"/>
          <p:cNvCxnSpPr>
            <a:stCxn id="6864" idx="0"/>
            <a:endCxn id="6871" idx="2"/>
          </p:cNvCxnSpPr>
          <p:nvPr/>
        </p:nvCxnSpPr>
        <p:spPr>
          <a:xfrm flipH="1" rot="5400000">
            <a:off x="1974426" y="2365500"/>
            <a:ext cx="172500" cy="1899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5" name="Google Shape;6895;p71"/>
          <p:cNvCxnSpPr>
            <a:stCxn id="6865" idx="0"/>
            <a:endCxn id="6872" idx="2"/>
          </p:cNvCxnSpPr>
          <p:nvPr/>
        </p:nvCxnSpPr>
        <p:spPr>
          <a:xfrm rot="-5400000">
            <a:off x="2511450" y="2367900"/>
            <a:ext cx="172500" cy="1851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6" name="Google Shape;6896;p71"/>
          <p:cNvCxnSpPr>
            <a:stCxn id="6863" idx="0"/>
            <a:endCxn id="6871" idx="2"/>
          </p:cNvCxnSpPr>
          <p:nvPr/>
        </p:nvCxnSpPr>
        <p:spPr>
          <a:xfrm rot="-5400000">
            <a:off x="1812674" y="2393700"/>
            <a:ext cx="172500" cy="1335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7" name="Google Shape;6897;p71"/>
          <p:cNvCxnSpPr>
            <a:stCxn id="6866" idx="0"/>
            <a:endCxn id="6872" idx="2"/>
          </p:cNvCxnSpPr>
          <p:nvPr/>
        </p:nvCxnSpPr>
        <p:spPr>
          <a:xfrm flipH="1" rot="5400000">
            <a:off x="2717675" y="2346750"/>
            <a:ext cx="172500" cy="2274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8" name="Google Shape;6898;p71"/>
          <p:cNvCxnSpPr>
            <a:stCxn id="6867" idx="0"/>
            <a:endCxn id="6873" idx="2"/>
          </p:cNvCxnSpPr>
          <p:nvPr/>
        </p:nvCxnSpPr>
        <p:spPr>
          <a:xfrm rot="-5400000">
            <a:off x="3317417" y="2379888"/>
            <a:ext cx="172500" cy="1593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899" name="Google Shape;6899;p71"/>
          <p:cNvCxnSpPr>
            <a:stCxn id="6868" idx="0"/>
            <a:endCxn id="6873" idx="2"/>
          </p:cNvCxnSpPr>
          <p:nvPr/>
        </p:nvCxnSpPr>
        <p:spPr>
          <a:xfrm flipH="1" rot="5400000">
            <a:off x="3475540" y="2381088"/>
            <a:ext cx="172500" cy="1569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0" name="Google Shape;6900;p71"/>
          <p:cNvCxnSpPr>
            <a:stCxn id="6869" idx="0"/>
            <a:endCxn id="6874" idx="2"/>
          </p:cNvCxnSpPr>
          <p:nvPr/>
        </p:nvCxnSpPr>
        <p:spPr>
          <a:xfrm rot="-5400000">
            <a:off x="3993510" y="2375250"/>
            <a:ext cx="171600" cy="1695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1" name="Google Shape;6901;p71"/>
          <p:cNvCxnSpPr>
            <a:stCxn id="6870" idx="0"/>
            <a:endCxn id="6874" idx="2"/>
          </p:cNvCxnSpPr>
          <p:nvPr/>
        </p:nvCxnSpPr>
        <p:spPr>
          <a:xfrm flipH="1" rot="5400000">
            <a:off x="4153337" y="2384700"/>
            <a:ext cx="171600" cy="1506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2" name="Google Shape;6902;p71"/>
          <p:cNvCxnSpPr>
            <a:stCxn id="6861" idx="0"/>
            <a:endCxn id="6875" idx="2"/>
          </p:cNvCxnSpPr>
          <p:nvPr/>
        </p:nvCxnSpPr>
        <p:spPr>
          <a:xfrm flipH="1" rot="10800000">
            <a:off x="1220162" y="2048986"/>
            <a:ext cx="1472100" cy="104100"/>
          </a:xfrm>
          <a:prstGeom prst="straightConnector1">
            <a:avLst/>
          </a:prstGeom>
          <a:noFill/>
          <a:ln cap="flat" cmpd="sng" w="9525">
            <a:solidFill>
              <a:schemeClr val="dk2"/>
            </a:solidFill>
            <a:prstDash val="solid"/>
            <a:round/>
            <a:headEnd len="med" w="med" type="none"/>
            <a:tailEnd len="med" w="med" type="none"/>
          </a:ln>
        </p:spPr>
      </p:cxnSp>
      <p:cxnSp>
        <p:nvCxnSpPr>
          <p:cNvPr id="6903" name="Google Shape;6903;p71"/>
          <p:cNvCxnSpPr>
            <a:stCxn id="6871" idx="0"/>
            <a:endCxn id="6875" idx="2"/>
          </p:cNvCxnSpPr>
          <p:nvPr/>
        </p:nvCxnSpPr>
        <p:spPr>
          <a:xfrm flipH="1" rot="10800000">
            <a:off x="1965675" y="2048986"/>
            <a:ext cx="726600" cy="104100"/>
          </a:xfrm>
          <a:prstGeom prst="straightConnector1">
            <a:avLst/>
          </a:prstGeom>
          <a:noFill/>
          <a:ln cap="flat" cmpd="sng" w="9525">
            <a:solidFill>
              <a:schemeClr val="dk2"/>
            </a:solidFill>
            <a:prstDash val="solid"/>
            <a:round/>
            <a:headEnd len="med" w="med" type="none"/>
            <a:tailEnd len="med" w="med" type="none"/>
          </a:ln>
        </p:spPr>
      </p:cxnSp>
      <p:cxnSp>
        <p:nvCxnSpPr>
          <p:cNvPr id="6904" name="Google Shape;6904;p71"/>
          <p:cNvCxnSpPr>
            <a:stCxn id="6872" idx="0"/>
            <a:endCxn id="6875" idx="2"/>
          </p:cNvCxnSpPr>
          <p:nvPr/>
        </p:nvCxnSpPr>
        <p:spPr>
          <a:xfrm flipH="1" rot="10800000">
            <a:off x="2690292" y="2048986"/>
            <a:ext cx="1800" cy="104100"/>
          </a:xfrm>
          <a:prstGeom prst="straightConnector1">
            <a:avLst/>
          </a:prstGeom>
          <a:noFill/>
          <a:ln cap="flat" cmpd="sng" w="9525">
            <a:solidFill>
              <a:schemeClr val="dk2"/>
            </a:solidFill>
            <a:prstDash val="solid"/>
            <a:round/>
            <a:headEnd len="med" w="med" type="none"/>
            <a:tailEnd len="med" w="med" type="none"/>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cap="flat" cmpd="sng" w="9525">
            <a:solidFill>
              <a:schemeClr val="dk2"/>
            </a:solidFill>
            <a:prstDash val="solid"/>
            <a:round/>
            <a:headEnd len="med" w="med" type="none"/>
            <a:tailEnd len="med" w="med" type="none"/>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cap="flat" cmpd="sng" w="9525">
            <a:solidFill>
              <a:schemeClr val="dk2"/>
            </a:solidFill>
            <a:prstDash val="solid"/>
            <a:round/>
            <a:headEnd len="med" w="med" type="none"/>
            <a:tailEnd len="med" w="med" type="none"/>
          </a:ln>
        </p:spPr>
      </p:cxnSp>
      <p:cxnSp>
        <p:nvCxnSpPr>
          <p:cNvPr id="6907" name="Google Shape;6907;p71"/>
          <p:cNvCxnSpPr>
            <a:stCxn id="6875" idx="0"/>
            <a:endCxn id="6908" idx="2"/>
          </p:cNvCxnSpPr>
          <p:nvPr/>
        </p:nvCxnSpPr>
        <p:spPr>
          <a:xfrm flipH="1" rot="10800000">
            <a:off x="2692193" y="1627585"/>
            <a:ext cx="4800" cy="135300"/>
          </a:xfrm>
          <a:prstGeom prst="straightConnector1">
            <a:avLst/>
          </a:prstGeom>
          <a:noFill/>
          <a:ln cap="flat" cmpd="sng" w="9525">
            <a:solidFill>
              <a:schemeClr val="dk2"/>
            </a:solidFill>
            <a:prstDash val="solid"/>
            <a:round/>
            <a:headEnd len="med" w="med" type="none"/>
            <a:tailEnd len="med" w="med" type="triangle"/>
          </a:ln>
        </p:spPr>
      </p:cxnSp>
      <p:sp>
        <p:nvSpPr>
          <p:cNvPr id="6908" name="Google Shape;6908;p71"/>
          <p:cNvSpPr/>
          <p:nvPr/>
        </p:nvSpPr>
        <p:spPr>
          <a:xfrm>
            <a:off x="2554396" y="1415097"/>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909" name="Google Shape;6909;p71"/>
          <p:cNvSpPr/>
          <p:nvPr/>
        </p:nvSpPr>
        <p:spPr>
          <a:xfrm>
            <a:off x="6563929" y="3030375"/>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a:t>
            </a:r>
            <a:endParaRPr baseline="-25000" sz="900"/>
          </a:p>
        </p:txBody>
      </p:sp>
      <p:sp>
        <p:nvSpPr>
          <p:cNvPr id="6910" name="Google Shape;6910;p71"/>
          <p:cNvSpPr/>
          <p:nvPr/>
        </p:nvSpPr>
        <p:spPr>
          <a:xfrm>
            <a:off x="6555474" y="380640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sp>
        <p:nvSpPr>
          <p:cNvPr id="6911" name="Google Shape;6911;p71"/>
          <p:cNvSpPr/>
          <p:nvPr/>
        </p:nvSpPr>
        <p:spPr>
          <a:xfrm>
            <a:off x="654051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912" name="Google Shape;6912;p71"/>
          <p:cNvSpPr txBox="1"/>
          <p:nvPr/>
        </p:nvSpPr>
        <p:spPr>
          <a:xfrm>
            <a:off x="652347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914" name="Google Shape;6914;p71"/>
          <p:cNvCxnSpPr>
            <a:stCxn id="6911" idx="3"/>
            <a:endCxn id="6909" idx="2"/>
          </p:cNvCxnSpPr>
          <p:nvPr/>
        </p:nvCxnSpPr>
        <p:spPr>
          <a:xfrm rot="-5400000">
            <a:off x="6605618" y="3329724"/>
            <a:ext cx="175200" cy="1500"/>
          </a:xfrm>
          <a:prstGeom prst="curvedConnector3">
            <a:avLst>
              <a:gd fmla="val 53729" name="adj1"/>
            </a:avLst>
          </a:prstGeom>
          <a:noFill/>
          <a:ln cap="flat" cmpd="sng" w="9525">
            <a:solidFill>
              <a:schemeClr val="dk2"/>
            </a:solidFill>
            <a:prstDash val="dot"/>
            <a:round/>
            <a:headEnd len="med" w="med" type="none"/>
            <a:tailEnd len="med" w="med" type="triangle"/>
          </a:ln>
        </p:spPr>
      </p:cxnSp>
      <p:sp>
        <p:nvSpPr>
          <p:cNvPr id="6915" name="Google Shape;6915;p71"/>
          <p:cNvSpPr/>
          <p:nvPr/>
        </p:nvSpPr>
        <p:spPr>
          <a:xfrm>
            <a:off x="6100471"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cap="flat" cmpd="sng" w="9525">
            <a:solidFill>
              <a:schemeClr val="dk2"/>
            </a:solidFill>
            <a:prstDash val="solid"/>
            <a:round/>
            <a:headEnd len="med" w="med" type="none"/>
            <a:tailEnd len="med" w="med" type="triangle"/>
          </a:ln>
        </p:spPr>
      </p:cxnSp>
      <p:sp>
        <p:nvSpPr>
          <p:cNvPr id="6932" name="Google Shape;6932;p71"/>
          <p:cNvSpPr/>
          <p:nvPr/>
        </p:nvSpPr>
        <p:spPr>
          <a:xfrm>
            <a:off x="7206417" y="55802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cxnSp>
        <p:nvCxnSpPr>
          <p:cNvPr id="6933" name="Google Shape;6933;p71"/>
          <p:cNvCxnSpPr>
            <a:stCxn id="6910" idx="3"/>
            <a:endCxn id="6919" idx="2"/>
          </p:cNvCxnSpPr>
          <p:nvPr/>
        </p:nvCxnSpPr>
        <p:spPr>
          <a:xfrm flipH="1" rot="10800000">
            <a:off x="6815574" y="2858100"/>
            <a:ext cx="1022700" cy="1054500"/>
          </a:xfrm>
          <a:prstGeom prst="curvedConnector2">
            <a:avLst/>
          </a:prstGeom>
          <a:noFill/>
          <a:ln cap="flat" cmpd="sng" w="9525">
            <a:solidFill>
              <a:schemeClr val="dk2"/>
            </a:solidFill>
            <a:prstDash val="dot"/>
            <a:round/>
            <a:headEnd len="med" w="med" type="none"/>
            <a:tailEnd len="med" w="med" type="triangle"/>
          </a:ln>
        </p:spPr>
      </p:cxnSp>
      <p:cxnSp>
        <p:nvCxnSpPr>
          <p:cNvPr id="6934" name="Google Shape;6934;p71"/>
          <p:cNvCxnSpPr>
            <a:stCxn id="6910" idx="3"/>
            <a:endCxn id="6917" idx="2"/>
          </p:cNvCxnSpPr>
          <p:nvPr/>
        </p:nvCxnSpPr>
        <p:spPr>
          <a:xfrm flipH="1" rot="10800000">
            <a:off x="6815574" y="2849400"/>
            <a:ext cx="370200" cy="1063200"/>
          </a:xfrm>
          <a:prstGeom prst="curvedConnector2">
            <a:avLst/>
          </a:prstGeom>
          <a:noFill/>
          <a:ln cap="flat" cmpd="sng" w="9525">
            <a:solidFill>
              <a:schemeClr val="dk2"/>
            </a:solidFill>
            <a:prstDash val="dot"/>
            <a:round/>
            <a:headEnd len="med" w="med" type="none"/>
            <a:tailEnd len="med" w="med" type="triangle"/>
          </a:ln>
        </p:spPr>
      </p:cxnSp>
      <p:cxnSp>
        <p:nvCxnSpPr>
          <p:cNvPr id="6935" name="Google Shape;6935;p71"/>
          <p:cNvCxnSpPr>
            <a:stCxn id="6919" idx="0"/>
            <a:endCxn id="6923" idx="2"/>
          </p:cNvCxnSpPr>
          <p:nvPr/>
        </p:nvCxnSpPr>
        <p:spPr>
          <a:xfrm flipH="1" rot="5400000">
            <a:off x="7680929" y="2414645"/>
            <a:ext cx="167700" cy="146700"/>
          </a:xfrm>
          <a:prstGeom prst="curvedConnector3">
            <a:avLst>
              <a:gd fmla="val 50029" name="adj1"/>
            </a:avLst>
          </a:prstGeom>
          <a:noFill/>
          <a:ln cap="flat" cmpd="sng" w="9525">
            <a:solidFill>
              <a:schemeClr val="dk2"/>
            </a:solidFill>
            <a:prstDash val="dot"/>
            <a:round/>
            <a:headEnd len="med" w="med" type="none"/>
            <a:tailEnd len="med" w="med" type="triangle"/>
          </a:ln>
        </p:spPr>
      </p:cxnSp>
      <p:cxnSp>
        <p:nvCxnSpPr>
          <p:cNvPr id="6936" name="Google Shape;6936;p71"/>
          <p:cNvCxnSpPr>
            <a:stCxn id="6917" idx="0"/>
            <a:endCxn id="6922" idx="2"/>
          </p:cNvCxnSpPr>
          <p:nvPr/>
        </p:nvCxnSpPr>
        <p:spPr>
          <a:xfrm flipH="1" rot="5400000">
            <a:off x="7036833" y="2414293"/>
            <a:ext cx="145500" cy="152400"/>
          </a:xfrm>
          <a:prstGeom prst="curvedConnector3">
            <a:avLst>
              <a:gd fmla="val 49977" name="adj1"/>
            </a:avLst>
          </a:prstGeom>
          <a:noFill/>
          <a:ln cap="flat" cmpd="sng" w="9525">
            <a:solidFill>
              <a:schemeClr val="dk2"/>
            </a:solidFill>
            <a:prstDash val="dot"/>
            <a:round/>
            <a:headEnd len="med" w="med" type="none"/>
            <a:tailEnd len="med" w="med" type="triangle"/>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cap="flat" cmpd="sng" w="9525">
            <a:solidFill>
              <a:schemeClr val="dk2"/>
            </a:solidFill>
            <a:prstDash val="dot"/>
            <a:round/>
            <a:headEnd len="med" w="med" type="none"/>
            <a:tailEnd len="med" w="med" type="triangle"/>
          </a:ln>
        </p:spPr>
      </p:cxnSp>
      <p:cxnSp>
        <p:nvCxnSpPr>
          <p:cNvPr id="6938" name="Google Shape;6938;p71"/>
          <p:cNvCxnSpPr>
            <a:stCxn id="6915" idx="0"/>
            <a:endCxn id="6921" idx="2"/>
          </p:cNvCxnSpPr>
          <p:nvPr/>
        </p:nvCxnSpPr>
        <p:spPr>
          <a:xfrm rot="-5400000">
            <a:off x="6227221" y="2415774"/>
            <a:ext cx="151800" cy="145200"/>
          </a:xfrm>
          <a:prstGeom prst="curvedConnector3">
            <a:avLst>
              <a:gd fmla="val 50028" name="adj1"/>
            </a:avLst>
          </a:prstGeom>
          <a:noFill/>
          <a:ln cap="flat" cmpd="sng" w="9525">
            <a:solidFill>
              <a:schemeClr val="dk2"/>
            </a:solidFill>
            <a:prstDash val="dot"/>
            <a:round/>
            <a:headEnd len="med" w="med" type="none"/>
            <a:tailEnd len="med" w="med" type="triangle"/>
          </a:ln>
        </p:spPr>
      </p:cxnSp>
      <p:cxnSp>
        <p:nvCxnSpPr>
          <p:cNvPr id="6939" name="Google Shape;6939;p71"/>
          <p:cNvCxnSpPr>
            <a:stCxn id="6909" idx="0"/>
            <a:endCxn id="6918" idx="2"/>
          </p:cNvCxnSpPr>
          <p:nvPr/>
        </p:nvCxnSpPr>
        <p:spPr>
          <a:xfrm rot="-5400000">
            <a:off x="6689479" y="2853975"/>
            <a:ext cx="180900" cy="1719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40" name="Google Shape;6940;p71"/>
          <p:cNvCxnSpPr>
            <a:stCxn id="6909" idx="0"/>
            <a:endCxn id="6916" idx="2"/>
          </p:cNvCxnSpPr>
          <p:nvPr/>
        </p:nvCxnSpPr>
        <p:spPr>
          <a:xfrm flipH="1" rot="5400000">
            <a:off x="6528379" y="2864775"/>
            <a:ext cx="180000" cy="1512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41" name="Google Shape;6941;p71"/>
          <p:cNvCxnSpPr>
            <a:stCxn id="6909" idx="3"/>
            <a:endCxn id="6920" idx="2"/>
          </p:cNvCxnSpPr>
          <p:nvPr/>
        </p:nvCxnSpPr>
        <p:spPr>
          <a:xfrm flipH="1" rot="10800000">
            <a:off x="6824029" y="2850375"/>
            <a:ext cx="687900" cy="286200"/>
          </a:xfrm>
          <a:prstGeom prst="curvedConnector2">
            <a:avLst/>
          </a:prstGeom>
          <a:noFill/>
          <a:ln cap="flat" cmpd="sng" w="9525">
            <a:solidFill>
              <a:schemeClr val="dk2"/>
            </a:solidFill>
            <a:prstDash val="solid"/>
            <a:round/>
            <a:headEnd len="med" w="med" type="none"/>
            <a:tailEnd len="med" w="med" type="triangle"/>
          </a:ln>
        </p:spPr>
      </p:cxnSp>
      <p:cxnSp>
        <p:nvCxnSpPr>
          <p:cNvPr id="6942" name="Google Shape;6942;p71"/>
          <p:cNvCxnSpPr>
            <a:stCxn id="6916" idx="0"/>
            <a:endCxn id="6921" idx="2"/>
          </p:cNvCxnSpPr>
          <p:nvPr/>
        </p:nvCxnSpPr>
        <p:spPr>
          <a:xfrm flipH="1" rot="5400000">
            <a:off x="6383297" y="2404674"/>
            <a:ext cx="151800" cy="167400"/>
          </a:xfrm>
          <a:prstGeom prst="curvedConnector3">
            <a:avLst>
              <a:gd fmla="val 50028" name="adj1"/>
            </a:avLst>
          </a:prstGeom>
          <a:noFill/>
          <a:ln cap="flat" cmpd="sng" w="9525">
            <a:solidFill>
              <a:schemeClr val="dk2"/>
            </a:solidFill>
            <a:prstDash val="solid"/>
            <a:round/>
            <a:headEnd len="med" w="med" type="none"/>
            <a:tailEnd len="med" w="med" type="triangle"/>
          </a:ln>
        </p:spPr>
      </p:cxnSp>
      <p:cxnSp>
        <p:nvCxnSpPr>
          <p:cNvPr id="6943" name="Google Shape;6943;p71"/>
          <p:cNvCxnSpPr>
            <a:stCxn id="6918" idx="0"/>
            <a:endCxn id="6922" idx="2"/>
          </p:cNvCxnSpPr>
          <p:nvPr/>
        </p:nvCxnSpPr>
        <p:spPr>
          <a:xfrm rot="-5400000">
            <a:off x="6877009" y="2406643"/>
            <a:ext cx="145500" cy="167700"/>
          </a:xfrm>
          <a:prstGeom prst="curvedConnector3">
            <a:avLst>
              <a:gd fmla="val 49977" name="adj1"/>
            </a:avLst>
          </a:prstGeom>
          <a:noFill/>
          <a:ln cap="flat" cmpd="sng" w="9525">
            <a:solidFill>
              <a:schemeClr val="dk2"/>
            </a:solidFill>
            <a:prstDash val="solid"/>
            <a:round/>
            <a:headEnd len="med" w="med" type="none"/>
            <a:tailEnd len="med" w="med" type="triangle"/>
          </a:ln>
        </p:spPr>
      </p:cxnSp>
      <p:cxnSp>
        <p:nvCxnSpPr>
          <p:cNvPr id="6944" name="Google Shape;6944;p71"/>
          <p:cNvCxnSpPr>
            <a:stCxn id="6920" idx="0"/>
            <a:endCxn id="6923" idx="2"/>
          </p:cNvCxnSpPr>
          <p:nvPr/>
        </p:nvCxnSpPr>
        <p:spPr>
          <a:xfrm rot="-5400000">
            <a:off x="7521559" y="2394475"/>
            <a:ext cx="160200" cy="1794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45" name="Google Shape;6945;p71"/>
          <p:cNvCxnSpPr>
            <a:stCxn id="6922" idx="0"/>
            <a:endCxn id="6924" idx="2"/>
          </p:cNvCxnSpPr>
          <p:nvPr/>
        </p:nvCxnSpPr>
        <p:spPr>
          <a:xfrm flipH="1" rot="5400000">
            <a:off x="6890969" y="2054210"/>
            <a:ext cx="175500" cy="1095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6946" name="Google Shape;6946;p71"/>
          <p:cNvCxnSpPr>
            <a:stCxn id="6924" idx="0"/>
            <a:endCxn id="6929" idx="2"/>
          </p:cNvCxnSpPr>
          <p:nvPr/>
        </p:nvCxnSpPr>
        <p:spPr>
          <a:xfrm flipH="1" rot="5400000">
            <a:off x="6746035" y="1557125"/>
            <a:ext cx="141300" cy="2145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7" name="Google Shape;6947;p71"/>
          <p:cNvCxnSpPr>
            <a:stCxn id="6925" idx="0"/>
            <a:endCxn id="6929" idx="2"/>
          </p:cNvCxnSpPr>
          <p:nvPr/>
        </p:nvCxnSpPr>
        <p:spPr>
          <a:xfrm rot="-5400000">
            <a:off x="6547285" y="1573025"/>
            <a:ext cx="141300" cy="1827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8" name="Google Shape;6948;p71"/>
          <p:cNvCxnSpPr>
            <a:stCxn id="6927" idx="0"/>
            <a:endCxn id="6928" idx="2"/>
          </p:cNvCxnSpPr>
          <p:nvPr/>
        </p:nvCxnSpPr>
        <p:spPr>
          <a:xfrm flipH="1" rot="5400000">
            <a:off x="6017879" y="1547225"/>
            <a:ext cx="141300" cy="2343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9" name="Google Shape;6949;p71"/>
          <p:cNvCxnSpPr>
            <a:stCxn id="6926" idx="0"/>
            <a:endCxn id="6928" idx="2"/>
          </p:cNvCxnSpPr>
          <p:nvPr/>
        </p:nvCxnSpPr>
        <p:spPr>
          <a:xfrm rot="-5400000">
            <a:off x="5805803" y="1562699"/>
            <a:ext cx="134400" cy="1965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50" name="Google Shape;6950;p71"/>
          <p:cNvCxnSpPr>
            <a:stCxn id="6921" idx="0"/>
            <a:endCxn id="6925" idx="2"/>
          </p:cNvCxnSpPr>
          <p:nvPr/>
        </p:nvCxnSpPr>
        <p:spPr>
          <a:xfrm rot="-5400000">
            <a:off x="6366012" y="2030788"/>
            <a:ext cx="170100" cy="1509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1" name="Google Shape;6951;p71"/>
          <p:cNvCxnSpPr>
            <a:stCxn id="6921" idx="0"/>
            <a:endCxn id="6927" idx="2"/>
          </p:cNvCxnSpPr>
          <p:nvPr/>
        </p:nvCxnSpPr>
        <p:spPr>
          <a:xfrm flipH="1" rot="5400000">
            <a:off x="6205662" y="2021338"/>
            <a:ext cx="170100" cy="1698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2" name="Google Shape;6952;p71"/>
          <p:cNvCxnSpPr>
            <a:stCxn id="6928" idx="0"/>
            <a:endCxn id="6930" idx="2"/>
          </p:cNvCxnSpPr>
          <p:nvPr/>
        </p:nvCxnSpPr>
        <p:spPr>
          <a:xfrm flipH="1" rot="10800000">
            <a:off x="5971283" y="1199025"/>
            <a:ext cx="1365000" cy="173700"/>
          </a:xfrm>
          <a:prstGeom prst="straightConnector1">
            <a:avLst/>
          </a:prstGeom>
          <a:noFill/>
          <a:ln cap="flat" cmpd="sng" w="9525">
            <a:solidFill>
              <a:schemeClr val="dk2"/>
            </a:solidFill>
            <a:prstDash val="solid"/>
            <a:round/>
            <a:headEnd len="med" w="med" type="none"/>
            <a:tailEnd len="med" w="med" type="none"/>
          </a:ln>
        </p:spPr>
      </p:cxnSp>
      <p:cxnSp>
        <p:nvCxnSpPr>
          <p:cNvPr id="6953" name="Google Shape;6953;p71"/>
          <p:cNvCxnSpPr>
            <a:stCxn id="6929" idx="0"/>
            <a:endCxn id="6930" idx="2"/>
          </p:cNvCxnSpPr>
          <p:nvPr/>
        </p:nvCxnSpPr>
        <p:spPr>
          <a:xfrm flipH="1" rot="10800000">
            <a:off x="6709287" y="1199025"/>
            <a:ext cx="627000" cy="173700"/>
          </a:xfrm>
          <a:prstGeom prst="straightConnector1">
            <a:avLst/>
          </a:prstGeom>
          <a:noFill/>
          <a:ln cap="flat" cmpd="sng" w="9525">
            <a:solidFill>
              <a:schemeClr val="dk2"/>
            </a:solidFill>
            <a:prstDash val="solid"/>
            <a:round/>
            <a:headEnd len="med" w="med" type="none"/>
            <a:tailEnd len="med" w="med" type="none"/>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cap="flat" cmpd="sng" w="9525">
            <a:solidFill>
              <a:schemeClr val="dk2"/>
            </a:solidFill>
            <a:prstDash val="solid"/>
            <a:round/>
            <a:headEnd len="med" w="med" type="none"/>
            <a:tailEnd len="med" w="med" type="none"/>
          </a:ln>
        </p:spPr>
      </p:cxnSp>
      <p:sp>
        <p:nvSpPr>
          <p:cNvPr id="6955" name="Google Shape;6955;p71"/>
          <p:cNvSpPr txBox="1"/>
          <p:nvPr/>
        </p:nvSpPr>
        <p:spPr>
          <a:xfrm>
            <a:off x="6493053" y="3953964"/>
            <a:ext cx="766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0"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fmla="val 7788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72"/>
          <p:cNvSpPr/>
          <p:nvPr/>
        </p:nvSpPr>
        <p:spPr>
          <a:xfrm>
            <a:off x="3081550" y="2365050"/>
            <a:ext cx="460500" cy="413400"/>
          </a:xfrm>
          <a:prstGeom prst="cube">
            <a:avLst>
              <a:gd fmla="val 53665"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72"/>
          <p:cNvSpPr/>
          <p:nvPr/>
        </p:nvSpPr>
        <p:spPr>
          <a:xfrm>
            <a:off x="3790101" y="3105686"/>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72"/>
          <p:cNvSpPr/>
          <p:nvPr/>
        </p:nvSpPr>
        <p:spPr>
          <a:xfrm>
            <a:off x="3793085" y="3380103"/>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72"/>
          <p:cNvSpPr/>
          <p:nvPr/>
        </p:nvSpPr>
        <p:spPr>
          <a:xfrm>
            <a:off x="3885612" y="3479697"/>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72"/>
          <p:cNvSpPr/>
          <p:nvPr/>
        </p:nvSpPr>
        <p:spPr>
          <a:xfrm>
            <a:off x="3978868" y="3479697"/>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72"/>
          <p:cNvSpPr/>
          <p:nvPr/>
        </p:nvSpPr>
        <p:spPr>
          <a:xfrm>
            <a:off x="3792355" y="3479697"/>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72"/>
          <p:cNvSpPr/>
          <p:nvPr/>
        </p:nvSpPr>
        <p:spPr>
          <a:xfrm>
            <a:off x="3794135" y="3380103"/>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72"/>
          <p:cNvSpPr/>
          <p:nvPr/>
        </p:nvSpPr>
        <p:spPr>
          <a:xfrm>
            <a:off x="3888110" y="3380103"/>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72"/>
          <p:cNvSpPr/>
          <p:nvPr/>
        </p:nvSpPr>
        <p:spPr>
          <a:xfrm>
            <a:off x="3983131" y="3380103"/>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71" name="Google Shape;6971;p72"/>
          <p:cNvCxnSpPr/>
          <p:nvPr/>
        </p:nvCxnSpPr>
        <p:spPr>
          <a:xfrm>
            <a:off x="3829028" y="3441489"/>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2" name="Google Shape;6972;p72"/>
          <p:cNvCxnSpPr/>
          <p:nvPr/>
        </p:nvCxnSpPr>
        <p:spPr>
          <a:xfrm>
            <a:off x="3860862" y="3408119"/>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6973" name="Google Shape;6973;p72"/>
          <p:cNvCxnSpPr/>
          <p:nvPr/>
        </p:nvCxnSpPr>
        <p:spPr>
          <a:xfrm>
            <a:off x="3791244" y="3578212"/>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4" name="Google Shape;6974;p72"/>
          <p:cNvCxnSpPr/>
          <p:nvPr/>
        </p:nvCxnSpPr>
        <p:spPr>
          <a:xfrm>
            <a:off x="3791244" y="3695430"/>
            <a:ext cx="282300" cy="0"/>
          </a:xfrm>
          <a:prstGeom prst="straightConnector1">
            <a:avLst/>
          </a:prstGeom>
          <a:noFill/>
          <a:ln cap="flat" cmpd="sng" w="9525">
            <a:solidFill>
              <a:schemeClr val="dk2"/>
            </a:solidFill>
            <a:prstDash val="solid"/>
            <a:round/>
            <a:headEnd len="med" w="med" type="none"/>
            <a:tailEnd len="med" w="med" type="none"/>
          </a:ln>
        </p:spPr>
      </p:cxnSp>
      <p:sp>
        <p:nvSpPr>
          <p:cNvPr id="6975" name="Google Shape;6975;p72"/>
          <p:cNvSpPr/>
          <p:nvPr/>
        </p:nvSpPr>
        <p:spPr>
          <a:xfrm>
            <a:off x="4076731" y="3444059"/>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6976" name="Google Shape;6976;p72"/>
          <p:cNvSpPr/>
          <p:nvPr/>
        </p:nvSpPr>
        <p:spPr>
          <a:xfrm>
            <a:off x="4113176" y="3409663"/>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6977" name="Google Shape;6977;p72"/>
          <p:cNvSpPr/>
          <p:nvPr/>
        </p:nvSpPr>
        <p:spPr>
          <a:xfrm>
            <a:off x="4143204" y="3382968"/>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6978" name="Google Shape;6978;p72"/>
          <p:cNvCxnSpPr/>
          <p:nvPr/>
        </p:nvCxnSpPr>
        <p:spPr>
          <a:xfrm flipH="1" rot="10800000">
            <a:off x="4074411" y="3477751"/>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6979" name="Google Shape;6979;p72"/>
          <p:cNvCxnSpPr/>
          <p:nvPr/>
        </p:nvCxnSpPr>
        <p:spPr>
          <a:xfrm flipH="1" rot="10800000">
            <a:off x="4074411" y="3591718"/>
            <a:ext cx="99900" cy="100800"/>
          </a:xfrm>
          <a:prstGeom prst="straightConnector1">
            <a:avLst/>
          </a:prstGeom>
          <a:noFill/>
          <a:ln cap="flat" cmpd="sng" w="9525">
            <a:solidFill>
              <a:schemeClr val="dk2"/>
            </a:solidFill>
            <a:prstDash val="solid"/>
            <a:round/>
            <a:headEnd len="med" w="med" type="none"/>
            <a:tailEnd len="med" w="med" type="none"/>
          </a:ln>
        </p:spPr>
      </p:cxnSp>
      <p:sp>
        <p:nvSpPr>
          <p:cNvPr id="6980" name="Google Shape;6980;p72"/>
          <p:cNvSpPr/>
          <p:nvPr/>
        </p:nvSpPr>
        <p:spPr>
          <a:xfrm>
            <a:off x="4517216" y="3109170"/>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72"/>
          <p:cNvSpPr/>
          <p:nvPr/>
        </p:nvSpPr>
        <p:spPr>
          <a:xfrm>
            <a:off x="4593289" y="3483181"/>
            <a:ext cx="93300" cy="100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72"/>
          <p:cNvSpPr/>
          <p:nvPr/>
        </p:nvSpPr>
        <p:spPr>
          <a:xfrm>
            <a:off x="4686546" y="3483181"/>
            <a:ext cx="93300" cy="100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72"/>
          <p:cNvSpPr/>
          <p:nvPr/>
        </p:nvSpPr>
        <p:spPr>
          <a:xfrm>
            <a:off x="4503365" y="3445795"/>
            <a:ext cx="190500" cy="33600"/>
          </a:xfrm>
          <a:prstGeom prst="parallelogram">
            <a:avLst>
              <a:gd fmla="val 94805"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72"/>
          <p:cNvSpPr/>
          <p:nvPr/>
        </p:nvSpPr>
        <p:spPr>
          <a:xfrm>
            <a:off x="4595784" y="3445492"/>
            <a:ext cx="129000" cy="336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5" name="Google Shape;6985;p72"/>
          <p:cNvSpPr/>
          <p:nvPr/>
        </p:nvSpPr>
        <p:spPr>
          <a:xfrm>
            <a:off x="4688593" y="3445452"/>
            <a:ext cx="129000" cy="33600"/>
          </a:xfrm>
          <a:prstGeom prst="parallelogram">
            <a:avLst>
              <a:gd fmla="val 9189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6" name="Google Shape;6986;p72"/>
          <p:cNvCxnSpPr/>
          <p:nvPr/>
        </p:nvCxnSpPr>
        <p:spPr>
          <a:xfrm>
            <a:off x="4536706" y="344497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7" name="Google Shape;6987;p72"/>
          <p:cNvCxnSpPr/>
          <p:nvPr/>
        </p:nvCxnSpPr>
        <p:spPr>
          <a:xfrm>
            <a:off x="4498922" y="3581696"/>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8" name="Google Shape;6988;p72"/>
          <p:cNvCxnSpPr/>
          <p:nvPr/>
        </p:nvCxnSpPr>
        <p:spPr>
          <a:xfrm flipH="1" rot="10800000">
            <a:off x="4781570" y="3544153"/>
            <a:ext cx="38400" cy="38400"/>
          </a:xfrm>
          <a:prstGeom prst="straightConnector1">
            <a:avLst/>
          </a:prstGeom>
          <a:noFill/>
          <a:ln cap="flat" cmpd="sng" w="9525">
            <a:solidFill>
              <a:schemeClr val="dk2"/>
            </a:solidFill>
            <a:prstDash val="solid"/>
            <a:round/>
            <a:headEnd len="med" w="med" type="none"/>
            <a:tailEnd len="med" w="med" type="none"/>
          </a:ln>
        </p:spPr>
      </p:cxnSp>
      <p:sp>
        <p:nvSpPr>
          <p:cNvPr id="6989" name="Google Shape;6989;p72"/>
          <p:cNvSpPr/>
          <p:nvPr/>
        </p:nvSpPr>
        <p:spPr>
          <a:xfrm>
            <a:off x="4781218" y="3446389"/>
            <a:ext cx="38126" cy="134840"/>
          </a:xfrm>
          <a:custGeom>
            <a:rect b="b" l="l" r="r" t="t"/>
            <a:pathLst>
              <a:path extrusionOk="0" h="12382" w="3501">
                <a:moveTo>
                  <a:pt x="0" y="3453"/>
                </a:moveTo>
                <a:lnTo>
                  <a:pt x="3501" y="0"/>
                </a:lnTo>
                <a:lnTo>
                  <a:pt x="3501" y="9001"/>
                </a:lnTo>
                <a:lnTo>
                  <a:pt x="167" y="12382"/>
                </a:lnTo>
                <a:close/>
              </a:path>
            </a:pathLst>
          </a:custGeom>
          <a:solidFill>
            <a:srgbClr val="FFF2CC"/>
          </a:solidFill>
          <a:ln cap="flat" cmpd="sng" w="9525">
            <a:solidFill>
              <a:schemeClr val="dk2"/>
            </a:solidFill>
            <a:prstDash val="solid"/>
            <a:round/>
            <a:headEnd len="med" w="med" type="none"/>
            <a:tailEnd len="med" w="med" type="none"/>
          </a:ln>
        </p:spPr>
      </p:sp>
      <p:cxnSp>
        <p:nvCxnSpPr>
          <p:cNvPr id="6990" name="Google Shape;6990;p72"/>
          <p:cNvCxnSpPr/>
          <p:nvPr/>
        </p:nvCxnSpPr>
        <p:spPr>
          <a:xfrm flipH="1" rot="10800000">
            <a:off x="4128130" y="3533527"/>
            <a:ext cx="384000" cy="60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6991" name="Google Shape;6991;p72"/>
          <p:cNvSpPr/>
          <p:nvPr/>
        </p:nvSpPr>
        <p:spPr>
          <a:xfrm>
            <a:off x="4500033" y="3483181"/>
            <a:ext cx="93300" cy="10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72"/>
          <p:cNvSpPr/>
          <p:nvPr/>
        </p:nvSpPr>
        <p:spPr>
          <a:xfrm>
            <a:off x="5244350" y="3105675"/>
            <a:ext cx="460500" cy="1635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3" name="Google Shape;6993;p72"/>
          <p:cNvSpPr/>
          <p:nvPr/>
        </p:nvSpPr>
        <p:spPr>
          <a:xfrm>
            <a:off x="5244351" y="3427275"/>
            <a:ext cx="138000" cy="133800"/>
          </a:xfrm>
          <a:prstGeom prst="cube">
            <a:avLst>
              <a:gd fmla="val 28246"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4" name="Google Shape;6994;p72"/>
          <p:cNvCxnSpPr/>
          <p:nvPr/>
        </p:nvCxnSpPr>
        <p:spPr>
          <a:xfrm flipH="1" rot="10800000">
            <a:off x="4813012" y="3513034"/>
            <a:ext cx="437400" cy="1500"/>
          </a:xfrm>
          <a:prstGeom prst="curvedConnector3">
            <a:avLst>
              <a:gd fmla="val 100935" name="adj1"/>
            </a:avLst>
          </a:prstGeom>
          <a:noFill/>
          <a:ln cap="flat" cmpd="sng" w="19050">
            <a:solidFill>
              <a:srgbClr val="FF0000"/>
            </a:solidFill>
            <a:prstDash val="solid"/>
            <a:round/>
            <a:headEnd len="med" w="med" type="none"/>
            <a:tailEnd len="med" w="med" type="triangle"/>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72"/>
            <p:cNvSpPr/>
            <p:nvPr/>
          </p:nvSpPr>
          <p:spPr>
            <a:xfrm>
              <a:off x="2571349" y="2129848"/>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0" name="Google Shape;7000;p72"/>
            <p:cNvSpPr/>
            <p:nvPr/>
          </p:nvSpPr>
          <p:spPr>
            <a:xfrm>
              <a:off x="2664605" y="2129848"/>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72"/>
            <p:cNvSpPr/>
            <p:nvPr/>
          </p:nvSpPr>
          <p:spPr>
            <a:xfrm>
              <a:off x="2478093" y="2129848"/>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72"/>
            <p:cNvSpPr/>
            <p:nvPr/>
          </p:nvSpPr>
          <p:spPr>
            <a:xfrm>
              <a:off x="2479873" y="2030254"/>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3" name="Google Shape;7003;p72"/>
            <p:cNvSpPr/>
            <p:nvPr/>
          </p:nvSpPr>
          <p:spPr>
            <a:xfrm>
              <a:off x="2573848" y="2030254"/>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4" name="Google Shape;7004;p72"/>
            <p:cNvSpPr/>
            <p:nvPr/>
          </p:nvSpPr>
          <p:spPr>
            <a:xfrm>
              <a:off x="2668868" y="2030254"/>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5" name="Google Shape;7005;p72"/>
            <p:cNvCxnSpPr/>
            <p:nvPr/>
          </p:nvCxnSpPr>
          <p:spPr>
            <a:xfrm>
              <a:off x="2514766" y="2091640"/>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6" name="Google Shape;7006;p72"/>
            <p:cNvCxnSpPr/>
            <p:nvPr/>
          </p:nvCxnSpPr>
          <p:spPr>
            <a:xfrm>
              <a:off x="2546599" y="2058270"/>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7007" name="Google Shape;7007;p72"/>
            <p:cNvCxnSpPr/>
            <p:nvPr/>
          </p:nvCxnSpPr>
          <p:spPr>
            <a:xfrm>
              <a:off x="2476982" y="222836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8" name="Google Shape;7008;p72"/>
            <p:cNvCxnSpPr/>
            <p:nvPr/>
          </p:nvCxnSpPr>
          <p:spPr>
            <a:xfrm>
              <a:off x="2476982" y="2345581"/>
              <a:ext cx="282300" cy="0"/>
            </a:xfrm>
            <a:prstGeom prst="straightConnector1">
              <a:avLst/>
            </a:prstGeom>
            <a:noFill/>
            <a:ln cap="flat" cmpd="sng" w="9525">
              <a:solidFill>
                <a:schemeClr val="dk2"/>
              </a:solidFill>
              <a:prstDash val="solid"/>
              <a:round/>
              <a:headEnd len="med" w="med" type="none"/>
              <a:tailEnd len="med" w="med" type="none"/>
            </a:ln>
          </p:spPr>
        </p:cxnSp>
        <p:sp>
          <p:nvSpPr>
            <p:cNvPr id="7009" name="Google Shape;7009;p72"/>
            <p:cNvSpPr/>
            <p:nvPr/>
          </p:nvSpPr>
          <p:spPr>
            <a:xfrm>
              <a:off x="2762469" y="2094211"/>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7010" name="Google Shape;7010;p72"/>
            <p:cNvSpPr/>
            <p:nvPr/>
          </p:nvSpPr>
          <p:spPr>
            <a:xfrm>
              <a:off x="2798913" y="2059814"/>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7011" name="Google Shape;7011;p72"/>
            <p:cNvSpPr/>
            <p:nvPr/>
          </p:nvSpPr>
          <p:spPr>
            <a:xfrm>
              <a:off x="2828942" y="2033119"/>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7012" name="Google Shape;7012;p72"/>
            <p:cNvCxnSpPr/>
            <p:nvPr/>
          </p:nvCxnSpPr>
          <p:spPr>
            <a:xfrm flipH="1" rot="10800000">
              <a:off x="2760149" y="2127902"/>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7013" name="Google Shape;7013;p72"/>
            <p:cNvCxnSpPr/>
            <p:nvPr/>
          </p:nvCxnSpPr>
          <p:spPr>
            <a:xfrm flipH="1" rot="10800000">
              <a:off x="2760149" y="2241869"/>
              <a:ext cx="99900" cy="100800"/>
            </a:xfrm>
            <a:prstGeom prst="straightConnector1">
              <a:avLst/>
            </a:prstGeom>
            <a:noFill/>
            <a:ln cap="flat" cmpd="sng" w="9525">
              <a:solidFill>
                <a:schemeClr val="dk2"/>
              </a:solidFill>
              <a:prstDash val="solid"/>
              <a:round/>
              <a:headEnd len="med" w="med" type="none"/>
              <a:tailEnd len="med" w="med" type="none"/>
            </a:ln>
          </p:spPr>
        </p:cxnSp>
      </p:grpSp>
      <p:cxnSp>
        <p:nvCxnSpPr>
          <p:cNvPr id="7014" name="Google Shape;7014;p72"/>
          <p:cNvCxnSpPr/>
          <p:nvPr/>
        </p:nvCxnSpPr>
        <p:spPr>
          <a:xfrm>
            <a:off x="1253112" y="2398275"/>
            <a:ext cx="1356000" cy="15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7015" name="Google Shape;7015;p72"/>
          <p:cNvSpPr/>
          <p:nvPr/>
        </p:nvSpPr>
        <p:spPr>
          <a:xfrm>
            <a:off x="3272279" y="1687075"/>
            <a:ext cx="380400" cy="3078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72"/>
              <p:cNvSpPr/>
              <p:nvPr/>
            </p:nvSpPr>
            <p:spPr>
              <a:xfrm>
                <a:off x="5160362" y="1255361"/>
                <a:ext cx="201900" cy="5979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72"/>
              <p:cNvSpPr/>
              <p:nvPr/>
            </p:nvSpPr>
            <p:spPr>
              <a:xfrm>
                <a:off x="5753708" y="1145754"/>
                <a:ext cx="406500" cy="817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72"/>
              <p:cNvSpPr/>
              <p:nvPr/>
            </p:nvSpPr>
            <p:spPr>
              <a:xfrm>
                <a:off x="6521676" y="1012700"/>
                <a:ext cx="487200" cy="1083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2" name="Google Shape;7022;p72"/>
              <p:cNvCxnSpPr/>
              <p:nvPr/>
            </p:nvCxnSpPr>
            <p:spPr>
              <a:xfrm>
                <a:off x="4831338"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3" name="Google Shape;7023;p72"/>
              <p:cNvCxnSpPr/>
              <p:nvPr/>
            </p:nvCxnSpPr>
            <p:spPr>
              <a:xfrm>
                <a:off x="5423705"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4" name="Google Shape;7024;p72"/>
              <p:cNvCxnSpPr/>
              <p:nvPr/>
            </p:nvCxnSpPr>
            <p:spPr>
              <a:xfrm>
                <a:off x="6206733"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25" name="Google Shape;7025;p72"/>
              <p:cNvSpPr txBox="1"/>
              <p:nvPr/>
            </p:nvSpPr>
            <p:spPr>
              <a:xfrm>
                <a:off x="3894100" y="1598991"/>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0" name="Google Shape;7030;p72"/>
              <p:cNvCxnSpPr/>
              <p:nvPr/>
            </p:nvCxnSpPr>
            <p:spPr>
              <a:xfrm>
                <a:off x="4262554"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31" name="Google Shape;7031;p72"/>
              <p:cNvSpPr txBox="1"/>
              <p:nvPr/>
            </p:nvSpPr>
            <p:spPr>
              <a:xfrm>
                <a:off x="6206746" y="2096051"/>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37"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73"/>
          <p:cNvSpPr/>
          <p:nvPr/>
        </p:nvSpPr>
        <p:spPr>
          <a:xfrm>
            <a:off x="3002214" y="1229000"/>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73"/>
          <p:cNvSpPr/>
          <p:nvPr/>
        </p:nvSpPr>
        <p:spPr>
          <a:xfrm>
            <a:off x="3002214" y="1685290"/>
            <a:ext cx="198000" cy="220200"/>
          </a:xfrm>
          <a:prstGeom prst="cube">
            <a:avLst>
              <a:gd fmla="val 28246" name="adj"/>
            </a:avLst>
          </a:prstGeom>
          <a:gradFill>
            <a:gsLst>
              <a:gs pos="0">
                <a:srgbClr val="00FFFF"/>
              </a:gs>
              <a:gs pos="100000">
                <a:srgbClr val="B0DAF1"/>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73"/>
          <p:cNvSpPr/>
          <p:nvPr/>
        </p:nvSpPr>
        <p:spPr>
          <a:xfrm>
            <a:off x="4414901" y="1223243"/>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73"/>
          <p:cNvSpPr/>
          <p:nvPr/>
        </p:nvSpPr>
        <p:spPr>
          <a:xfrm>
            <a:off x="5438467" y="1228977"/>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43" name="Google Shape;7043;p73"/>
          <p:cNvCxnSpPr/>
          <p:nvPr/>
        </p:nvCxnSpPr>
        <p:spPr>
          <a:xfrm>
            <a:off x="5492686" y="1712654"/>
            <a:ext cx="405300" cy="0"/>
          </a:xfrm>
          <a:prstGeom prst="straightConnector1">
            <a:avLst/>
          </a:prstGeom>
          <a:noFill/>
          <a:ln cap="flat" cmpd="sng" w="9525">
            <a:solidFill>
              <a:schemeClr val="dk2"/>
            </a:solidFill>
            <a:prstDash val="solid"/>
            <a:round/>
            <a:headEnd len="med" w="med" type="none"/>
            <a:tailEnd len="med" w="med" type="none"/>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7" name="Google Shape;704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0" name="Google Shape;705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1" name="Google Shape;705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55" name="Google Shape;7055;p73"/>
          <p:cNvSpPr/>
          <p:nvPr/>
        </p:nvSpPr>
        <p:spPr>
          <a:xfrm>
            <a:off x="3633847" y="1099775"/>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73"/>
          <p:cNvSpPr/>
          <p:nvPr/>
        </p:nvSpPr>
        <p:spPr>
          <a:xfrm>
            <a:off x="6501812" y="1685290"/>
            <a:ext cx="198000" cy="220200"/>
          </a:xfrm>
          <a:prstGeom prst="cube">
            <a:avLst>
              <a:gd fmla="val 28246" name="adj"/>
            </a:avLst>
          </a:prstGeom>
          <a:gradFill>
            <a:gsLst>
              <a:gs pos="0">
                <a:srgbClr val="00FFFF"/>
              </a:gs>
              <a:gs pos="100000">
                <a:srgbClr val="B0DAF1"/>
              </a:gs>
            </a:gsLst>
            <a:lin ang="0"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7" name="Google Shape;7057;p73"/>
          <p:cNvCxnSpPr/>
          <p:nvPr/>
        </p:nvCxnSpPr>
        <p:spPr>
          <a:xfrm flipH="1" rot="10800000">
            <a:off x="5882822" y="1817493"/>
            <a:ext cx="627600" cy="24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3" name="Google Shape;706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4" name="Google Shape;7074;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5" name="Google Shape;7085;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7" name="Google Shape;709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1" name="Google Shape;710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2" name="Google Shape;711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9" name="Google Shape;7119;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1" name="Google Shape;713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6" name="Google Shape;714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161" name="Google Shape;7161;p73"/>
          <p:cNvCxnSpPr>
            <a:endCxn id="7040" idx="2"/>
          </p:cNvCxnSpPr>
          <p:nvPr/>
        </p:nvCxnSpPr>
        <p:spPr>
          <a:xfrm flipH="1" rot="10800000">
            <a:off x="2393814" y="1823353"/>
            <a:ext cx="608400" cy="747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8" name="Google Shape;717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3" name="Google Shape;7193;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1" name="Google Shape;720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2" name="Google Shape;721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5" name="Google Shape;721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7" name="Google Shape;722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5" name="Google Shape;7235;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9" name="Google Shape;7239;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6" name="Google Shape;724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265" name="Google Shape;7265;p73"/>
          <p:cNvCxnSpPr>
            <a:endCxn id="7054" idx="1"/>
          </p:cNvCxnSpPr>
          <p:nvPr/>
        </p:nvCxnSpPr>
        <p:spPr>
          <a:xfrm flipH="1" rot="10800000">
            <a:off x="4926084" y="1849746"/>
            <a:ext cx="512400" cy="39900"/>
          </a:xfrm>
          <a:prstGeom prst="curvedConnector3">
            <a:avLst>
              <a:gd fmla="val 50000" name="adj1"/>
            </a:avLst>
          </a:prstGeom>
          <a:noFill/>
          <a:ln cap="flat" cmpd="sng" w="19050">
            <a:solidFill>
              <a:srgbClr val="F4CCCC"/>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9"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cap="flat" cmpd="sng" w="19050">
            <a:solidFill>
              <a:schemeClr val="dk2"/>
            </a:solidFill>
            <a:prstDash val="solid"/>
            <a:round/>
            <a:headEnd len="med" w="med" type="none"/>
            <a:tailEnd len="med" w="med" type="triangle"/>
          </a:ln>
        </p:spPr>
      </p:cxnSp>
      <p:cxnSp>
        <p:nvCxnSpPr>
          <p:cNvPr id="7291" name="Google Shape;7291;p74"/>
          <p:cNvCxnSpPr/>
          <p:nvPr/>
        </p:nvCxnSpPr>
        <p:spPr>
          <a:xfrm rot="10800000">
            <a:off x="1055484" y="1110119"/>
            <a:ext cx="0" cy="1664400"/>
          </a:xfrm>
          <a:prstGeom prst="straightConnector1">
            <a:avLst/>
          </a:prstGeom>
          <a:noFill/>
          <a:ln cap="flat" cmpd="sng" w="19050">
            <a:solidFill>
              <a:schemeClr val="dk2"/>
            </a:solidFill>
            <a:prstDash val="solid"/>
            <a:round/>
            <a:headEnd len="med" w="med" type="none"/>
            <a:tailEnd len="med" w="med" type="triangle"/>
          </a:ln>
        </p:spPr>
      </p:cxnSp>
      <p:sp>
        <p:nvSpPr>
          <p:cNvPr id="7292" name="Google Shape;7292;p74"/>
          <p:cNvSpPr/>
          <p:nvPr/>
        </p:nvSpPr>
        <p:spPr>
          <a:xfrm>
            <a:off x="1490337" y="1110118"/>
            <a:ext cx="1045800" cy="104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3" name="Google Shape;7293;p74"/>
          <p:cNvCxnSpPr>
            <a:stCxn id="7292" idx="0"/>
            <a:endCxn id="7286" idx="0"/>
          </p:cNvCxnSpPr>
          <p:nvPr/>
        </p:nvCxnSpPr>
        <p:spPr>
          <a:xfrm flipH="1" rot="-5400000">
            <a:off x="3312087" y="-188732"/>
            <a:ext cx="412200" cy="3009900"/>
          </a:xfrm>
          <a:prstGeom prst="curvedConnector3">
            <a:avLst>
              <a:gd fmla="val -57769" name="adj1"/>
            </a:avLst>
          </a:prstGeom>
          <a:noFill/>
          <a:ln cap="flat" cmpd="sng" w="19050">
            <a:solidFill>
              <a:schemeClr val="dk2"/>
            </a:solidFill>
            <a:prstDash val="solid"/>
            <a:round/>
            <a:headEnd len="med" w="med" type="none"/>
            <a:tailEnd len="med" w="med" type="triangle"/>
          </a:ln>
        </p:spPr>
      </p:cxnSp>
      <p:sp>
        <p:nvSpPr>
          <p:cNvPr id="7294" name="Google Shape;7294;p74"/>
          <p:cNvSpPr txBox="1"/>
          <p:nvPr/>
        </p:nvSpPr>
        <p:spPr>
          <a:xfrm>
            <a:off x="3230756" y="388875"/>
            <a:ext cx="17190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cap="flat" cmpd="sng" w="9525">
            <a:solidFill>
              <a:schemeClr val="dk2"/>
            </a:solidFill>
            <a:prstDash val="solid"/>
            <a:round/>
            <a:headEnd len="med" w="med" type="none"/>
            <a:tailEnd len="med" w="med" type="triangle"/>
          </a:ln>
        </p:spPr>
      </p:cxnSp>
      <p:sp>
        <p:nvSpPr>
          <p:cNvPr id="7299" name="Google Shape;7299;p74"/>
          <p:cNvSpPr txBox="1"/>
          <p:nvPr/>
        </p:nvSpPr>
        <p:spPr>
          <a:xfrm>
            <a:off x="2970983" y="1894178"/>
            <a:ext cx="1847700" cy="8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fmla="val 68741"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3" name="Google Shape;303;p19"/>
          <p:cNvSpPr/>
          <p:nvPr/>
        </p:nvSpPr>
        <p:spPr>
          <a:xfrm>
            <a:off x="521850" y="718825"/>
            <a:ext cx="331800" cy="1254900"/>
          </a:xfrm>
          <a:prstGeom prst="cube">
            <a:avLst>
              <a:gd fmla="val 25000"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13" name="Google Shape;313;p20"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16" name="Google Shape;316;p20"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19" name="Google Shape;319;p20"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descr="+" id="321" name="Google Shape;321;p20"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28" name="Google Shape;328;p21"/>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33" name="Google Shape;333;p21"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36" name="Google Shape;336;p21"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descr="+" id="337" name="Google Shape;337;p21"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40" name="Google Shape;340;p21"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