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368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</p:sldIdLst>
  <p:sldSz cx="5765800" cy="3244850"/>
  <p:notesSz cx="5765800" cy="3244850"/>
  <p:custDataLst>
    <p:tags r:id="rId2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</a:t>
            </a:r>
            <a:r>
              <a:rPr lang="zh-CN" altLang="en-US" spc="-50" dirty="0"/>
              <a:t>（</a:t>
            </a:r>
            <a:r>
              <a:rPr lang="zh-CN" altLang="en-US" spc="-50" dirty="0"/>
              <a:t>二）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题目大意：</a:t>
            </a:r>
            <a:endParaRPr lang="zh-CN" altLang="en-US" sz="1600">
              <a:sym typeface="+mn-ea"/>
            </a:endParaRPr>
          </a:p>
          <a:p>
            <a:r>
              <a:rPr lang="en-US" altLang="zh-CN" sz="1000">
                <a:sym typeface="+mn-ea"/>
              </a:rPr>
              <a:t>一个长度为n的序列，每次操纵随机选取两个下标，然后将这两个下标对应的数进行交换，问m次操作后每一位和一开始不同的个数的期望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n &lt;= 1e6 m &lt;= 1e18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en-US" sz="1600" dirty="0" smtClean="0">
                <a:sym typeface="+mn-ea"/>
              </a:rPr>
              <a:t>atcoder 189F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有n+1个格子排成一排，标号为0到n。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初始在0位置，等概率掷色子1到m, 掷到多少就往前走多少步。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有k个陷阱，分别在a1,a2...ak处，踩到陷阱就回到位置0。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当到达n或越过n时，游戏结束。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问游戏结束的期望掷色子次数。（无法到达输出-1）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1&lt;=n,m&lt;=1</a:t>
            </a:r>
            <a:r>
              <a:rPr 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 ，0&lt;=k&lt;=10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kumimoji="1" lang="zh-CN" altLang="en-US" sz="1600" dirty="0">
                <a:sym typeface="+mn-ea"/>
              </a:rPr>
              <a:t>牛客练习赛</a:t>
            </a:r>
            <a:r>
              <a:rPr kumimoji="1" lang="en-US" altLang="zh-CN" sz="1600" dirty="0">
                <a:sym typeface="+mn-ea"/>
              </a:rPr>
              <a:t>68D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有n个位置标号0到n-1，每个位置上站了一个人。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每个回合，每个人有p1的概率走到(n+1)mod n处，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有p2的概率走到(n-1)mod n处，有p3的概率原地不动。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问k个回合后，每个位置的期望人数是多少。（取模998244353）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>
              <a:buClrTx/>
              <a:buSzTx/>
              <a:buNone/>
            </a:pP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3&lt;=n&lt;=500 , 0&lt;=k&lt;=1</a:t>
            </a:r>
            <a:r>
              <a:rPr 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18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Broken robot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n,m大小的方格，输入当前</a:t>
            </a:r>
            <a:r>
              <a:rPr 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机器人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位置，每次机器人只能向下，向左，向右移动一格，或者原地不动。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问机器人到达最后一行</a:t>
            </a:r>
            <a:r>
              <a:rPr 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的期望移动次数</a:t>
            </a:r>
            <a:endParaRPr 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(n,m&lt;=1e5)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>
              <a:buClrTx/>
              <a:buSzTx/>
              <a:buNone/>
            </a:pP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子集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2065" cy="1679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Cases</a:t>
            </a:r>
            <a:r>
              <a:rPr lang="en-US" altLang="zh-CN" sz="1600">
                <a:sym typeface="+mn-ea"/>
              </a:rPr>
              <a:t>(cf1995D)</a:t>
            </a:r>
            <a:r>
              <a:rPr lang="zh-CN" altLang="en-US" sz="1600">
                <a:sym typeface="+mn-ea"/>
              </a:rPr>
              <a:t>：</a:t>
            </a:r>
            <a:endParaRPr lang="zh-CN" altLang="en-US" sz="1600"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你是一名语言学家，正在研究一种神秘的古代语言。你知道它的单词只由拉丁字母的前 c个字母组成。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每个单词都有一个大小写，可以通过其最后一个字母明确地确定(不同的字母对应不同的大小写)。例如，单词 "ABACABA "和 "ABA"(如果存在的话)在该语言中具有相同的大小写，因为它们都有相同的词尾 "A"，而 "ALICE "和 "BOB "则有不同的大小写。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如果语言中没有与某个字母相对应的大小写，则表示该单词不能以该字母结尾。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每个单词的长度为 k或更少。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</a:pP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您有一个用这种语言书写的文本。不幸的是，由于这种语言非常古老，单词之间没有空格，所有字母都是大写。您想知道这种语言的最少大小写个数是多少。您能找出答案吗？</a:t>
            </a:r>
            <a:endParaRPr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 sz="2000"/>
              <a:t>概率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 sz="2000"/>
              <a:t>期望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 sz="2000"/>
              <a:t>子集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·</a:t>
            </a:r>
            <a:r>
              <a:rPr lang="zh-CN" altLang="en-US"/>
              <a:t>一般来说，概率是正推，期望是倒推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有后效性的问题，可以考虑高斯消元的做法来优化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需要一些高中概率论的知识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（二）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72390" y="403225"/>
            <a:ext cx="5911215" cy="261175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概率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35" y="614680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Bag of mice</a:t>
            </a:r>
            <a:r>
              <a:rPr lang="zh-CN" altLang="en-US" sz="1600"/>
              <a:t>（</a:t>
            </a:r>
            <a:r>
              <a:rPr lang="en-US" altLang="zh-CN" sz="1600"/>
              <a:t>cf148D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zh-CN" altLang="en-US" sz="1000"/>
              <a:t>题意：袋子里有 w 只白鼠和 b 只黑鼠，公主和龙轮流从袋子里抓老鼠。谁先抓到白色老鼠谁就赢，如果袋子里没有老鼠了并且没有谁抓到白色老鼠，那么算龙赢。公主每次抓一只老鼠，龙每次抓完一只老鼠之后会有一只老鼠跑出来。每次抓的老鼠和跑出来的老鼠都是随机的。公主先抓。问公主赢的概率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概率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35" y="614680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/>
              <a:t>Jon and Orbs</a:t>
            </a:r>
            <a:r>
              <a:rPr lang="zh-CN" altLang="en-US" sz="1600"/>
              <a:t>（</a:t>
            </a:r>
            <a:r>
              <a:rPr lang="en-US" altLang="zh-CN" sz="1600"/>
              <a:t>cf148D</a:t>
            </a:r>
            <a:r>
              <a:rPr lang="zh-CN" altLang="en-US" sz="1600"/>
              <a:t>）</a:t>
            </a:r>
            <a:endParaRPr lang="en-US" altLang="zh-CN" sz="1600"/>
          </a:p>
          <a:p>
            <a:r>
              <a:rPr lang="zh-CN" altLang="en-US" sz="1000"/>
              <a:t>题意：</a:t>
            </a:r>
            <a:r>
              <a:rPr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给定k种龙晶，q个询问，每天产生一种龙晶，产生每种龙晶概率相等，每个询问给定p，求产生k种龙晶的概率≥</a:t>
            </a:r>
            <a:r>
              <a:rPr 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的最小天数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(k,q&lt;=1000)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ym typeface="+mn-ea"/>
              </a:rPr>
              <a:t>期望的线性性质: E(ax+by) = aE(x)+bE(y)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如果</a:t>
            </a:r>
            <a:r>
              <a:rPr lang="en-US" altLang="zh-CN" sz="1000">
                <a:sym typeface="+mn-ea"/>
              </a:rPr>
              <a:t>x</a:t>
            </a:r>
            <a:r>
              <a:rPr lang="zh-CN" altLang="en-US" sz="1000">
                <a:sym typeface="+mn-ea"/>
              </a:rPr>
              <a:t>，</a:t>
            </a:r>
            <a:r>
              <a:rPr lang="en-US" altLang="zh-CN" sz="1000">
                <a:sym typeface="+mn-ea"/>
              </a:rPr>
              <a:t>y</a:t>
            </a:r>
            <a:r>
              <a:rPr lang="zh-CN" altLang="en-US" sz="1000">
                <a:sym typeface="+mn-ea"/>
              </a:rPr>
              <a:t>无关，那么</a:t>
            </a:r>
            <a:r>
              <a:rPr lang="en-US" altLang="zh-CN" sz="1000">
                <a:sym typeface="+mn-ea"/>
              </a:rPr>
              <a:t>E(xy)=E(x)E(y)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类似于条件概率，我们也有条件期望</a:t>
            </a:r>
            <a:r>
              <a:rPr lang="en-US" altLang="zh-CN" sz="1000">
                <a:sym typeface="+mn-ea"/>
              </a:rPr>
              <a:t> E(Y|X=x_i)</a:t>
            </a:r>
            <a:r>
              <a:rPr lang="zh-CN" altLang="en-US" sz="1000">
                <a:sym typeface="+mn-ea"/>
              </a:rPr>
              <a:t>表示</a:t>
            </a:r>
            <a:r>
              <a:rPr lang="en-US" altLang="zh-CN" sz="1000">
                <a:sym typeface="+mn-ea"/>
              </a:rPr>
              <a:t>X</a:t>
            </a:r>
            <a:r>
              <a:rPr lang="zh-CN" altLang="en-US" sz="1000">
                <a:sym typeface="+mn-ea"/>
              </a:rPr>
              <a:t>为</a:t>
            </a:r>
            <a:r>
              <a:rPr lang="en-US" altLang="zh-CN" sz="1000">
                <a:sym typeface="+mn-ea"/>
              </a:rPr>
              <a:t>x_i</a:t>
            </a:r>
            <a:r>
              <a:rPr lang="zh-CN" altLang="en-US" sz="1000">
                <a:sym typeface="+mn-ea"/>
              </a:rPr>
              <a:t>时，</a:t>
            </a:r>
            <a:r>
              <a:rPr lang="en-US" altLang="zh-CN" sz="1000">
                <a:sym typeface="+mn-ea"/>
              </a:rPr>
              <a:t>Y</a:t>
            </a:r>
            <a:r>
              <a:rPr lang="zh-CN" altLang="en-US" sz="1000">
                <a:sym typeface="+mn-ea"/>
              </a:rPr>
              <a:t>的</a:t>
            </a:r>
            <a:r>
              <a:rPr lang="zh-CN" altLang="en-US" sz="1000">
                <a:sym typeface="+mn-ea"/>
              </a:rPr>
              <a:t>期望。</a:t>
            </a:r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317625"/>
            <a:ext cx="2631440" cy="149796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Collecting Bugs（</a:t>
            </a:r>
            <a:r>
              <a:rPr lang="en-US" altLang="zh-CN" sz="1600">
                <a:sym typeface="+mn-ea"/>
              </a:rPr>
              <a:t>poj2096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r>
              <a:rPr lang="en-US" altLang="zh-CN" sz="1000">
                <a:sym typeface="+mn-ea"/>
              </a:rPr>
              <a:t>一个软件有 s 个子系统，会产生 n 种 bug。某人一天发现一个 bug，这个 bug 属于某种 bug 分类，也属于某个子系统。每个 bug 属于某个子系统的概率是 1 / s，属于某种 bug 分类的概率是 1 / n。求发现 n 种 bug，且 s 个子系统都找到 bug 的期望天数。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（二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期望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250" y="683895"/>
            <a:ext cx="5076825" cy="165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4500" y="631825"/>
            <a:ext cx="5098415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ym typeface="+mn-ea"/>
              </a:rPr>
              <a:t>Chiitoitsu（牛客多</a:t>
            </a:r>
            <a:r>
              <a:rPr lang="zh-CN" altLang="en-US" sz="1600">
                <a:sym typeface="+mn-ea"/>
              </a:rPr>
              <a:t>校）</a:t>
            </a:r>
            <a:endParaRPr lang="zh-CN" altLang="en-US" sz="1600">
              <a:sym typeface="+mn-ea"/>
            </a:endParaRPr>
          </a:p>
          <a:p>
            <a:r>
              <a:rPr lang="en-US" altLang="zh-CN" sz="1000">
                <a:sym typeface="+mn-ea"/>
              </a:rPr>
              <a:t>给定 136 张麻将，开局给定一个长度为 26的字符串描述初始的 13 张手牌（保证初始手牌相同花色的麻将不会超过两张），每一轮可以从牌库中抽取一张麻将，并选择一张麻将打出（打出的麻将不会回到牌库）当摸到一张麻将加上手中的 13 张麻将构成 7个对子的时候胜利 求最优策略下胜利的期望轮数对1</a:t>
            </a:r>
            <a:r>
              <a:rPr lang="en-US" altLang="zh-CN" sz="1000">
                <a:sym typeface="+mn-ea"/>
              </a:rPr>
              <a:t>e9+7取模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853,&quot;width&quot;:15511}"/>
</p:tagLst>
</file>

<file path=ppt/tags/tag2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MTZmMjc0MmYzMDk2YzM0ZjFkZTY4Nzc0MzQyYmM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2526</Words>
  <Application>WPS 演示</Application>
  <PresentationFormat>On-screen Show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Office Theme</vt:lpstr>
      <vt:lpstr>2024 ZJNU ACM集训队 DP（二）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acm-29</cp:lastModifiedBy>
  <cp:revision>116</cp:revision>
  <dcterms:created xsi:type="dcterms:W3CDTF">2022-12-18T03:21:00Z</dcterms:created>
  <dcterms:modified xsi:type="dcterms:W3CDTF">2024-08-02T11:31:10Z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2022-04-11T16:00:00Z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2022-04-11T16:00:00Z</vt:filetime>
  </property>
  <property fmtid="{D5CDD505-2E9C-101B-9397-08002B2CF9AE}" pid="5" name="ICV">
    <vt:lpwstr>AC89A11B36DC44A89B0314F1F5C7033A_13</vt:lpwstr>
  </property>
  <property fmtid="{D5CDD505-2E9C-101B-9397-08002B2CF9AE}" pid="6" name="KSOProductBuildVer">
    <vt:lpwstr>2052-12.1.0.16417</vt:lpwstr>
  </property>
</Properties>
</file>