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68" r:id="rId4"/>
    <p:sldId id="376" r:id="rId5"/>
    <p:sldId id="369" r:id="rId6"/>
    <p:sldId id="370" r:id="rId7"/>
    <p:sldId id="371" r:id="rId8"/>
    <p:sldId id="372" r:id="rId9"/>
    <p:sldId id="374" r:id="rId10"/>
    <p:sldId id="375" r:id="rId11"/>
    <p:sldId id="378" r:id="rId12"/>
    <p:sldId id="377" r:id="rId13"/>
  </p:sldIdLst>
  <p:sldSz cx="5765800" cy="3244850"/>
  <p:notesSz cx="5765800" cy="324485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DP(</a:t>
            </a:r>
            <a:r>
              <a:rPr lang="zh-CN" altLang="en-US" spc="-50" dirty="0"/>
              <a:t>一）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DP(一）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366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例如，我们可以用二进制数</a:t>
            </a:r>
            <a:r>
              <a:rPr lang="en-US" altLang="zh-CN" sz="1000"/>
              <a:t> 1011</a:t>
            </a:r>
            <a:r>
              <a:rPr lang="zh-CN" altLang="en-US" sz="1000"/>
              <a:t>，来表示第一个第三个和第四个元素被选择的状态。</a:t>
            </a:r>
            <a:endParaRPr lang="zh-CN" altLang="en-US" sz="1000"/>
          </a:p>
          <a:p>
            <a:r>
              <a:rPr lang="zh-CN" altLang="en-US" sz="1000"/>
              <a:t>对于这些二进制数，我们可以用一些位运算来对其进行操作。</a:t>
            </a:r>
            <a:endParaRPr lang="zh-CN" altLang="en-US" sz="1000"/>
          </a:p>
          <a:p>
            <a:r>
              <a:rPr lang="zh-CN" altLang="en-US" sz="1000"/>
              <a:t>判断第</a:t>
            </a:r>
            <a:r>
              <a:rPr lang="en-US" altLang="zh-CN" sz="1000"/>
              <a:t>i</a:t>
            </a:r>
            <a:r>
              <a:rPr lang="zh-CN" altLang="en-US" sz="1000"/>
              <a:t>个元素是否为</a:t>
            </a:r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 (sta&gt;&gt;i)&amp;1</a:t>
            </a:r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TSP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 sz="1000"/>
              <a:t>找到最短的能够走完所有节点的路，并且输出这条路的长度。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数位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1825"/>
            <a:ext cx="530987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0" y="1851025"/>
            <a:ext cx="470598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一般来说，上面这个状态就是通常设区间</a:t>
            </a:r>
            <a:r>
              <a:rPr lang="en-US" altLang="zh-CN" sz="1000"/>
              <a:t>dp</a:t>
            </a:r>
            <a:r>
              <a:rPr lang="zh-CN" altLang="en-US" sz="1000"/>
              <a:t>的状态。</a:t>
            </a:r>
            <a:endParaRPr lang="zh-CN" altLang="en-US" sz="1000"/>
          </a:p>
          <a:p>
            <a:r>
              <a:rPr lang="zh-CN" altLang="en-US" sz="1000"/>
              <a:t>在我们发现原问题可以分解为两两合并的形式，而且两个部分的最优解可以像这个转移一样转移过去，那么就有可能是区间</a:t>
            </a:r>
            <a:r>
              <a:rPr lang="en-US" altLang="zh-CN" sz="1000"/>
              <a:t>dp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石子合并（</a:t>
            </a:r>
            <a:r>
              <a:rPr lang="en-US" altLang="zh-CN"/>
              <a:t>oj1181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dp</a:t>
            </a:r>
            <a:r>
              <a:rPr lang="zh-CN" altLang="en-US" sz="1000"/>
              <a:t>状态：</a:t>
            </a:r>
            <a:endParaRPr lang="zh-CN" altLang="en-US" sz="1000"/>
          </a:p>
          <a:p>
            <a:r>
              <a:rPr lang="zh-CN" altLang="en-US" sz="1000"/>
              <a:t>当我们合并两个石子堆的时候，我们只需要考虑这两个石子堆自己合并的时候的最小代价。</a:t>
            </a:r>
            <a:endParaRPr lang="zh-CN" altLang="en-US" sz="1000"/>
          </a:p>
          <a:p>
            <a:r>
              <a:rPr lang="zh-CN" altLang="en-US" sz="1000"/>
              <a:t>然后设</a:t>
            </a:r>
            <a:r>
              <a:rPr lang="en-US" altLang="zh-CN" sz="1000"/>
              <a:t>dp</a:t>
            </a:r>
            <a:r>
              <a:rPr lang="zh-CN" altLang="en-US" sz="1000"/>
              <a:t>状态为</a:t>
            </a:r>
            <a:r>
              <a:rPr lang="en-US" altLang="zh-CN" sz="1000"/>
              <a:t>dp[i][j]</a:t>
            </a:r>
            <a:r>
              <a:rPr lang="zh-CN" altLang="en-US" sz="1000"/>
              <a:t>表示</a:t>
            </a:r>
            <a:r>
              <a:rPr lang="en-US" altLang="zh-CN" sz="1000"/>
              <a:t>[i,j]</a:t>
            </a:r>
            <a:r>
              <a:rPr lang="zh-CN" altLang="en-US" sz="1000"/>
              <a:t>这段区间的最小代价。</a:t>
            </a:r>
            <a:endParaRPr lang="zh-CN" altLang="en-US" sz="1000"/>
          </a:p>
          <a:p>
            <a:r>
              <a:rPr lang="zh-CN" altLang="en-US" sz="1000"/>
              <a:t>于是有转移方程：</a:t>
            </a:r>
            <a:endParaRPr lang="zh-CN" altLang="en-US" sz="1000"/>
          </a:p>
          <a:p>
            <a:r>
              <a:rPr lang="en-US" altLang="zh-CN" sz="1000"/>
              <a:t>dp[i][j]=max(dp[i][k] + dp[k+1][j] + cost[i][j])</a:t>
            </a:r>
            <a:endParaRPr lang="en-US" altLang="zh-CN" sz="1000"/>
          </a:p>
          <a:p>
            <a:r>
              <a:rPr lang="zh-CN" altLang="en-US" sz="1000"/>
              <a:t>其中</a:t>
            </a:r>
            <a:r>
              <a:rPr lang="en-US" altLang="zh-CN" sz="1000"/>
              <a:t>cost</a:t>
            </a:r>
            <a:r>
              <a:rPr lang="zh-CN" altLang="en-US" sz="1000"/>
              <a:t>可以用前缀和优化掉。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endParaRPr 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r>
              <a:rPr lang="en-US" altLang="zh-CN" sz="1000"/>
              <a:t>tips:</a:t>
            </a:r>
            <a:br>
              <a:rPr lang="en-US" altLang="zh-CN" sz="1000"/>
            </a:br>
            <a:r>
              <a:rPr lang="zh-CN" altLang="en-US" sz="1000"/>
              <a:t>对于这一类环形问题，有一个比较好用的技巧，即破环成链。</a:t>
            </a:r>
            <a:endParaRPr lang="zh-CN" altLang="en-US" sz="1000"/>
          </a:p>
          <a:p>
            <a:r>
              <a:rPr lang="zh-CN" altLang="en-US" sz="1000"/>
              <a:t>我们可以考虑将数组倍长，其中第</a:t>
            </a:r>
            <a:r>
              <a:rPr lang="en-US" altLang="zh-CN" sz="1000"/>
              <a:t>i+n</a:t>
            </a:r>
            <a:r>
              <a:rPr lang="zh-CN" altLang="en-US" sz="1000"/>
              <a:t>堆和第</a:t>
            </a:r>
            <a:r>
              <a:rPr lang="en-US" altLang="zh-CN" sz="1000"/>
              <a:t>i</a:t>
            </a:r>
            <a:r>
              <a:rPr lang="zh-CN" altLang="en-US" sz="1000"/>
              <a:t>堆相同。取</a:t>
            </a:r>
            <a:r>
              <a:rPr lang="en-US" altLang="zh-CN" sz="1000"/>
              <a:t>f(1,n),f(2,n+1),……,f(n-1,2n-2)</a:t>
            </a:r>
            <a:r>
              <a:rPr lang="zh-CN" altLang="en-US" sz="1000"/>
              <a:t>中的最优解即可。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杭电多校的第一场</a:t>
            </a:r>
            <a:r>
              <a:rPr lang="en-US" altLang="zh-CN" sz="1000"/>
              <a:t>A</a:t>
            </a:r>
            <a:r>
              <a:rPr lang="zh-CN" altLang="en-US" sz="1000"/>
              <a:t>题（</a:t>
            </a:r>
            <a:r>
              <a:rPr lang="en-US" altLang="zh-CN" sz="1000"/>
              <a:t>hduoj7433</a:t>
            </a:r>
            <a:r>
              <a:rPr lang="zh-CN" altLang="en-US" sz="1000"/>
              <a:t>）循环位移，就是利用这个技巧加上</a:t>
            </a:r>
            <a:r>
              <a:rPr lang="en-US" altLang="zh-CN" sz="1000"/>
              <a:t>hash</a:t>
            </a:r>
            <a:r>
              <a:rPr lang="zh-CN" altLang="en-US" sz="1000"/>
              <a:t>去解决的。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HDU 7277</a:t>
            </a:r>
            <a:endParaRPr lang="zh-CN" altLang="en-US"/>
          </a:p>
          <a:p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860425"/>
            <a:ext cx="5530850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045" y="1767840"/>
            <a:ext cx="34778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n&lt;=100,m&lt;=20,</a:t>
            </a:r>
            <a:r>
              <a:rPr lang="zh-CN" altLang="en-US"/>
              <a:t>最高等级</a:t>
            </a:r>
            <a:r>
              <a:rPr lang="en-US" altLang="zh-CN"/>
              <a:t>x&lt;=R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012825"/>
            <a:ext cx="3866515" cy="135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状压</a:t>
            </a:r>
            <a:r>
              <a:rPr lang="en-US" altLang="zh-CN" sz="1000"/>
              <a:t>dp</a:t>
            </a:r>
            <a:r>
              <a:rPr lang="zh-CN" altLang="en-US" sz="1000"/>
              <a:t>通常用来解决一些</a:t>
            </a:r>
            <a:r>
              <a:rPr lang="en-US" altLang="zh-CN" sz="1000"/>
              <a:t>np</a:t>
            </a:r>
            <a:r>
              <a:rPr lang="zh-CN" altLang="en-US" sz="1000"/>
              <a:t>问题。</a:t>
            </a:r>
            <a:endParaRPr lang="zh-CN" altLang="en-US" sz="1000"/>
          </a:p>
          <a:p>
            <a:r>
              <a:rPr lang="zh-CN" altLang="en-US" sz="1000"/>
              <a:t>这些问题通常只能考虑每个元素取或不取的状态，将这个状态转换为二进制数。</a:t>
            </a:r>
            <a:endParaRPr lang="zh-CN" altLang="en-US" sz="1000"/>
          </a:p>
          <a:p>
            <a:r>
              <a:rPr lang="zh-CN" altLang="en-US" sz="1000"/>
              <a:t>通常能用状压</a:t>
            </a:r>
            <a:r>
              <a:rPr lang="en-US" altLang="zh-CN" sz="1000"/>
              <a:t>dp</a:t>
            </a:r>
            <a:r>
              <a:rPr lang="zh-CN" altLang="en-US" sz="1000"/>
              <a:t>来写的题，有一个特点是</a:t>
            </a:r>
            <a:r>
              <a:rPr lang="en-US" altLang="zh-CN" sz="1000"/>
              <a:t>n</a:t>
            </a:r>
            <a:r>
              <a:rPr lang="zh-CN" altLang="en-US" sz="1000"/>
              <a:t>比较小，通常是</a:t>
            </a:r>
            <a:r>
              <a:rPr lang="en-US" altLang="zh-CN" sz="1000"/>
              <a:t>20</a:t>
            </a:r>
            <a:r>
              <a:rPr lang="zh-CN" altLang="en-US" sz="1000"/>
              <a:t>。</a:t>
            </a:r>
            <a:r>
              <a:rPr lang="en-US" altLang="zh-CN" sz="1000"/>
              <a:t>  </a:t>
            </a:r>
            <a:endParaRPr lang="zh-CN" altLang="en-US" sz="1000"/>
          </a:p>
          <a:p>
            <a:r>
              <a:rPr lang="zh-CN" altLang="en-US" sz="1000"/>
              <a:t>不过目前的题目变化比较多，有一些状压题目可能会套个壳。</a:t>
            </a:r>
            <a:endParaRPr lang="zh-CN" altLang="en-US" sz="1000"/>
          </a:p>
          <a:p>
            <a:r>
              <a:rPr lang="zh-CN" altLang="en-US" sz="1000"/>
              <a:t>比如可能分若干组，然后每一组按照某些方案合并。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MTZmMjc0MmYzMDk2YzM0ZjFkZTY4Nzc0MzQyYmM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WPS 演示</Application>
  <PresentationFormat>On-screen Show (4:3)</PresentationFormat>
  <Paragraphs>137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Office Theme</vt:lpstr>
      <vt:lpstr>2024 ZJNU ACM集训队 DP(一）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acm-29</cp:lastModifiedBy>
  <cp:revision>96</cp:revision>
  <dcterms:created xsi:type="dcterms:W3CDTF">2022-12-18T03:21:00Z</dcterms:created>
  <dcterms:modified xsi:type="dcterms:W3CDTF">2024-07-21T08:50:19Z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2022-04-08T16:00:00Z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2022-04-08T16:00:00Z</vt:filetime>
  </property>
  <property fmtid="{D5CDD505-2E9C-101B-9397-08002B2CF9AE}" pid="5" name="ICV">
    <vt:lpwstr>8FFCA25957F94273A1ED93F0EF586210_13</vt:lpwstr>
  </property>
  <property fmtid="{D5CDD505-2E9C-101B-9397-08002B2CF9AE}" pid="6" name="KSOProductBuildVer">
    <vt:lpwstr>2052-12.1.0.16417</vt:lpwstr>
  </property>
</Properties>
</file>