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5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52BE-F073-4DE5-BC5F-F0747168B386}" type="datetimeFigureOut">
              <a:rPr lang="en-IN" smtClean="0"/>
              <a:t>23-12-2014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D229-956C-4AB1-8730-6F308AADB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180" y="1890359"/>
            <a:ext cx="11578107" cy="126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5464" y="23730"/>
            <a:ext cx="785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SEARCH DICTIONARY DATA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6587" y="2140450"/>
            <a:ext cx="8095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Search and select product name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53" y="3596903"/>
            <a:ext cx="11578107" cy="126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5791" y="3846994"/>
            <a:ext cx="74519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 and select table name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180" y="5303448"/>
            <a:ext cx="11578107" cy="122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9268" y="5529651"/>
            <a:ext cx="10081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Enter caption values to get required data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61976" y="947060"/>
            <a:ext cx="1964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Steps:</a:t>
            </a:r>
            <a:endParaRPr lang="en-US" sz="5400" b="1" cap="none" spc="50" dirty="0">
              <a:ln w="0"/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1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50352"/>
              </p:ext>
            </p:extLst>
          </p:nvPr>
        </p:nvGraphicFramePr>
        <p:xfrm>
          <a:off x="1851696" y="16598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 AMS – attendance</a:t>
                      </a:r>
                      <a:r>
                        <a:rPr lang="en-IN" baseline="0" dirty="0" smtClean="0"/>
                        <a:t> management System contains attendance info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 EMS</a:t>
                      </a:r>
                      <a:r>
                        <a:rPr lang="en-IN" baseline="0" dirty="0" smtClean="0"/>
                        <a:t> – Employee Management </a:t>
                      </a:r>
                      <a:r>
                        <a:rPr lang="en-IN" baseline="0" dirty="0" smtClean="0"/>
                        <a:t>System contains employee info</a:t>
                      </a:r>
                      <a:endParaRPr lang="en-IN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 SMS</a:t>
                      </a:r>
                      <a:r>
                        <a:rPr lang="en-IN" baseline="0" dirty="0" smtClean="0"/>
                        <a:t> – Salary Management </a:t>
                      </a:r>
                      <a:r>
                        <a:rPr lang="en-IN" baseline="0" dirty="0" smtClean="0"/>
                        <a:t>System contains salary info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 RMS</a:t>
                      </a:r>
                      <a:r>
                        <a:rPr lang="en-IN" baseline="0" dirty="0" smtClean="0"/>
                        <a:t> – Resource management </a:t>
                      </a:r>
                      <a:r>
                        <a:rPr lang="en-IN" baseline="0" dirty="0" smtClean="0"/>
                        <a:t>System contains resource info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41678" y="-138236"/>
            <a:ext cx="8095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Search and select product name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1678" y="911108"/>
            <a:ext cx="5396248" cy="2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727324" y="911108"/>
            <a:ext cx="1906073" cy="325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69482" y="830027"/>
            <a:ext cx="10217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345" y="822928"/>
            <a:ext cx="18431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anagement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15868"/>
              </p:ext>
            </p:extLst>
          </p:nvPr>
        </p:nvGraphicFramePr>
        <p:xfrm>
          <a:off x="1851695" y="51349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r>
                        <a:rPr lang="en-IN" baseline="0" dirty="0" smtClean="0"/>
                        <a:t> Dict1 – Dictionary containing performance of </a:t>
                      </a:r>
                      <a:r>
                        <a:rPr lang="en-IN" baseline="0" dirty="0" err="1" smtClean="0"/>
                        <a:t>employess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r>
                        <a:rPr lang="en-IN" baseline="0" dirty="0" smtClean="0"/>
                        <a:t> Dict2 – Dictionary containing attendance of </a:t>
                      </a:r>
                      <a:r>
                        <a:rPr lang="en-IN" baseline="0" dirty="0" err="1" smtClean="0"/>
                        <a:t>employess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r>
                        <a:rPr lang="en-IN" baseline="0" dirty="0" smtClean="0"/>
                        <a:t> Dict3 – Dictionary containing salary of </a:t>
                      </a:r>
                      <a:r>
                        <a:rPr lang="en-IN" baseline="0" dirty="0" err="1" smtClean="0"/>
                        <a:t>employess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r>
                        <a:rPr lang="en-IN" baseline="0" dirty="0" smtClean="0"/>
                        <a:t> Dict4 – Dictionary containing behaviour of </a:t>
                      </a:r>
                      <a:r>
                        <a:rPr lang="en-IN" baseline="0" dirty="0" err="1" smtClean="0"/>
                        <a:t>employess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41677" y="3336913"/>
            <a:ext cx="75012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Search and select Table name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1677" y="4386257"/>
            <a:ext cx="5396248" cy="2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727323" y="4386257"/>
            <a:ext cx="1906073" cy="325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169481" y="4305176"/>
            <a:ext cx="10217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1066" y="4298077"/>
            <a:ext cx="14396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dictionary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6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4</cp:revision>
  <dcterms:created xsi:type="dcterms:W3CDTF">2014-12-23T06:20:47Z</dcterms:created>
  <dcterms:modified xsi:type="dcterms:W3CDTF">2014-12-23T06:44:52Z</dcterms:modified>
</cp:coreProperties>
</file>