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7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8FFC-BBA4-44D3-B8B3-3819C3E7129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8E79-101A-4B48-80B7-28622DF5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54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D734-BC12-4A86-B998-BE4EE18EA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CCE89-13F9-4AB7-989C-B477B038B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9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6D3D-1B1B-4838-8639-287F7964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55F2-7279-4AF3-9EC4-49AFEF4B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Metropolist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Montserrat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936DC-1EB4-40FD-A9A9-A14F43A3F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16" y="2467908"/>
            <a:ext cx="9516803" cy="600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881C45-4766-4C21-8903-17B0B034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16" y="5579460"/>
            <a:ext cx="9831172" cy="457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48B1A5-703A-49ED-863A-FCC8C58AC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716" y="4016912"/>
            <a:ext cx="954538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8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99E7-9C67-4327-A359-5866D6D5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461C4-3121-4E77-AABA-0B1586381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91" y="1866282"/>
            <a:ext cx="2444876" cy="1295467"/>
          </a:xfrm>
          <a:solidFill>
            <a:srgbClr val="00B894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2FA16-ADC7-46C0-BBB5-83FE65678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88" y="503429"/>
            <a:ext cx="666843" cy="5934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B9417D-2FCC-4AA3-BCD0-52E76DE15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903" y="461548"/>
            <a:ext cx="666843" cy="5934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CD147-B30B-493E-8A65-AF40D6898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030" y="503429"/>
            <a:ext cx="2686485" cy="2791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3836AE-9B57-45B2-ADC9-FECBF1FE2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208" y="3563419"/>
            <a:ext cx="2829320" cy="2962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4EC071-9D28-4E5E-9690-9EAB8577D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25" y="3526304"/>
            <a:ext cx="4353657" cy="770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89D09B-DECE-44CB-B03C-B2C61B0DEF21}"/>
              </a:ext>
            </a:extLst>
          </p:cNvPr>
          <p:cNvSpPr txBox="1"/>
          <p:nvPr/>
        </p:nvSpPr>
        <p:spPr>
          <a:xfrm>
            <a:off x="7888866" y="1866282"/>
            <a:ext cx="114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#E9896A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8EB2A6-B1E0-4D5F-B1EF-C022059FA14D}"/>
              </a:ext>
            </a:extLst>
          </p:cNvPr>
          <p:cNvSpPr txBox="1"/>
          <p:nvPr/>
        </p:nvSpPr>
        <p:spPr>
          <a:xfrm>
            <a:off x="7888866" y="242383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#387C6D</a:t>
            </a:r>
          </a:p>
        </p:txBody>
      </p:sp>
    </p:spTree>
    <p:extLst>
      <p:ext uri="{BB962C8B-B14F-4D97-AF65-F5344CB8AC3E}">
        <p14:creationId xmlns:p14="http://schemas.microsoft.com/office/powerpoint/2010/main" val="291619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4AFB-102B-4902-A86B-5DD7A3BE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EAA5-563D-4AAF-8F12-58915C97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case my experience and the portfolio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4C2F-BD31-4BA9-AA80-1309AB29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6924-AC51-46B1-9427-D0E33B7B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</a:t>
            </a:r>
          </a:p>
          <a:p>
            <a:pPr lvl="1"/>
            <a:r>
              <a:rPr lang="en-US" dirty="0"/>
              <a:t>Profile picture</a:t>
            </a:r>
          </a:p>
          <a:p>
            <a:pPr lvl="1"/>
            <a:r>
              <a:rPr lang="en-US" dirty="0"/>
              <a:t>Short introduction</a:t>
            </a:r>
          </a:p>
          <a:p>
            <a:r>
              <a:rPr lang="en-US" dirty="0"/>
              <a:t>Portfolio</a:t>
            </a:r>
          </a:p>
          <a:p>
            <a:pPr lvl="1"/>
            <a:r>
              <a:rPr lang="en-US" dirty="0"/>
              <a:t>3-4 projects</a:t>
            </a:r>
          </a:p>
          <a:p>
            <a:pPr lvl="2"/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Demo</a:t>
            </a:r>
          </a:p>
          <a:p>
            <a:r>
              <a:rPr lang="en-US" dirty="0"/>
              <a:t>Contact page</a:t>
            </a:r>
          </a:p>
          <a:p>
            <a:pPr lvl="1"/>
            <a:r>
              <a:rPr lang="en-US" dirty="0"/>
              <a:t>Form and social media link</a:t>
            </a:r>
          </a:p>
          <a:p>
            <a:r>
              <a:rPr lang="en-US" dirty="0"/>
              <a:t>Introduction page</a:t>
            </a:r>
          </a:p>
          <a:p>
            <a:pPr lvl="1"/>
            <a:r>
              <a:rPr lang="en-US" dirty="0"/>
              <a:t>Software developer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6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83A7-F6BB-4CA1-BFCF-BF4DDBF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attract prospect?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5A30-0D48-4837-8A64-1A4EC5CE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Animate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Clean</a:t>
            </a:r>
          </a:p>
          <a:p>
            <a:r>
              <a:rPr lang="en-US" dirty="0"/>
              <a:t>Make use of technology and framework</a:t>
            </a:r>
          </a:p>
        </p:txBody>
      </p:sp>
    </p:spTree>
    <p:extLst>
      <p:ext uri="{BB962C8B-B14F-4D97-AF65-F5344CB8AC3E}">
        <p14:creationId xmlns:p14="http://schemas.microsoft.com/office/powerpoint/2010/main" val="7526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C308-5E70-4B64-AA10-26769BF6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Wireframe</a:t>
            </a:r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EF52FD2-1E75-4F3B-8315-76EE2A6F1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629"/>
            <a:ext cx="9298887" cy="12398518"/>
          </a:xfrm>
        </p:spPr>
      </p:pic>
    </p:spTree>
    <p:extLst>
      <p:ext uri="{BB962C8B-B14F-4D97-AF65-F5344CB8AC3E}">
        <p14:creationId xmlns:p14="http://schemas.microsoft.com/office/powerpoint/2010/main" val="403522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11528</TotalTime>
  <Words>61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Portfolio</vt:lpstr>
      <vt:lpstr>Typography</vt:lpstr>
      <vt:lpstr>Color</vt:lpstr>
      <vt:lpstr>What is it for?</vt:lpstr>
      <vt:lpstr>Pages</vt:lpstr>
      <vt:lpstr>How to attract prospect?</vt:lpstr>
      <vt:lpstr>Wireframe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john eng</dc:creator>
  <cp:lastModifiedBy>john eng</cp:lastModifiedBy>
  <cp:revision>9</cp:revision>
  <dcterms:created xsi:type="dcterms:W3CDTF">2021-04-05T17:45:39Z</dcterms:created>
  <dcterms:modified xsi:type="dcterms:W3CDTF">2021-04-13T17:53:46Z</dcterms:modified>
</cp:coreProperties>
</file>