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CB6D2A-3A73-4228-B5F1-F57C9ECCA414}" v="617" dt="2025-09-05T22:26:31.1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9/5/2025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714661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9/5/2025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32903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9/5/2025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4737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9/5/2025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55925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9/5/2025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5874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9/5/2025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32219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9/5/2025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5451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9/5/2025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96826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9/5/2025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50781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9/5/2025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64932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9/5/2025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67464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9/5/2025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946806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Stock numbers on a digital display">
            <a:extLst>
              <a:ext uri="{FF2B5EF4-FFF2-40B4-BE49-F238E27FC236}">
                <a16:creationId xmlns:a16="http://schemas.microsoft.com/office/drawing/2014/main" id="{4E2C1890-0CA4-5D85-2E4E-B95B3F7CFC9C}"/>
              </a:ext>
            </a:extLst>
          </p:cNvPr>
          <p:cNvPicPr>
            <a:picLocks noChangeAspect="1"/>
          </p:cNvPicPr>
          <p:nvPr/>
        </p:nvPicPr>
        <p:blipFill>
          <a:blip r:embed="rId2"/>
          <a:srcRect r="9085" b="12356"/>
          <a:stretch>
            <a:fillRect/>
          </a:stretch>
        </p:blipFill>
        <p:spPr>
          <a:xfrm>
            <a:off x="1" y="10"/>
            <a:ext cx="12192000" cy="6857990"/>
          </a:xfrm>
          <a:prstGeom prst="rect">
            <a:avLst/>
          </a:prstGeom>
        </p:spPr>
      </p:pic>
      <p:sp useBgFill="1">
        <p:nvSpPr>
          <p:cNvPr id="28" name="Rectangle 27">
            <a:extLst>
              <a:ext uri="{FF2B5EF4-FFF2-40B4-BE49-F238E27FC236}">
                <a16:creationId xmlns:a16="http://schemas.microsoft.com/office/drawing/2014/main" id="{D30DD7D3-2712-4491-B2C2-5FC23330C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3569" y="1066800"/>
            <a:ext cx="5128322" cy="4724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98737" y="1562101"/>
            <a:ext cx="4359744" cy="2738530"/>
          </a:xfrm>
        </p:spPr>
        <p:txBody>
          <a:bodyPr anchor="t">
            <a:normAutofit/>
          </a:bodyPr>
          <a:lstStyle/>
          <a:p>
            <a:r>
              <a:rPr lang="en-US" dirty="0"/>
              <a:t>The new Linux in town</a:t>
            </a:r>
          </a:p>
        </p:txBody>
      </p:sp>
      <p:sp>
        <p:nvSpPr>
          <p:cNvPr id="3" name="Subtitle 2"/>
          <p:cNvSpPr>
            <a:spLocks noGrp="1"/>
          </p:cNvSpPr>
          <p:nvPr>
            <p:ph type="subTitle" idx="1"/>
          </p:nvPr>
        </p:nvSpPr>
        <p:spPr>
          <a:xfrm>
            <a:off x="900273" y="4300631"/>
            <a:ext cx="4358208" cy="933760"/>
          </a:xfrm>
        </p:spPr>
        <p:txBody>
          <a:bodyPr>
            <a:normAutofit/>
          </a:bodyPr>
          <a:lstStyle/>
          <a:p>
            <a:r>
              <a:rPr lang="en-US" dirty="0"/>
              <a:t>Nitro5 Linux</a:t>
            </a:r>
          </a:p>
        </p:txBody>
      </p:sp>
      <p:cxnSp>
        <p:nvCxnSpPr>
          <p:cNvPr id="29" name="Straight Connector 28">
            <a:extLst>
              <a:ext uri="{FF2B5EF4-FFF2-40B4-BE49-F238E27FC236}">
                <a16:creationId xmlns:a16="http://schemas.microsoft.com/office/drawing/2014/main" id="{FFD0734C-004D-4938-8EA0-2C3867A11A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6937" y="5780876"/>
            <a:ext cx="5131168"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B62B8-6A0F-3313-F4FF-B1ABD15354D9}"/>
              </a:ext>
            </a:extLst>
          </p:cNvPr>
          <p:cNvSpPr>
            <a:spLocks noGrp="1"/>
          </p:cNvSpPr>
          <p:nvPr>
            <p:ph type="title"/>
          </p:nvPr>
        </p:nvSpPr>
        <p:spPr/>
        <p:txBody>
          <a:bodyPr/>
          <a:lstStyle/>
          <a:p>
            <a:r>
              <a:rPr lang="en-US" dirty="0"/>
              <a:t>Step 1: Getting an Linux OS.</a:t>
            </a:r>
          </a:p>
        </p:txBody>
      </p:sp>
      <p:sp>
        <p:nvSpPr>
          <p:cNvPr id="3" name="Content Placeholder 2">
            <a:extLst>
              <a:ext uri="{FF2B5EF4-FFF2-40B4-BE49-F238E27FC236}">
                <a16:creationId xmlns:a16="http://schemas.microsoft.com/office/drawing/2014/main" id="{045FF61B-A3A0-8CE1-296F-F03261D86C1B}"/>
              </a:ext>
            </a:extLst>
          </p:cNvPr>
          <p:cNvSpPr>
            <a:spLocks noGrp="1"/>
          </p:cNvSpPr>
          <p:nvPr>
            <p:ph idx="1"/>
          </p:nvPr>
        </p:nvSpPr>
        <p:spPr/>
        <p:txBody>
          <a:bodyPr vert="horz" lIns="91440" tIns="45720" rIns="91440" bIns="45720" rtlCol="0" anchor="t">
            <a:normAutofit/>
          </a:bodyPr>
          <a:lstStyle/>
          <a:p>
            <a:r>
              <a:rPr lang="en-US" dirty="0"/>
              <a:t>You know about Linux so there are MANY DISTROS. Well, there is the new Linux in town, Nitro5 Linux. Also called N5, it is not there yet. It will be created soon but </a:t>
            </a:r>
            <a:r>
              <a:rPr lang="en-US" dirty="0" err="1"/>
              <a:t>suprisingly</a:t>
            </a:r>
            <a:r>
              <a:rPr lang="en-US" dirty="0"/>
              <a:t>, it was created on a VM.</a:t>
            </a:r>
          </a:p>
          <a:p>
            <a:r>
              <a:rPr lang="en-US" dirty="0"/>
              <a:t>Stats are on next slide.</a:t>
            </a:r>
          </a:p>
        </p:txBody>
      </p:sp>
    </p:spTree>
    <p:extLst>
      <p:ext uri="{BB962C8B-B14F-4D97-AF65-F5344CB8AC3E}">
        <p14:creationId xmlns:p14="http://schemas.microsoft.com/office/powerpoint/2010/main" val="3216078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76E20-F361-8795-CA66-4C2358D37161}"/>
              </a:ext>
            </a:extLst>
          </p:cNvPr>
          <p:cNvSpPr>
            <a:spLocks noGrp="1"/>
          </p:cNvSpPr>
          <p:nvPr>
            <p:ph type="title"/>
          </p:nvPr>
        </p:nvSpPr>
        <p:spPr/>
        <p:txBody>
          <a:bodyPr/>
          <a:lstStyle/>
          <a:p>
            <a:r>
              <a:rPr lang="en-US" dirty="0"/>
              <a:t>Stats</a:t>
            </a:r>
          </a:p>
        </p:txBody>
      </p:sp>
      <p:sp>
        <p:nvSpPr>
          <p:cNvPr id="3" name="Content Placeholder 2">
            <a:extLst>
              <a:ext uri="{FF2B5EF4-FFF2-40B4-BE49-F238E27FC236}">
                <a16:creationId xmlns:a16="http://schemas.microsoft.com/office/drawing/2014/main" id="{B610BD1C-AED3-67B5-C421-821BB591B37F}"/>
              </a:ext>
            </a:extLst>
          </p:cNvPr>
          <p:cNvSpPr>
            <a:spLocks noGrp="1"/>
          </p:cNvSpPr>
          <p:nvPr>
            <p:ph idx="1"/>
          </p:nvPr>
        </p:nvSpPr>
        <p:spPr/>
        <p:txBody>
          <a:bodyPr vert="horz" lIns="91440" tIns="45720" rIns="91440" bIns="45720" rtlCol="0" anchor="t">
            <a:normAutofit/>
          </a:bodyPr>
          <a:lstStyle/>
          <a:p>
            <a:r>
              <a:rPr lang="en-US" dirty="0"/>
              <a:t>Nitro5 is built on Ubuntu latest.</a:t>
            </a:r>
          </a:p>
          <a:p>
            <a:r>
              <a:rPr lang="en-US" dirty="0"/>
              <a:t>Nitro5 is created in a VM.</a:t>
            </a:r>
          </a:p>
          <a:p>
            <a:r>
              <a:rPr lang="en-US" dirty="0"/>
              <a:t>Nitro5 has its own cheat-sheet.</a:t>
            </a:r>
          </a:p>
          <a:p>
            <a:r>
              <a:rPr lang="en-US" dirty="0"/>
              <a:t>Nitro5 has a readme.</a:t>
            </a:r>
          </a:p>
        </p:txBody>
      </p:sp>
    </p:spTree>
    <p:extLst>
      <p:ext uri="{BB962C8B-B14F-4D97-AF65-F5344CB8AC3E}">
        <p14:creationId xmlns:p14="http://schemas.microsoft.com/office/powerpoint/2010/main" val="2937774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160FC-CD34-48FD-3F39-77FF0A88A8CD}"/>
              </a:ext>
            </a:extLst>
          </p:cNvPr>
          <p:cNvSpPr>
            <a:spLocks noGrp="1"/>
          </p:cNvSpPr>
          <p:nvPr>
            <p:ph type="title"/>
          </p:nvPr>
        </p:nvSpPr>
        <p:spPr/>
        <p:txBody>
          <a:bodyPr/>
          <a:lstStyle/>
          <a:p>
            <a:r>
              <a:rPr lang="en-US" dirty="0"/>
              <a:t>Step 2: GOING WILD ON APPS.</a:t>
            </a:r>
          </a:p>
        </p:txBody>
      </p:sp>
      <p:sp>
        <p:nvSpPr>
          <p:cNvPr id="3" name="Content Placeholder 2">
            <a:extLst>
              <a:ext uri="{FF2B5EF4-FFF2-40B4-BE49-F238E27FC236}">
                <a16:creationId xmlns:a16="http://schemas.microsoft.com/office/drawing/2014/main" id="{F64B576C-4A25-05F8-1A03-503152ED71A9}"/>
              </a:ext>
            </a:extLst>
          </p:cNvPr>
          <p:cNvSpPr>
            <a:spLocks noGrp="1"/>
          </p:cNvSpPr>
          <p:nvPr>
            <p:ph idx="1"/>
          </p:nvPr>
        </p:nvSpPr>
        <p:spPr/>
        <p:txBody>
          <a:bodyPr vert="horz" lIns="91440" tIns="45720" rIns="91440" bIns="45720" rtlCol="0" anchor="t">
            <a:normAutofit/>
          </a:bodyPr>
          <a:lstStyle/>
          <a:p>
            <a:r>
              <a:rPr lang="en-US" dirty="0"/>
              <a:t>Going wild on apps helps the OS be better so we will have to suggest and collaborate.</a:t>
            </a:r>
          </a:p>
          <a:p>
            <a:r>
              <a:rPr lang="en-US" dirty="0"/>
              <a:t>Please note that you can use it to make a OS but will remove space on the disk.</a:t>
            </a:r>
          </a:p>
        </p:txBody>
      </p:sp>
    </p:spTree>
    <p:extLst>
      <p:ext uri="{BB962C8B-B14F-4D97-AF65-F5344CB8AC3E}">
        <p14:creationId xmlns:p14="http://schemas.microsoft.com/office/powerpoint/2010/main" val="18391242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8FC63B-505B-0322-C918-3CFB1A6A12D6}"/>
              </a:ext>
            </a:extLst>
          </p:cNvPr>
          <p:cNvSpPr>
            <a:spLocks noGrp="1"/>
          </p:cNvSpPr>
          <p:nvPr>
            <p:ph type="title"/>
          </p:nvPr>
        </p:nvSpPr>
        <p:spPr>
          <a:xfrm>
            <a:off x="5496821" y="1371600"/>
            <a:ext cx="6034187" cy="1097280"/>
          </a:xfrm>
        </p:spPr>
        <p:txBody>
          <a:bodyPr>
            <a:normAutofit fontScale="90000"/>
          </a:bodyPr>
          <a:lstStyle/>
          <a:p>
            <a:r>
              <a:rPr lang="en-US" dirty="0">
                <a:latin typeface="Grandview Display"/>
                <a:ea typeface="Calibri"/>
                <a:cs typeface="Calibri"/>
              </a:rPr>
              <a:t>Making an operating system is like discovering an new exoplanet</a:t>
            </a:r>
          </a:p>
        </p:txBody>
      </p:sp>
      <p:pic>
        <p:nvPicPr>
          <p:cNvPr id="4" name="Content Placeholder 3" descr="A planet in space with stars&#10;&#10;AI-generated content may be incorrect.">
            <a:extLst>
              <a:ext uri="{FF2B5EF4-FFF2-40B4-BE49-F238E27FC236}">
                <a16:creationId xmlns:a16="http://schemas.microsoft.com/office/drawing/2014/main" id="{CC7946B1-DAF2-E5CC-4680-EF405A2DA34E}"/>
              </a:ext>
            </a:extLst>
          </p:cNvPr>
          <p:cNvPicPr>
            <a:picLocks noChangeAspect="1"/>
          </p:cNvPicPr>
          <p:nvPr/>
        </p:nvPicPr>
        <p:blipFill>
          <a:blip r:embed="rId2"/>
          <a:srcRect l="44980" r="4195" b="-2"/>
          <a:stretch>
            <a:fillRect/>
          </a:stretch>
        </p:blipFill>
        <p:spPr>
          <a:xfrm>
            <a:off x="20" y="10"/>
            <a:ext cx="4857871" cy="6857990"/>
          </a:xfrm>
          <a:prstGeom prst="rect">
            <a:avLst/>
          </a:prstGeom>
        </p:spPr>
      </p:pic>
      <p:cxnSp>
        <p:nvCxnSpPr>
          <p:cNvPr id="13" name="Straight Connector 12">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0ABEC3F4-1A76-B610-6511-7C32B6880BCF}"/>
              </a:ext>
            </a:extLst>
          </p:cNvPr>
          <p:cNvSpPr>
            <a:spLocks noGrp="1"/>
          </p:cNvSpPr>
          <p:nvPr>
            <p:ph idx="1"/>
          </p:nvPr>
        </p:nvSpPr>
        <p:spPr>
          <a:xfrm>
            <a:off x="5496821" y="2633236"/>
            <a:ext cx="6034187" cy="3664687"/>
          </a:xfrm>
        </p:spPr>
        <p:txBody>
          <a:bodyPr vert="horz" lIns="91440" tIns="45720" rIns="91440" bIns="45720" rtlCol="0" anchor="t">
            <a:normAutofit/>
          </a:bodyPr>
          <a:lstStyle/>
          <a:p>
            <a:endParaRPr lang="en-US"/>
          </a:p>
          <a:p>
            <a:r>
              <a:rPr lang="en-US" dirty="0"/>
              <a:t>Linux is hard to code and making it is hard like finding exoplanets. Instead install hardware on it.</a:t>
            </a:r>
          </a:p>
        </p:txBody>
      </p:sp>
    </p:spTree>
    <p:extLst>
      <p:ext uri="{BB962C8B-B14F-4D97-AF65-F5344CB8AC3E}">
        <p14:creationId xmlns:p14="http://schemas.microsoft.com/office/powerpoint/2010/main" val="1717254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0" name="Rectangle 9">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49CA7-4638-02D6-0549-A7FB78A3B46E}"/>
              </a:ext>
            </a:extLst>
          </p:cNvPr>
          <p:cNvSpPr>
            <a:spLocks noGrp="1"/>
          </p:cNvSpPr>
          <p:nvPr>
            <p:ph type="title"/>
          </p:nvPr>
        </p:nvSpPr>
        <p:spPr>
          <a:xfrm>
            <a:off x="640080" y="914400"/>
            <a:ext cx="6980274" cy="2996649"/>
          </a:xfrm>
        </p:spPr>
        <p:txBody>
          <a:bodyPr vert="horz" lIns="91440" tIns="45720" rIns="91440" bIns="45720" rtlCol="0" anchor="t">
            <a:normAutofit/>
          </a:bodyPr>
          <a:lstStyle/>
          <a:p>
            <a:pPr>
              <a:lnSpc>
                <a:spcPct val="90000"/>
              </a:lnSpc>
            </a:pPr>
            <a:r>
              <a:rPr lang="en-US" sz="6600"/>
              <a:t>Thanks for listening to this presentation</a:t>
            </a:r>
          </a:p>
        </p:txBody>
      </p:sp>
      <p:sp>
        <p:nvSpPr>
          <p:cNvPr id="3" name="Content Placeholder 2">
            <a:extLst>
              <a:ext uri="{FF2B5EF4-FFF2-40B4-BE49-F238E27FC236}">
                <a16:creationId xmlns:a16="http://schemas.microsoft.com/office/drawing/2014/main" id="{02BE84D4-9156-BA83-E5DE-038475127BD2}"/>
              </a:ext>
            </a:extLst>
          </p:cNvPr>
          <p:cNvSpPr>
            <a:spLocks noGrp="1"/>
          </p:cNvSpPr>
          <p:nvPr>
            <p:ph idx="1"/>
          </p:nvPr>
        </p:nvSpPr>
        <p:spPr>
          <a:xfrm>
            <a:off x="640080" y="5248504"/>
            <a:ext cx="6980274" cy="950275"/>
          </a:xfrm>
        </p:spPr>
        <p:txBody>
          <a:bodyPr vert="horz" lIns="91440" tIns="45720" rIns="91440" bIns="45720" rtlCol="0" anchor="t">
            <a:normAutofit/>
          </a:bodyPr>
          <a:lstStyle/>
          <a:p>
            <a:pPr marL="0" indent="0">
              <a:lnSpc>
                <a:spcPct val="130000"/>
              </a:lnSpc>
              <a:buNone/>
            </a:pPr>
            <a:r>
              <a:rPr lang="en-US" sz="1800" b="1" cap="all" spc="300"/>
              <a:t>Bye!</a:t>
            </a:r>
          </a:p>
        </p:txBody>
      </p:sp>
      <p:cxnSp>
        <p:nvCxnSpPr>
          <p:cNvPr id="12" name="Straight Connector 11">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5431937"/>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DashVTI</vt:lpstr>
      <vt:lpstr>The new Linux in town</vt:lpstr>
      <vt:lpstr>Step 1: Getting an Linux OS.</vt:lpstr>
      <vt:lpstr>Stats</vt:lpstr>
      <vt:lpstr>Step 2: GOING WILD ON APPS.</vt:lpstr>
      <vt:lpstr>Making an operating system is like discovering an new exoplanet</vt:lpstr>
      <vt:lpstr>Thanks for listening to this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148</cp:revision>
  <dcterms:created xsi:type="dcterms:W3CDTF">2025-09-05T03:03:43Z</dcterms:created>
  <dcterms:modified xsi:type="dcterms:W3CDTF">2025-09-05T22:27:24Z</dcterms:modified>
</cp:coreProperties>
</file>