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/>
    <p:restoredTop sz="94649"/>
  </p:normalViewPr>
  <p:slideViewPr>
    <p:cSldViewPr snapToGrid="0" snapToObjects="1">
      <p:cViewPr>
        <p:scale>
          <a:sx n="127" d="100"/>
          <a:sy n="127" d="100"/>
        </p:scale>
        <p:origin x="-36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1:53:30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24575,'4'-9'0,"0"2"0,1 7 0,-3-2 0,1 1 0,0-3 0,1 2 0,0 0 0,-1-4 0,2 6 0,-1-4 0,1 2 0,-3 0 0,2-1 0,-3 0 0,3 2 0,-1-2 0,1 2 0,-2-3 0,2 4 0,-2-4 0,2 4 0,-1-4 0,1 4 0,-4-4 0,5 4 0,-3-4 0,1 2 0,1 0 0,-2-2 0,1 1 0,1-2 0,-1 2 0,0-1 0,1 3 0,-3-3 0,3 1 0,-2-1 0,2 0 0,0-1 0,0 3 0,-2-2 0,2 4 0,-4-4 0,4 4 0,-1-2 0,-1-1 0,2 3 0,-1-4 0,1 3 0,-1-3 0,0 4 0,0-3 0,1 3 0,0 0 0,1 0 0,-1 0 0,-2-3 0,2 2 0,-2-3 0,2 4 0,-1-2 0,1 1 0,-2-1 0,3 1 0,-1 0 0,-1-1 0,1 2 0,0 0 0,1 0 0,-2 0 0,1 0 0,0 0 0,0 0 0,0 0 0,0 0 0,0 0 0,1-2 0,-1 2 0,-1-5 0,1 5 0,-1-2 0,-1 0 0,2 1 0,-2-1 0,1 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1:54:08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24575,'13'-2'0,"-3"-1"0,-5 3 0,-3-1 0,1 0 0,0-1 0,1 2 0,0 0 0,1 0 0,-1 0 0,1 0 0,0-2 0,0 2 0,-1-3 0,-1 2 0,1 0 0,-2-1 0,1 0 0,1 2 0,-2-5 0,3 5 0,-1-4 0,0 4 0,1-4 0,-1 3 0,-2-3 0,2 4 0,-2-2 0,2 2 0,1 0 0,-1 0 0,0 0 0,0 0 0,0 0 0,0 0 0,0 0 0,1 0 0,-1 0 0,0 0 0,0 0 0,0 0 0,-2-5 0,2 3 0,-2-3 0,2 5 0,-2-2 0,2 1 0,-2-1 0,2 2 0,-1-2 0,0 1 0,0-1 0,1 2 0,0 0 0,0 0 0,-1 0 0,2 0 0,-1 0 0,0 0 0,1 0 0,-1 0 0,0 0 0,0 0 0,1 0 0,-1 0 0,1 0 0,0 0 0,0 0 0,-1 0 0,1 0 0,0 0 0,-1 0 0,0 0 0,0 0 0,0 0 0,0 0 0,0 0 0,0 0 0,0 0 0,0 0 0,0 0 0,0 0 0,1 0 0,-1 0 0,0 0 0,0 0 0,0 0 0,0 0 0,1 0 0,-1 0 0,0 0 0,0 0 0,0 0 0,-2 2 0,2-1 0,-2 1 0,2-2 0,0 0 0,0 0 0,0 0 0,-2 2 0,2-2 0,-1 2 0,1-2 0,0 0 0,1 0 0,-3 2 0,2-2 0,-2 2 0,3-2 0,-1 0 0,1 0 0,-2 3 0,1-3 0,-1 2 0,1-2 0,-2 2 0,3-1 0,-3 0 0,2-1 0,-1 2 0,0-1 0,-1 1 0,0 0 0,2-1 0,-2 1 0,2-2 0,0 0 0,0 0 0,0 0 0,-1 2 0,1-1 0,-2 1 0,2-2 0,1 0 0,-3 2 0,2-1 0,-1 1 0,-1 0 0,2-1 0,-1 1 0,1 0 0,1-2 0,-1 2 0,-2 0 0,2-1 0,-1 1 0,1 0 0,0-2 0,0 2 0,0-2 0,1 0 0,-1 2 0,0-2 0,0 2 0,0-2 0,0 0 0,0 0 0,0 0 0,0 0 0,1 0 0,-1 0 0,0 0 0,0 0 0,0 0 0,0 0 0,0 0 0,0 0 0,0 0 0,-2 2 0,2-1 0,-2 1 0,2-2 0,0 0 0,0 0 0,0 0 0,0 0 0,0 0 0,0-2 0,1-1 0,-3-1 0,3 1 0,-5-2 0,4 5 0,-3-4 0,1 1 0,0 1 0,-1-2 0,0 1 0,1-1 0,-1 0 0,1-1 0,-2 1 0,0 0 0,0 0 0,2 2 0,-2-2 0,2 1 0,-2-3 0,0 2 0,2 0 0,-2 0 0,4 4 0,-3-4 0,3 4 0,-3-4 0,3 4 0,-4-4 0,4 3 0,-4-3 0,4 3 0,-3-3 0,3 4 0,-4-4 0,4 2 0,-4-2 0,4 1 0,-2 2 0,1-1 0,0-1 0,0 1 0,-1-2 0,2 2 0,-2-2 0,0-1 0,2 1 0,-1 1 0,0-2 0,1 5 0,-3-4 0,3 3 0,-2 0 0,2 1 0,0 0 0,0 0 0,-2 2 0,2-2 0,-1 2 0,1 0 0,0-1 0,1 1 0,-3 0 0,2-2 0,-1 3 0,1-3 0,-1 2 0,1-2 0,-2 2 0,3-2 0,-3 2 0,2-1 0,-1 1 0,1-2 0,1 0 0,-1 0 0,0 0 0,1 0 0,-1 0 0,0 0 0,0 0 0,1 0 0,-1 0 0,0 0 0,0 0 0,-2 2 0,2-2 0,-2 2 0,3-2 0,-3 2 0,2-2 0,-1 2 0,1 0 0,0-1 0,1 0 0,-1-1 0,0 0 0,-2 3 0,2-3 0,-1 4 0,1-3 0,0 2 0,0 0 0,0 1 0,0 0 0,0 0 0,1 0 0,-1 0 0,0 0 0,-2 0 0,2 0 0,-2-1 0,0 0 0,2-2 0,-2 0 0,3-1 0,-3 2 0,2-1 0,-4 3 0,4-4 0,-2 3 0,2-3 0,1 1 0,-1 0 0,0 1 0,1-2 0,0 0 0,-1 2 0,1-1 0,0 1 0,-1-2 0,1 0 0,-1 0 0,-2 2 0,2-2 0,-1 3 0,1-3 0,0 0 0,0 0 0,0 0 0,0 0 0,0 0 0,0 0 0,0 0 0,0 0 0,0 0 0,0 0 0,0 0 0,1 0 0,-1 0 0,0 0 0,0 0 0,1 0 0,-1 0 0,0 0 0,0 0 0,0 0 0,0 0 0,1 0 0,-1 0 0,0 0 0,0 0 0,0 0 0,0 0 0,0 0 0,0 0 0,0 0 0,0 0 0,0 0 0,0 0 0,0 0 0,1 0 0,-1 0 0,0 0 0,0 0 0,0 0 0,0 0 0,0 0 0,0 0 0,0 0 0,1 0 0,-3 2 0,1-2 0,-2 4 0,2-4 0,0 2 0,-1 0 0,2-2 0,-2 2 0,1 0 0,0 1 0,-2 1 0,3 1 0,-4-1 0,5 1 0,-3-1 0,1 1 0,0-1 0,0 1 0,1-3 0,-2 2 0,2-4 0,-4 4 0,4-4 0,-4 4 0,4-2 0,-4 2 0,4-2 0,-3 2 0,3-4 0,-4 4 0,4-4 0,-3 4 0,2-3 0,-2 3 0,2-4 0,-2 4 0,3-4 0,-3 4 0,3-3 0,-2 3 0,0-2 0,2 1 0,-3 1 0,3-4 0,-4 4 0,2-2 0,1 1 0,-3 1 0,4-4 0,-3 4 0,3-4 0,-3 4 0,3-2 0,-4 3 0,2-1 0,0-1 0,-1 1 0,1-2 0,0 1 0,-1 1 0,1-2 0,-2 2 0,1-2 0,0 2 0,1-2 0,0 1 0,-2 0 0,3-1 0,-2 2 0,0 0 0,2 0 0,-2 0 0,3-1 0,-4 1 0,5-4 0,-5 4 0,5-3 0,-5 3 0,4-1 0,-1 2 0,1-1 0,1 1 0,-3-1 0,2-2 0,-3 2 0,3-4 0,-2 2 0,1 0 0,-1 0 0,0 1 0,-2 1 0,3-2 0,-2 2 0,0 0 0,3-1 0,-3 1 0,1-2 0,0 3 0,-2 0 0,4-1 0,-3 1 0,1-1 0,-2 1 0,2-3 0,-1 2 0,2-3 0,-2 3 0,1-2 0,-1 1 0,0 1 0,3-4 0,-4 5 0,4-3 0,-2 2 0,2-2 0,-2 2 0,2-3 0,-4 3 0,4-1 0,-2-1 0,1 2 0,1-4 0,-2 2 0,1 1 0,1-3 0,-4 4 0,2-1 0,0-1 0,-2 2 0,4-4 0,-1 2 0,-1 0 0,2 0 0,-4 3 0,4-3 0,-2 0 0,1 0 0,0-2 0,-2 5 0,3-5 0,-4 5 0,4-5 0,-4 4 0,4-3 0,-3 3 0,3-3 0,-2 1 0,1 0 0,1-2 0,-2 2 0,1 0 0,1-1 0,-4 2 0,4-2 0,-1 1 0,1-2 0,-2 2 0,2-2 0,-4 4 0,4-3 0,-3 3 0,3-4 0,-1 2 0,-1 0 0,2-1 0,-1 3 0,1-4 0,0 4 0,1-4 0,-1 2 0,-2 0 0,2-1 0,-1 1 0,0 0 0,1-1 0,-2 3 0,3-4 0,-1 2 0,-2 0 0,2-1 0,-2 3 0,2-3 0,-1 3 0,0-4 0,-2 4 0,2-3 0,0 0 0,-1 1 0,2-1 0,-4 3 0,2-2 0,0 1 0,-1 1 0,1-2 0,0 1 0,-1 1 0,3-4 0,-2 2 0,0 0 0,2-1 0,-4 3 0,2-2 0,0 1 0,-1 1 0,3-3 0,-4 3 0,2-2 0,0 1 0,-1 1 0,1-2 0,0 1 0,-2 1 0,4-4 0,-3 4 0,3-3 0,-3 2 0,3 0 0,-4 1 0,4 1 0,-3-1 0,3 0 0,-2 1 0,0-1 0,2 0 0,-2 0 0,0 0 0,2-2 0,-4 2 0,4-1 0,-4 1 0,4-1 0,-3 0 0,3-2 0,-3 3 0,2-4 0,-2 5 0,1-3 0,0 1 0,-2 1 0,5-3 0,-5 3 0,5-4 0,-5 4 0,4-4 0,-3 4 0,0-1 0,2-1 0,-3 2 0,4-1 0,-3 1 0,3 1 0,-3 0 0,3-3 0,-4 2 0,4-1 0,-3 2 0,3-3 0,-3 3 0,1-3 0,0 3 0,1 0 0,0 0 0,-1 0 0,0-3 0,-1 2 0,2-1 0,-2 1 0,3-2 0,-4 2 0,2-1 0,0-1 0,-2 2 0,4-4 0,-4 5 0,4-5 0,-4 5 0,4-5 0,-3 4 0,2-3 0,-2 3 0,2-4 0,-2 4 0,3-3 0,-2 2 0,2-2 0,-1 3 0,0-2 0,0 1 0,-1 1 0,1-4 0,-2 5 0,3-5 0,-2 4 0,3-3 0,-3 3 0,2-4 0,-4 4 0,4-3 0,-3 3 0,3-4 0,-3 4 0,1-2 0,0 2 0,-1 0 0,1 1 0,0 0 0,-2 0 0,3 0 0,-3 0 0,0 0 0,0 0 0,0-1 0,0 1 0,0 0 0,1-2 0,2-2 0,1-1 0,1 0 0,0 3 0,-1-1 0,1 1 0,-3 0 0,2-2 0,-2 1 0,3-2 0,-1 0 0,0 0 0,0 0 0,-2 2 0,2-1 0,-2 1 0,2-2 0,-2 2 0,2-2 0,-2 2 0,1 0 0,1-1 0,-2 1 0,0 0 0,2-2 0,-2 2 0,3-2 0,-3 2 0,2-1 0,-1 1 0,-1 0 0,2-1 0,-3 3 0,3-4 0,-3 4 0,3-4 0,-4 4 0,4-4 0,-4 5 0,4-5 0,-3 4 0,3-1 0,-1-1 0,1 2 0,0-3 0,-1 3 0,-1-2 0,-2 2 0,0 1 0,0-1 0,0 1 0,0 0 0,0-1 0,0 0 0,2-2 0,0 2 0,3-2 0,-2 3 0,0-3 0,-2 2 0,0-2 0,2 0 0,-3 2 0,5-3 0,-5 2 0,4-2 0,-3 3 0,3-4 0,-3 4 0,3-4 0,-3 4 0,3-4 0,-4 4 0,2-2 0,0 2 0,-1 1 0,1-1 0,0 1 0,-1-1 0,1 1 0,-2 0 0,0-1 0,2-1 0,-2 0 0,4-2 0,-3 2 0,2-2 0,-2 2 0,2-2 0,-2 3 0,2-4 0,-2 5 0,3-5 0,-4 5 0,4-5 0,-4 4 0,4-3 0,-3 2 0,3-2 0,-2 0 0,1 1 0,1-1 0,-4 3 0,4-3 0,-4 3 0,4-3 0,-4 3 0,4-3 0,-3 3 0,2-2 0,0 3 0,1-3 0,-2 2 0,2-3 0,-2 1 0,1 0 0,0 1 0,0 1 0,1-2 0,-2 2 0,2-1 0,-4 1 0,4-2 0,-3 2 0,3-4 0,-2 4 0,3-4 0,-3 4 0,1-2 0,-2 3 0,3-3 0,-3 2 0,2-1 0,-2 1 0,3-2 0,-4 2 0,4-1 0,-1-1 0,-1 2 0,2-4 0,-3 4 0,3-3 0,-3 3 0,3-4 0,-4 5 0,4-5 0,-4 4 0,4-3 0,-4 3 0,2-2 0,-2 3 0,0-1 0,2-1 0,-1 1 0,3-2 0,-4 2 0,4 1 0,-4-1 0,2 1 0,0-1 0,-2 0 0,4-2 0,-3 2 0,1-1 0,-2 1 0,2-1 0,-2 1 0,2-2 0,0 1 0,-2 0 0,4-1 0,-3 3 0,0-1 0,1 0 0,-1 1 0,2-1 0,-2 1 0,1-1 0,0-1 0,-2 1 0,4-4 0,-4 4 0,2-2 0,0 1 0,-1 1 0,0-2 0,1 0 0,0 2 0,1-2 0,0 0 0,-2 2 0,1-1 0,0-1 0,-2 2 0,5-3 0,-3 2 0,1 0 0,1-1 0,-4 2 0,4-4 0,-2 4 0,0-2 0,0 2 0,0-2 0,-2 2 0,4-4 0,-3 4 0,3-4 0,-4 4 0,4-3 0,-3 3 0,3-3 0,-2 3 0,3-4 0,-3 4 0,3-3 0,-3 1 0,1 0 0,1-1 0,-1 3 0,2-3 0,-3 3 0,2-4 0,-2 2 0,1 0 0,0-2 0,-1 2 0,3-2 0,-3 2 0,2-2 0,-2 2 0,1 0 0,0-1 0,-1 1 0,2-2 0,-2 1 0,2 0 0,-3 2 0,3-2 0,-4 3 0,4-2 0,-1 0 0,-1 2 0,2-3 0,-4 3 0,4-3 0,-4 3 0,4-2 0,-4 2 0,4-2 0,-2 2 0,6-1 0,5 6 0,-5-3 0,3 2 0,-9-6 0,1 2 0,0-4 0,-2 4 0,2-4 0,-2 4 0,0-2 0,1 0 0,-1 2 0,2-2 0,-2 3 0,2-3 0,-2 2 0,3-3 0,-3 2 0,2-2 0,0 2 0,-1 0 0,2-1 0,-4 2 0,5-1 0,-3 2 0,1-1 0,1-1 0,-3 0 0,3-1 0,-2 1 0,1 1 0,-1-2 0,0 1 0,0 1 0,3-2 0,-3 3 0,3 0 0,-3 0 0,3 0 0,-2-1 0,1-2 0,-2 0 0,1 1 0,1-3 0,-4 4 0,4-3 0,-1 3 0,2-3 0,0 3 0,0-3 0,0 1 0,0 0 0,-1-1 0,-1 3 0,1-3 0,-3 2 0,1 0 0,-2 1 0,0 0 0,2 1 0,-2 0 0,2 3 0,-2 1 0,0 3 0,0 0 0,0 0 0,0-3 0,0 2 0,0-5 0,0 2 0,0-3 0,0-1 0,0 1 0,0 0 0,0-1 0,0 1 0,0-1 0,0 0 0,0 0 0,0 1 0,0-1 0,0 1 0,0 0 0,0 0 0,0 0 0,0 0 0,0-1 0,0 0 0,0 0 0,0 0 0,0 1 0,0 0 0,0 0 0,0-1 0,2-1 0,-1 0 0,3-2 0,-4 3 0,2-2 0,0 1 0,-1 1 0,1-2 0,-2 2 0,0 1 0,2-1 0,-2 1 0,2 0 0,-2 0 0,3 0 0,-3-1 0,4-1 0,-4 1 0,2-1 0,-2 2 0,2-1 0,-1 1 0,1-1 0,0-2 0,-2 2 0,2-2 0,0 1 0,-1 1 0,1-1 0,0-1 0,-2 3 0,3-3 0,-2 1 0,0 0 0,3 0 0,-2 2 0,4 3 0,-1-3 0,1 7 0,-1-7 0,0 4 0,-2-5 0,1 1 0,-3 0 0,3-2 0,-4 1 0,2-1 0,-2 1 0,2 1 0,-1 0 0,1 0 0,-2 0 0,2-1 0,-1 1 0,1 0 0,-2 0 0,0 0 0,0 0 0,2-1 0,-2 1 0,2-1 0,-2 1 0,3-3 0,-3 3 0,4-3 0,-3 2 0,2 1 0,0-1 0,0 1 0,1 0 0,-1 0 0,0 0 0,-1-1 0,0-1 0,0 0 0,2 0 0,1 5 0,4-2 0,-3 2 0,2-3 0,-3 0 0,-1 0 0,1-2 0,-1 0 0,0 0 0,1 1 0,0 1 0,-1 0 0,1 0 0,0 0 0,0 0 0,0-3 0,0 3 0,0-5 0,0 2 0,-3 0 0,0 0 0,-2 3 0,0-1 0,0 0 0,0 0 0,0 1 0,0-1 0,0 0 0,0 1 0,0-1 0,0 0 0,0 0 0,0 1 0,0 3 0,0 1 0,0 3 0,0 1 0,0-1 0,0-3 0,0-1 0,0-3 0,0 0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1:54:23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24575,'10'0'0,"-2"0"0,-4 0 0,1 0 0,-1 0 0,1 0 0,-1 0 0,0 0 0,0 0 0,1 0 0,0 0 0,0 0 0,0 0 0,0 0 0,-1 0 0,1 0 0,-1 0 0,0 0 0,1 0 0,-3 2 0,3-2 0,-3 3 0,1-2 0,1 2 0,-2 1 0,2-2 0,-1 2 0,1-3 0,-1 3 0,1-4 0,-2 4 0,2-3 0,-1 3 0,1-2 0,1 0 0,-3 2 0,2-3 0,-4 0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1:55:02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24575,'0'8'0,"0"-1"0,0-3 0,0 0 0,0 1 0,2-1 0,-1 1 0,3-3 0,-4 2 0,4-1 0,-2 1 0,1 0 0,1-1 0,-2 1 0,1-2 0,1 3 0,-1-2 0,0 1 0,-1-1 0,0 0 0,-1 1 0,3-2 0,-4 2 0,2 0 0,-2 0 0,0 1 0,2-1 0,1 1 0,-1 0 0,3 0 0,-5-1 0,5 5 0,-4-4 0,4 3 0,-5-3 0,5 0 0,-5 0 0,2 0 0,-2-1 0,2-2 0,-2 2 0,4-3 0,-1 3 0,0-2 0,1 3 0,-1 0 0,0 0 0,1-3 0,-4 3 0,4-5 0,-3 4 0,3-4 0,-2 4 0,3-1 0,0-1 0,0 3 0,-1-3 0,1 3 0,0-2 0,0 1 0,0-1 0,0 0 0,0 1 0,-3-1 0,3-1 0,-3 1 0,2-3 0,-1 2 0,1-2 0,-2 2 0,3 1 0,0-3 0,3 2 0,-2-2 0,2 0 0,-3 0 0,-1 2 0,1-1 0,-1 0 0,1-1 0,-1 0 0,1 0 0,0 0 0,-2-1 0,-2-1 0,-1-2 0,2 1 0,0 1 0,2 2 0,0 0 0,0 0 0,0 0 0,0 0 0,0 0 0,0 0 0,0 0 0,0 0 0,-1 3 0,1-3 0,-3 5 0,3-5 0,-4 4 0,4-3 0,-3 2 0,0 0 0,-1 1 0,3-2 0,-3 2 0,2-2 0,1 3 0,-3 0 0,2 0 0,-2 0 0,0 0 0,2-2 0,-1 1 0,1-2 0,-2 3 0,0-1 0,0 0 0,0 1 0,0 0 0,0-1 0,0 0 0,0 0 0,0 0 0,0 1 0,0 0 0,0-1 0,0 0 0,0 1 0,0-1 0,0 1 0,0 0 0,0 0 0,2-1 0,-1 1 0,0-1 0,-1 1 0,0-1 0,0 0 0,0 1 0,3 0 0,-3 0 0,2 0 0,-2 0 0,2-1 0,-1 1 0,1 0 0,-2 0 0,2 0 0,-1 0 0,1 0 0,0-1 0,-1 1 0,1 0 0,0 0 0,-2-1 0,2 1 0,0-3 0,-1 2 0,1-2 0,-2 2 0,0 1 0,0 0 0,0-1 0,0 1 0,0 0 0,0 0 0,0 0 0,0-1 0,0 0 0,0 1 0,0 0 0,0-1 0,0 1 0,0-1 0,0 0 0,0 0 0,0 1 0,0 0 0,0 0 0,0-1 0,0 0 0,0 0 0,0 1 0,0-1 0,0 1 0,0 0 0,0 0 0,0 0 0,0 0 0,-2 0 0,1 0 0,-1-1 0,2 1 0,0-1 0,0 0 0,0 0 0,0 0 0,-2 0 0,2 1 0,-2-1 0,2 0 0,0 0 0,-2-1 0,2 0 0,-2 0 0,2 1 0,0 0 0,0 0 0,0 0 0,0 0 0,0 1 0,0-1 0,0 1 0,0 0 0,0 0 0,0 0 0,0-1 0,0 1 0,0-1 0,0 0 0,0 0 0,0 1 0,0-1 0,0 0 0,0 1 0,0 0 0,0 2 0,0-2 0,0 1 0,2-3 0,-2 0 0,2 0 0,-2 1 0,0 1 0,0 0 0,0-1 0,2-1 0,-2 1 0,4-4 0,-4 4 0,2-1 0,0-1 0,-1 3 0,1-2 0,0 1 0,-1 1 0,3-2 0,-4 1 0,4-1 0,-4 1 0,4 1 0,-1-3 0,-1 3 0,3-5 0,-5 5 0,5-5 0,-5 4 0,4-1 0,-2-1 0,2 2 0,0-2 0,1 1 0,-1 1 0,1-4 0,-2 5 0,1-5 0,-1 2 0,1-2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5T01:55:47.9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 24575,'0'9'0,"0"-1"0,0-4 0,0 1 0,-2 0 0,2 0 0,-3 0 0,3-1 0,0 1 0,0-1 0,0 1 0,0-1 0,-2 1 0,2-1 0,-2 0 0,2 0 0,0 1 0,0-1 0,0 3 0,0 2 0,0 0 0,0 2 0,0-2 0,0 0 0,0 2 0,0-5 0,0 2 0,0-3 0,0-1 0,0 1 0,0-1 0,2-1 0,-1 1 0,3-3 0,-4 3 0,4-4 0,-3 4 0,3-3 0,-1 3 0,2-1 0,0 2 0,-1-1 0,1 1 0,-2 0 0,1 0 0,-2-3 0,1 3 0,1-5 0,-4 4 0,4-4 0,-1 4 0,-1-1 0,0 1 0,0-1 0,1 1 0,0-1 0,1 2 0,-3 0 0,3-2 0,-3 1 0,1-1 0,0-1 0,-2 3 0,5-3 0,-5 3 0,4-3 0,-3 2 0,1-2 0,-2 2 0,0 0 0,0 1 0,0-1 0,0 1 0,0 0 0,0 3 0,0-2 0,0 5 0,0-5 0,-3 5 0,0-5 0,0 2 0,1-3 0,2 0 0,-2 0 0,1 0 0,-1-1 0,0-1 0,1 1 0,0-2 0,-2 3 0,3 0 0,-2-1 0,2 1 0,-3 3 0,2-2 0,-4 5 0,4-5 0,-4 2 0,5 0 0,-3-2 0,3 2 0,-2-5 0,2 1 0,-3-2 0,3 6 0,0 1 0,0 0 0,0 2 0,0-5 0,0 2 0,0-3 0,0 3 0,0-3 0,0 3 0,0-3 0,0 0 0,0-1 0,0 1 0,0 0 0,0 0 0,0 0 0,0 0 0,0 0 0,0-1 0,0 1 0,0 0 0,0 0 0,0 0 0,0-1 0,0 1 0,0-1 0,0 1 0,0 0 0,0-1 0,0 1 0,0-1 0,0 1 0,0 0 0,0-1 0,0 1 0,0 0 0,0 0 0,0 0 0,0-1 0,0 0 0,3 1 0,-3-1 0,2 1 0,-2 0 0,0 0 0,0 0 0,0 0 0,3-1 0,-3 5 0,2-4 0,-2 7 0,0-7 0,3 7 0,-2-7 0,1 7 0,0-7 0,-1 3 0,4 1 0,-4-4 0,3 3 0,-3-3 0,3 0 0,-3 0 0,1 0 0,0 0 0,-1 0 0,1-1 0,0 1 0,-1 0 0,1 0 0,-2 0 0,0-1 0,0 0 0,0 0 0,0 1 0,0 0 0,0 0 0,0-1 0,0 1 0,0 0 0,0 0 0,0-1 0,0 0 0,0 1 0,0-1 0,0 1 0,0 0 0,0 0 0,2 0 0,-2 0 0,3 0 0,-3-1 0,0 1 0,2 0 0,-2 0 0,3 0 0,-3-1 0,0 0 0,2 1 0,-2-1 0,2 1 0,-2 0 0,0 0 0,3 0 0,-3 0 0,2 0 0,-2-1 0,0 1 0,0-1 0,0 1 0,2-1 0,-1 1 0,1 0 0,0 0 0,-1 0 0,1 3 0,0-2 0,-1 2 0,1 0 0,-2-2 0,0 2 0,0-3 0,0-1 0,2-1 0,-2 0 0,2 0 0,-2 1 0,0 1 0,0-1 0,0 1 0,0 4 0,0-4 0,0 3 0,3 0 0,-2-2 0,1 2 0,-2-3 0,0 0 0,0 0 0,0 0 0,0 0 0,0 0 0,2-1 0,-1 1 0,1 0 0,-2 0 0,0 0 0,2 0 0,-1 0 0,1-1 0,-2 1 0,0-1 0,2 0 0,-2 1 0,2 0 0,0-1 0,-1 1 0,1 0 0,-2-1 0,2 1 0,-2 0 0,5 0 0,-5 0 0,4 0 0,-3-1 0,1 1 0,0-3 0,-2 3 0,3-3 0,-3 3 0,1-1 0,0 0 0,1 0 0,-2 1 0,0-1 0,0 0 0,0 1 0,0 0 0,0 0 0,0-1 0,0 1 0,0-1 0,0 0 0,0 0 0,0 0 0,0 1 0,0 0 0,0 0 0,-3 0 0,3 0 0,-2 0 0,0-1 0,1 1 0,-1-1 0,2 1 0,-2 0 0,2-1 0,-2 1 0,2 0 0,0-1 0,-2 1 0,2 0 0,-2-1 0,2 1 0,0 0 0,0-1 0,0 1 0,-2-1 0,1 1 0,-1-1 0,2 1 0,0-1 0,0 0 0,2 1 0,-1 0 0,3-3 0,-3 3 0,3-3 0,-1 3 0,1 0 0,1-3 0,-1 0 0,1 0 0,-1-1 0,1 3 0,-1-4 0,0 2 0,1-2 0,-1 0 0,-2 2 0,2-2 0,-4 4 0,4-3 0,-1 3 0,1-2 0,1 1 0,-1 1 0,0-2 0,-1 2 0,1-2 0,-4 2 0,2-1 0,1-1 0,-3 2 0,2-1 0,-2 2 0,3-3 0,-3 2 0,2-1 0,-2 1 0,0 1 0,0-1 0,0 1 0,0-1 0,0 0 0,0 0 0,0 0 0,0 1 0,-2-3 0,2 2 0,-4-3 0,1 3 0,-1-4 0,1 4 0,-1-4 0,2 2 0,-3-2 0,3 2 0,-2-1 0,2 1 0,-3-2 0,1 0 0,0 0 0,0 0 0,0 0 0,-1 0 0,1 0 0,-1 0 0,3 2 0,0 0 0,-2 0 0,3 2 0,-4-2 0,5 3 0,0-1 0,0 0 0,-2-2 0,2 2 0,-3-2 0,3 2 0,-2 1 0,2-1 0,-2 0 0,2 0 0,0 0 0,0 0 0,0 1 0,0 0 0,0-1 0,-2-2 0,2 2 0,-2-1 0,2 2 0,0-1 0,0 1 0,0-1 0,0 0 0,0 0 0,0 1 0,0-1 0,0 0 0,0 1 0,0-1 0,0 0 0,0 0 0,0 1 0,0-1 0,0 0 0,0 0 0,0 1 0,0-1 0,0 0 0,0 1 0,0-1 0,0 0 0,0 0 0,0 0 0,0 1 0,0-1 0,0 0 0,0 0 0,0 0 0,0 0 0,-2-2 0,0 0 0,-2-2 0,0 0 0,0 0 0,-1 0 0,1 0 0,0 0 0,0 0 0,-1 0 0,3 2 0,-2-2 0,1 5 0,-2-5 0,1 2 0,-1 0 0,1-2 0,-2 2 0,2-2 0,-2 0 0,4 2 0,-2-2 0,1 2 0,1 0 0,-2-1 0,4 2 0,-4-2 0,2 1 0,0 0 0,0 0 0,0 0 0,2 2 0,-2-2 0,2 2 0,0 0 0,0 0 0,2 0 0,-2 0 0,4 0 0,-4 1 0,2-1 0,0 0 0,-1 0 0,1 1 0,0-3 0,-2 2 0,2-2 0,0 1 0,-1 1 0,1-2 0,-2 3 0,2-3 0,-1 2 0,1-2 0,0 1 0,-2 1 0,3-2 0,-1 0 0,-2 2 0,2-2 0,-2 3 0,2-3 0,-1 2 0,3-2 0,-4 2 0,4-1 0,-4 1 0,4-4 0,-3 5 0,1-3 0,0 1 0,-2 1 0,4-2 0,-3 3 0,3-3 0,-3 2 0,1-2 0,0 3 0,-2-1 0,5-1 0,-5 1 0,2-2 0,-2 3 0,2 0 0,-1-1 0,1 0 0,0-2 0,-2 3 0,3-3 0,-1 3 0,-2-1 0,2 0 0,0 0 0,0-1 0,0 1 0,-2-1 0,0 1 0,-4 1 0,4-1 0,-4-1 0,4 1 0,-4-1 0,3 1 0,-3-2 0,4 2 0,-4-4 0,4 4 0,-4-4 0,4 4 0,-2-2 0,2 2 0,0 0 0,0 1 0,0 0 0,0-1 0,0 1 0,0-1 0,0 1 0,0 0 0,0-1 0,-2 1 0,1 0 0,-1 0 0,2 0 0,0 0 0,0-1 0,0 1 0,0 0 0,0-1 0,0 1 0,0 0 0,0-1 0,0 1 0,0 0 0,0 0 0,0-1 0,0 1 0,0 0 0,0-1 0,0 0 0,0 1 0,-2-1 0,2 0 0,-2 1 0,2-1 0,0 1 0,0-1 0,0 1 0,-2-3 0,1 2 0,-1-2 0,2 3 0,0-1 0,0 0 0,0 1 0,0-1 0,0 0 0,0 0 0,0 1 0,0-1 0,2 0 0,-1 0 0,3-1 0,-4 1 0,2-2 0,1 0 0,-3 2 0,4-1 0,-3 1 0,3-2 0,-4 2 0,4-3 0,-3 3 0,0-2 0,1 1 0,-1 1 0,0-2 0,2 1 0,-3 1 0,4-4 0,-3 4 0,3-1 0,-2 1 0,1 1 0,1-3 0,-4 2 0,4-4 0,-3 5 0,3-5 0,-4 5 0,2-3 0,0 0 0,-2 2 0,4-3 0,-4 3 0,4-1 0,-2 1 0,0 0 0,2-2 0,-3 2 0,3-1 0,-4 1 0,4-2 0,-3 2 0,3-1 0,-3 1 0,1 1 0,0-3 0,-1 3 0,1-3 0,-2 3 0,2-1 0,-2 1 0,2-1 0,-2 0 0,2-1 0,-2 0 0,2 0 0,-2 1 0,0-1 0,0 2 0,0-1 0,0 0 0,-2 1 0,2-1 0,-3 1 0,3-1 0,0 0 0,0 1 0,-2-3 0,2 2 0,-3-2 0,1 3 0,2-1 0,-2 0 0,2 0 0,0 0 0,-2 1 0,2-1 0,-2 0 0,2 0 0,0 1 0,0-1 0,0 1 0,0 0 0,0-1 0,0 0 0,2 0 0,-2 1 0,4-3 0,-4 2 0,2-2 0,0 1 0,-1 1 0,2-4 0,-2 5 0,3-3 0,-4 2 0,4-1 0,-4 1 0,2-2 0,0 1 0,-1 2 0,3-5 0,-4 4 0,4-3 0,-3 3 0,2-1 0,-2 1 0,3-1 0,-4 1 0,3-2 0,-1 1 0,-2 1 0,4-2 0,-3 3 0,3-3 0,-4 2 0,5-4 0,-5 5 0,4-3 0,-2 2 0,1 1 0,1-3 0,-2 3 0,1-2 0,1-1 0,-1 3 0,2-5 0,-3 4 0,2-3 0,-3 3 0,3-3 0,-1 3 0,1-2 0,1 1 0,-1 1 0,0-4 0,1 4 0,-1-3 0,-1 3 0,1-4 0,-2 3 0,3-1 0,0 0 0,0 1 0,-1 1 0,1-4 0,0 5 0,0-5 0,0 5 0,0-5 0,0 5 0,0-5 0,-1 4 0,1-1 0,0 0 0,0 1 0,0-1 0,-2 2 0,1-2 0,-1 1 0,2-1 0,-1 1 0,1-1 0,-3 1 0,2-3 0,-4 3 0,2-2 0,0 1 0,-1 1 0,3-4 0,-4-5 0,2 1 0,-2-6 0,0 6 0,0-1 0,0 0 0,0 1 0,2 1 0,-1 0 0,1 0 0,0 1 0,1-2 0,-1 2 0,2 0 0,-2-2 0,3 4 0,-1-2 0,-2 0 0,2 1 0,-2-3 0,2 4 0,1-4 0,-1 3 0,0 0 0,1-1 0,-1 1 0,0-1 0,0 2 0,1-2 0,-1 1 0,1-1 0,-1 2 0,0 0 0,0 0 0,0 0 0,0 0 0,0 0 0,0 0 0,1 0 0,-1 0 0,1 0 0,-1 0 0,1 0 0,0 0 0,-1 0 0,0 0 0,1 2 0,-1-1 0,-1 3 0,1-4 0,-1 4 0,1-3 0,0 1 0,0-2 0,1 0 0,-1 0 0,1 0 0,-1 0 0,1 0 0,-1 0 0,0 0 0,0 0 0,0 0 0,1 0 0,-1 0 0,0 0 0,0 0 0,0 0 0,0 0 0,1 0 0,-1 0 0,0 0 0,0 0 0,0 0 0,1 0 0,-1 0 0,1 0 0,-1 0 0,1 0 0,0 0 0,-1 0 0,1 0 0,-1 0 0,1 0 0,-1 0 0,0 0 0,0 0 0,1 0 0,-1 0 0,0 0 0,1 0 0,-1 0 0,0 0 0,1 0 0,-1 0 0,1 0 0,-3 2 0,2-2 0,-1 3 0,-1-1 0,2-2 0,-3 5 0,3-5 0,-3 5 0,3-5 0,-4 4 0,4-3 0,-3 3 0,2-3 0,-2 3 0,2-4 0,0 2 0,-1 0 0,2-1 0,-2 0 0,1 1 0,1-1 0,-2 1 0,0 0 0,2-2 0,-2 3 0,1-1 0,1-2 0,-2 2 0,3 0 0,-1-1 0,0 2 0,0-2 0,0 1 0,-1-1 0,1 0 0,-2 1 0,1 0 0,1-2 0,-2 3 0,3-1 0,-1 0 0,1 1 0,-3 1 0,2-4 0,-2 2 0,3-2 0,-1 3 0,1-3 0,-1 2 0,1-2 0,-1 0 0,1 0 0,-1 0 0,1 0 0,0 3 0,0-3 0,0 2 0,-1-2 0,1 0 0,-3 2 0,2-1 0,-2 1 0,0 0 0,2-2 0,-2 2 0,3 0 0,-1-2 0,0 2 0,-2 0 0,2-1 0,-1 1 0,1-2 0,0 2 0,0-2 0,0 2 0,-1 0 0,1-1 0,-2 1 0,2-2 0,0 0 0,0 0 0,0 0 0,0 0 0,0 0 0,0 0 0,0 0 0,1 0 0,-1 0 0,0 0 0,0 0 0,0 0 0,1 0 0,-1 0 0,0 0 0,1 0 0,-1 0 0,-2-2 0,2 1 0,-4-3 0,4 2 0,-2-3 0,1 0 0,1 1 0,-4-1 0,5 0 0,-5 1 0,4 1 0,-3-1 0,2 4 0,-3-4 0,4 2 0,-4-2 0,4 2 0,-3-3 0,1 3 0,0-1 0,-1 0 0,2 2 0,0-2 0,1 2 0,0-3 0,1 4 0,-1-2 0,-1 0 0,1 1 0,-2-1 0,1 0 0,1 1 0,-2-3 0,2 4 0,1-5 0,-1 3 0,1-1 0,0-1 0,0 4 0,-3-5 0,3 5 0,-5-5 0,5 5 0,-3-3 0,3 3 0,-2-2 0,1 2 0,-2-3 0,3 3 0,-3-2 0,2 2 0,-2-2 0,3 2 0,-3-3 0,2 3 0,-1-2 0,1 2 0,1 0 0,-1 0 0,0-2 0,0 1 0,0-1 0,0 2 0,1 0 0,-1 0 0,1 0 0,-1 0 0,1 0 0,-1 0 0,1 0 0,-1 0 0,1 0 0,-1 0 0,0 0 0,0 0 0,-2 2 0,2-1 0,-1 3 0,2-1 0,-1-1 0,-1 3 0,1-5 0,-3 4 0,3-1 0,-2 2 0,1-1 0,1-2 0,-2 0 0,2-2 0,0 0 0,-1 2 0,0-1 0,-1 1 0,1 0 0,1-2 0,-2 2 0,1 0 0,1-1 0,-2 1 0,3-2 0,-1 0 0,0 0 0,0 0 0,0 2 0,0-2 0,0 2 0,0-2 0,0 0 0,0 0 0,1 0 0,-1 0 0,0 0 0,1 0 0,-1 0 0,0 0 0,0 0 0,0 0 0,0 0 0,0 0 0,0 0 0,0 0 0,1 0 0,-1 0 0,0 0 0,0 0 0,1 0 0,-1 0 0,0 2 0,-2 0 0,1 0 0,-2 2 0,3-4 0,-4 4 0,4-3 0,-4 3 0,5-3 0,-5 3 0,4-3 0,-3 3 0,3-3 0,-3 3 0,3-2 0,-4 3 0,4-3 0,-3 2 0,3-3 0,-3 3 0,3-3 0,-3 3 0,3-3 0,-3 3 0,1-1 0,0 2 0,-1-1 0,3-1 0,-4 1 0,4-3 0,-3 3 0,3-4 0,-4 4 0,4-3 0,-1 3 0,1-2 0,0 2 0,0-1 0,1 1 0,-1-2 0,1 1 0,-2 1 0,1-4 0,-1 5 0,1-3 0,1 3 0,-1-3 0,-2 2 0,3-3 0,-3 3 0,3-4 0,-3 4 0,3-3 0,-5 3 0,5-3 0,-5 3 0,4-1 0,-1 1 0,0 1 0,1-3 0,-4 2 0,4-3 0,-3 3 0,3-3 0,-3 3 0,3-3 0,-3 3 0,3-3 0,-3 3 0,3-4 0,-3 5 0,3-5 0,-4 4 0,5-3 0,-5 3 0,4-3 0,-4 3 0,2-2 0,0 1 0,-2 1 0,2-2 0,-2 3 0,0-1 0,0 1 0,0 0 0,0 0 0,0 0 0,0 0 0,-2 0 0,1-1 0,-1 1 0,2 0 0,-2 0 0,1 0 0,-1 0 0,2 0 0,-2-1 0,1 1 0,-3-2 0,3 1 0,-1-1 0,2 2 0,-2-3 0,1 3 0,-1-3 0,0 3 0,2 0 0,-2-1 0,0 0 0,1 0 0,-1 1 0,1-1 0,0 0 0,-1 0 0,2 0 0,0 0 0,-1 1 0,0-1 0,-1 0 0,2 0 0,0 0 0,-2 1 0,2-1 0,-4 0 0,4 0 0,-2 1 0,-1-3 0,3 2 0,-2-1 0,0 1 0,1 1 0,-1 0 0,0-2 0,2 1 0,-3-1 0,3 2 0,-2-3 0,2 3 0,-3-3 0,1 3 0,2 0 0,-4 0 0,3 0 0,-1-1 0,0 1 0,1 0 0,-1 0 0,2 0 0,0 0 0,-2-1 0,1 1 0,-1 0 0,0 0 0,2 0 0,-5 0 0,5-1 0,-4 1 0,4 0 0,-2-1 0,-1 1 0,3 0 0,-2 0 0,-1-1 0,3 1 0,-4 0 0,3-1 0,-1 0 0,0 1 0,2-1 0,-3 1 0,1 0 0,2 0 0,-3-1 0,1 1 0,2-1 0,-4 1 0,3 0 0,-1-1 0,0-1 0,2 1 0,-2-2 0,2 3 0,-2-3 0,1 2 0,-1-2 0,0 3 0,2-1 0,-2 0 0,2 0 0,0 1 0,0-1 0,0 0 0,0 1 0,0-1 0,0 0 0,0 1 0,0-1 0,0 0 0,1-2 0,2 0 0,1-2 0,0 0 0,0 0 0,0 0 0,1 0 0,-1 0 0,1 0 0,-1 0 0,0 0 0,0 0 0,0 0 0,-1-3 0,0 3 0,0-2 0,1 2 0,0 0 0,1 0 0,0 0 0,-1 0 0,1 0 0,-1 0 0,-1-3 0,1 3 0,-2-2 0,3 2 0,-3-2 0,2 1 0,-2 0 0,1-1 0,1 1 0,-2-1 0,2 2 0,-1-2 0,0 2 0,0-2 0,-1 0 0,2 1 0,-1-3 0,1 4 0,0-4 0,0 3 0,-2-2 0,2 2 0,-3-2 0,3 2 0,-1-2 0,1 2 0,-2-3 0,2 3 0,-3-3 0,2 4 0,-2-4 0,3 1 0,-2-1 0,2 1 0,-2 0 0,2 0 0,-4-1 0,4 2 0,-4-2 0,4 4 0,-3-4 0,0 2 0,1-1 0,-1-1 0,3 3 0,-3-3 0,0 2 0,1-1 0,-1-1 0,1 2 0,0-1 0,-2-2 0,2 3 0,-2-4 0,0 2 0,0 0 0,0 0 0,0 0 0,0 0 0,0 0 0,0 0 0,0 0 0,0 0 0,0 0 0,0 0 0,0 0 0,0-2 0,0 2 0,0-2 0,0 2 0,0 0 0,2 2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EC87-7611-A744-BB8A-0B455477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2F64-0A4E-4D48-8A0C-55F9AD57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6713-9E23-5D41-A13D-8F3A87C5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D3AE-F9DA-A240-9CE9-0036AFB0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EE0B-B68C-6843-BECE-B548600B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7921-D4B8-8745-82B7-1A3A8EB3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BBE58-C1CB-5346-9252-AC30832D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63CE-975D-F043-BD5A-364B8A2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3664-F004-164F-87FD-CA24DFD7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B9E5-8E75-1F43-B768-16D7D1BD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8B39A-561A-D14F-A9AC-9069FD66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907D2-42B1-C946-B43D-8E9CD67E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0FB6-A39E-F844-9306-563765B2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4B10-C89F-1C48-8111-1809EC5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24EB-486C-2D4E-B450-B7028696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0872-3F6A-E040-90E2-F3CC8677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148E-1C86-B146-91FC-0C0B61C9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407A-C6FB-D944-890D-30FC5EE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656A-7BE4-AC49-A923-2965ABFB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1032-BB53-074C-BB03-49CFE303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B96-2293-E840-ACCC-F2CB4B84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55F3-455C-7F47-9F83-B484067F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DA99-97C9-7849-9A77-AE98182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B417-951E-0749-9F7A-65062F6B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D4D9-01A7-9B47-A773-7C5F3EB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FB3C-E30A-2A47-997C-7839F2CE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A833-388A-534B-B2C6-C650EC7E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00958-AEB7-5044-BA64-F748B4673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0516-EBE5-024A-875E-97BCC519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3E01-9C16-714C-BC3A-B09DE84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D44F4-54DC-D049-95D0-00B797DC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79A8-F409-504C-967C-F97FFC9B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322B-0E29-5949-8A91-3039F5E9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37774-DE78-7E43-8B19-189B1C33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FEFD4-7432-184A-BF50-8A1D170D5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DBE08-0697-B644-A2F9-BE21AD40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D2355-06E0-904F-AA5F-BB5AA0F9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ADCEA-8686-3740-AE4A-1CC29C7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FBC42-9A05-CE45-9542-6D34C15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8A2C-0223-8B44-A3CD-A2ED989D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B88EC-FC57-204A-AD94-24006699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CC0DE-5E2C-494B-A16D-B42D8E9F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67FE7-1BF6-4841-86BD-7C5CD41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DB545-7828-7342-B8FD-382C5DA4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7438E-958D-3A43-BF20-13505A50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D0C8-68D5-354F-A1D0-5A7AE24F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683-ED24-9C43-9A61-F12E3C4D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1E7D-35DF-8247-BB48-A7D570CE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0B4F5-23DD-B54F-A09D-5DDEED111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88DF-ACCA-B947-BD12-940C0652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585D-419F-3440-9EF1-B02ACED3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ABCE1-6EBF-3C4E-9D6E-B533BF6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2177-71B4-5D4A-A781-BC7B559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861B5-6697-BF45-9DE6-BE3CEADFF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522F-145C-034E-AF26-45B12233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3FA3-FA13-DA4D-9A57-96024E7E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DA4B-6C2E-0D4A-A3BB-1A0F967F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2EB4-9C53-BA45-8134-E6F7FB12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10D83-9840-104E-97F8-7ED0E92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25B23-F097-724F-9032-FE683831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DC40-783E-1847-B320-42792CC98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BEAA-0591-6B47-8879-5656A84F671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D588-15ED-0043-B155-2F73D802B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A57C-B389-4D4C-AF0C-6FBA59BEB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2049-2FB7-8445-9D83-FC34D752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B375-D016-5A4C-8E54-B6B06E578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ABB4ED7-8760-C247-9666-46A86663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7" r="24629"/>
          <a:stretch/>
        </p:blipFill>
        <p:spPr>
          <a:xfrm>
            <a:off x="3075709" y="666263"/>
            <a:ext cx="5519650" cy="611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BDF51-032A-4C4A-9EAE-8BC52BE30BFC}"/>
              </a:ext>
            </a:extLst>
          </p:cNvPr>
          <p:cNvSpPr txBox="1"/>
          <p:nvPr/>
        </p:nvSpPr>
        <p:spPr>
          <a:xfrm>
            <a:off x="3967396" y="2129587"/>
            <a:ext cx="13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Ara Bike Trail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12A550-CF10-164B-B552-082DDB706BDE}"/>
                  </a:ext>
                </a:extLst>
              </p14:cNvPr>
              <p14:cNvContentPartPr/>
              <p14:nvPr/>
            </p14:nvContentPartPr>
            <p14:xfrm>
              <a:off x="5355311" y="2059812"/>
              <a:ext cx="105480" cy="6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12A550-CF10-164B-B552-082DDB706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7311" y="2041812"/>
                <a:ext cx="141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522436-B175-1640-A74F-FBA42658356A}"/>
                  </a:ext>
                </a:extLst>
              </p14:cNvPr>
              <p14:cNvContentPartPr/>
              <p14:nvPr/>
            </p14:nvContentPartPr>
            <p14:xfrm>
              <a:off x="5461871" y="2002212"/>
              <a:ext cx="1095840" cy="92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522436-B175-1640-A74F-FBA4265835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3871" y="1984572"/>
                <a:ext cx="113148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22E570-CDD6-1749-962B-D04195E85FA6}"/>
                  </a:ext>
                </a:extLst>
              </p14:cNvPr>
              <p14:cNvContentPartPr/>
              <p14:nvPr/>
            </p14:nvContentPartPr>
            <p14:xfrm>
              <a:off x="6560951" y="2920932"/>
              <a:ext cx="56880" cy="1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22E570-CDD6-1749-962B-D04195E85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2951" y="2903292"/>
                <a:ext cx="925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C62500-1730-2545-BCF0-4014E793939C}"/>
                  </a:ext>
                </a:extLst>
              </p14:cNvPr>
              <p14:cNvContentPartPr/>
              <p14:nvPr/>
            </p14:nvContentPartPr>
            <p14:xfrm>
              <a:off x="6616751" y="2934996"/>
              <a:ext cx="159840" cy="34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C62500-1730-2545-BCF0-4014E79393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98751" y="2917356"/>
                <a:ext cx="1954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ECF8E0-591F-6B47-9E9B-E2DC01FFD173}"/>
                  </a:ext>
                </a:extLst>
              </p14:cNvPr>
              <p14:cNvContentPartPr/>
              <p14:nvPr/>
            </p14:nvContentPartPr>
            <p14:xfrm>
              <a:off x="6769031" y="3292836"/>
              <a:ext cx="689400" cy="135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ECF8E0-591F-6B47-9E9B-E2DC01FFD1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1031" y="3275196"/>
                <a:ext cx="725040" cy="13888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C0C2FB-F005-3247-A62D-17B7C7D23369}"/>
              </a:ext>
            </a:extLst>
          </p:cNvPr>
          <p:cNvSpPr txBox="1"/>
          <p:nvPr/>
        </p:nvSpPr>
        <p:spPr>
          <a:xfrm>
            <a:off x="6344989" y="1935425"/>
            <a:ext cx="180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Namhanggang River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8D442-E2E0-974D-A5B6-68DD629843CC}"/>
              </a:ext>
            </a:extLst>
          </p:cNvPr>
          <p:cNvSpPr txBox="1"/>
          <p:nvPr/>
        </p:nvSpPr>
        <p:spPr>
          <a:xfrm>
            <a:off x="5062516" y="2929032"/>
            <a:ext cx="18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Saejae Bike Trail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875DA-FA23-8245-84C6-0272AC2D0721}"/>
              </a:ext>
            </a:extLst>
          </p:cNvPr>
          <p:cNvSpPr txBox="1"/>
          <p:nvPr/>
        </p:nvSpPr>
        <p:spPr>
          <a:xfrm>
            <a:off x="6909137" y="3559657"/>
            <a:ext cx="150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Nakdonggang River</a:t>
            </a:r>
          </a:p>
        </p:txBody>
      </p:sp>
    </p:spTree>
    <p:extLst>
      <p:ext uri="{BB962C8B-B14F-4D97-AF65-F5344CB8AC3E}">
        <p14:creationId xmlns:p14="http://schemas.microsoft.com/office/powerpoint/2010/main" val="29424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Hyoungjin</dc:creator>
  <cp:lastModifiedBy>Lee, Hyoungjin</cp:lastModifiedBy>
  <cp:revision>2</cp:revision>
  <dcterms:created xsi:type="dcterms:W3CDTF">2021-08-05T01:48:47Z</dcterms:created>
  <dcterms:modified xsi:type="dcterms:W3CDTF">2021-08-07T22:20:05Z</dcterms:modified>
</cp:coreProperties>
</file>