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00" r:id="rId2"/>
    <p:sldId id="283" r:id="rId3"/>
    <p:sldId id="284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7" r:id="rId19"/>
    <p:sldId id="258" r:id="rId20"/>
    <p:sldId id="259" r:id="rId21"/>
    <p:sldId id="261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2" r:id="rId31"/>
    <p:sldId id="274" r:id="rId32"/>
    <p:sldId id="302" r:id="rId33"/>
    <p:sldId id="275" r:id="rId34"/>
    <p:sldId id="276" r:id="rId35"/>
    <p:sldId id="277" r:id="rId36"/>
    <p:sldId id="273" r:id="rId37"/>
    <p:sldId id="280" r:id="rId38"/>
    <p:sldId id="279" r:id="rId39"/>
    <p:sldId id="281" r:id="rId40"/>
    <p:sldId id="28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pPr/>
              <a:t>06.08.2019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pPr/>
              <a:t>06.08.2019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pPr/>
              <a:t>06.08.2019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dirty="0"/>
              <a:t>Formation git - </a:t>
            </a:r>
            <a:r>
              <a:rPr lang="fr-CH" b="1" dirty="0" smtClean="0"/>
              <a:t>avancée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/>
              <a:t>Comprendre git pour l’utiliser encore mieux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23012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/>
              <a:t>/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commande : 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/>
              <a:t>/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rejet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89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Rebaser</a:t>
            </a:r>
            <a:r>
              <a:rPr lang="fr-FR" dirty="0" smtClean="0"/>
              <a:t> 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feature-mabranche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 smtClean="0"/>
              <a:t>Git </a:t>
            </a:r>
            <a:r>
              <a:rPr lang="fr-CH" sz="1600" dirty="0"/>
              <a:t>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Clonez 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Visualisez 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Affichez en console les 2 branches qui divergent</a:t>
            </a:r>
          </a:p>
          <a:p>
            <a:r>
              <a:rPr lang="fr-FR" sz="1600" dirty="0" smtClean="0"/>
              <a:t>Faites 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-</a:t>
            </a:r>
            <a:r>
              <a:rPr lang="fr-FR" sz="1600" dirty="0" err="1" smtClean="0"/>
              <a:t>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 smtClean="0"/>
              <a:t>Affichez </a:t>
            </a:r>
            <a:r>
              <a:rPr lang="fr-FR" sz="1600" dirty="0"/>
              <a:t>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Faites 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sont en 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:</a:t>
            </a:r>
          </a:p>
          <a:p>
            <a:pPr lvl="1"/>
            <a:r>
              <a:rPr lang="fr-FR" sz="1600" dirty="0" smtClean="0"/>
              <a:t>Éditer 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Ajouter 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Continuer 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: 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07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8989000" y="480170"/>
            <a:ext cx="1842237" cy="2062920"/>
            <a:chOff x="8552968" y="265987"/>
            <a:chExt cx="1842237" cy="2062920"/>
          </a:xfrm>
        </p:grpSpPr>
        <p:pic>
          <p:nvPicPr>
            <p:cNvPr id="5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2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branche identifiable dans l’historique</a:t>
            </a:r>
          </a:p>
          <a:p>
            <a:pPr lvl="1"/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suivant :</a:t>
            </a:r>
          </a:p>
          <a:p>
            <a:pPr lvl="1"/>
            <a:r>
              <a:rPr lang="fr-FR" sz="1400" dirty="0" smtClean="0"/>
              <a:t>Les branches ont divergé :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Les branches n’ont pas divergé : </a:t>
            </a:r>
            <a:r>
              <a:rPr lang="fr-FR" sz="1400" dirty="0" err="1" smtClean="0"/>
              <a:t>fast-forward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--no-ff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3" y="720163"/>
            <a:ext cx="7268985" cy="54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3314">
            <a:off x="-819980" y="2885034"/>
            <a:ext cx="2055581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cherry </a:t>
            </a:r>
            <a:r>
              <a:rPr lang="fr-CH" dirty="0" err="1" smtClean="0"/>
              <a:t>pick</a:t>
            </a:r>
            <a:r>
              <a:rPr lang="fr-CH" dirty="0" smtClean="0"/>
              <a:t>, </a:t>
            </a:r>
            <a:r>
              <a:rPr lang="fr-CH" dirty="0" err="1" smtClean="0"/>
              <a:t>rebase</a:t>
            </a:r>
            <a:r>
              <a:rPr lang="fr-CH" dirty="0" smtClean="0"/>
              <a:t> onto et </a:t>
            </a:r>
            <a:r>
              <a:rPr lang="fr-CH" dirty="0" err="1" smtClean="0"/>
              <a:t>bisect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3314">
            <a:off x="1923220" y="1506489"/>
            <a:ext cx="2055581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2439">
            <a:off x="4964955" y="1136433"/>
            <a:ext cx="2055581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45753">
            <a:off x="7754969" y="2175530"/>
            <a:ext cx="2055581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8484">
            <a:off x="10211710" y="4199747"/>
            <a:ext cx="2055581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val="28672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720" y="978080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faire une </a:t>
            </a:r>
            <a:r>
              <a:rPr lang="fr-CH" dirty="0" smtClean="0"/>
              <a:t>dichotomie </a:t>
            </a:r>
            <a:r>
              <a:rPr lang="fr-CH" dirty="0"/>
              <a:t>sur vos commit afin de trouver le commit qui a introduit </a:t>
            </a:r>
            <a:r>
              <a:rPr lang="fr-CH" dirty="0" smtClean="0"/>
              <a:t>une régression</a:t>
            </a:r>
          </a:p>
          <a:p>
            <a:pPr lvl="1"/>
            <a:r>
              <a:rPr lang="fr-CH" dirty="0" smtClean="0"/>
              <a:t>Manuel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1"/>
            <a:r>
              <a:rPr lang="fr-CH" dirty="0" smtClean="0"/>
              <a:t>Automatique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my_script</a:t>
            </a:r>
            <a:r>
              <a:rPr lang="fr-CH" dirty="0" smtClean="0"/>
              <a:t> arguments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558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fontScale="70000" lnSpcReduction="20000"/>
          </a:bodyPr>
          <a:lstStyle/>
          <a:p>
            <a:r>
              <a:rPr lang="fr-CH" dirty="0" smtClean="0"/>
              <a:t>Récupérer la branche master du projet </a:t>
            </a:r>
            <a:r>
              <a:rPr lang="fr-CH" dirty="0" err="1" smtClean="0"/>
              <a:t>template_java</a:t>
            </a:r>
            <a:endParaRPr lang="fr-CH" dirty="0" smtClean="0"/>
          </a:p>
          <a:p>
            <a:r>
              <a:rPr lang="fr-CH" dirty="0" smtClean="0"/>
              <a:t>Lancer un </a:t>
            </a:r>
            <a:r>
              <a:rPr lang="fr-CH" dirty="0" err="1" smtClean="0"/>
              <a:t>maven</a:t>
            </a:r>
            <a:r>
              <a:rPr lang="fr-CH" dirty="0" smtClean="0"/>
              <a:t> clean </a:t>
            </a:r>
            <a:r>
              <a:rPr lang="fr-CH" dirty="0" err="1" smtClean="0"/>
              <a:t>install</a:t>
            </a:r>
            <a:r>
              <a:rPr lang="fr-CH" dirty="0" smtClean="0"/>
              <a:t> pour constater qu’un test est en erreur</a:t>
            </a:r>
          </a:p>
          <a:p>
            <a:r>
              <a:rPr lang="fr-CH" dirty="0" smtClean="0"/>
              <a:t>Trouver le commit qui a fait passer ce test en erreur à l’aide de git </a:t>
            </a:r>
            <a:r>
              <a:rPr lang="fr-CH" dirty="0" err="1" smtClean="0"/>
              <a:t>bisect</a:t>
            </a:r>
            <a:endParaRPr lang="fr-CH" dirty="0"/>
          </a:p>
          <a:p>
            <a:pPr lvl="1"/>
            <a:r>
              <a:rPr lang="fr-FR" dirty="0" smtClean="0"/>
              <a:t>Initialisation du </a:t>
            </a:r>
            <a:r>
              <a:rPr lang="fr-FR" dirty="0" err="1" smtClean="0"/>
              <a:t>bisect</a:t>
            </a:r>
            <a:endParaRPr lang="fr-CH" dirty="0" smtClean="0"/>
          </a:p>
          <a:p>
            <a:pPr lvl="2"/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2"/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bad</a:t>
            </a:r>
            <a:r>
              <a:rPr lang="fr-CH" dirty="0" smtClean="0"/>
              <a:t> &lt;hash d’un commit dont le test est en erreur&gt; (ou HEAD)</a:t>
            </a:r>
            <a:endParaRPr lang="fr-CH" dirty="0" smtClean="0"/>
          </a:p>
          <a:p>
            <a:pPr lvl="2"/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smtClean="0"/>
              <a:t>good &lt;hash d’un commit dont le test n’est pas en erreur&gt;</a:t>
            </a:r>
            <a:endParaRPr lang="fr-CH" dirty="0"/>
          </a:p>
          <a:p>
            <a:pPr lvl="1"/>
            <a:r>
              <a:rPr lang="fr-FR" dirty="0" smtClean="0"/>
              <a:t>Lancer la recherche</a:t>
            </a:r>
          </a:p>
          <a:p>
            <a:pPr lvl="2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</a:t>
            </a:r>
            <a:r>
              <a:rPr lang="fr-FR" dirty="0" smtClean="0"/>
              <a:t>n </a:t>
            </a:r>
            <a:r>
              <a:rPr lang="fr-FR" dirty="0" err="1" smtClean="0"/>
              <a:t>install</a:t>
            </a:r>
            <a:endParaRPr lang="fr-CH" dirty="0" smtClean="0"/>
          </a:p>
          <a:p>
            <a:pPr lvl="2"/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bad</a:t>
            </a:r>
            <a:r>
              <a:rPr lang="fr-CH" dirty="0" smtClean="0"/>
              <a:t> -&gt; si le test est en erreur</a:t>
            </a:r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bisect</a:t>
            </a:r>
            <a:r>
              <a:rPr lang="fr-FR" dirty="0" smtClean="0"/>
              <a:t> good -&gt; si le test n’est pas en erreur</a:t>
            </a:r>
          </a:p>
          <a:p>
            <a:pPr lvl="2"/>
            <a:r>
              <a:rPr lang="fr-FR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Terminer le </a:t>
            </a:r>
            <a:r>
              <a:rPr lang="fr-FR" dirty="0" err="1" smtClean="0"/>
              <a:t>bisect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bisect</a:t>
            </a:r>
            <a:r>
              <a:rPr lang="fr-FR" dirty="0" smtClean="0"/>
              <a:t> reset</a:t>
            </a:r>
            <a:r>
              <a:rPr lang="fr-FR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658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revenir en arrière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42" y="2881241"/>
            <a:ext cx="666948" cy="8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/>
              <a:t>Amener votre environnement sur une version connue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Lorsque vous revenez à un commit antérieur, votre environnement de travail est placé sur </a:t>
            </a:r>
            <a:r>
              <a:rPr lang="fr-CH" dirty="0" smtClean="0"/>
              <a:t>un “DETACHED </a:t>
            </a:r>
            <a:r>
              <a:rPr lang="fr-CH" dirty="0"/>
              <a:t>HEAD”. Si vous </a:t>
            </a:r>
            <a:r>
              <a:rPr lang="fr-CH" dirty="0" err="1"/>
              <a:t>commitez</a:t>
            </a:r>
            <a:r>
              <a:rPr lang="fr-CH" dirty="0"/>
              <a:t> du contenu à partir de là, il créera une branche </a:t>
            </a:r>
            <a:r>
              <a:rPr lang="fr-CH" dirty="0" smtClean="0"/>
              <a:t>virtuelle référencée </a:t>
            </a:r>
            <a:r>
              <a:rPr lang="fr-CH" dirty="0"/>
              <a:t>nulle part.</a:t>
            </a:r>
          </a:p>
          <a:p>
            <a:pPr lvl="1"/>
            <a:r>
              <a:rPr lang="fr-CH" dirty="0"/>
              <a:t>Ne </a:t>
            </a:r>
            <a:r>
              <a:rPr lang="fr-CH" dirty="0" err="1"/>
              <a:t>commitez</a:t>
            </a:r>
            <a:r>
              <a:rPr lang="fr-CH" dirty="0"/>
              <a:t> pas de contenu après un </a:t>
            </a:r>
            <a:r>
              <a:rPr lang="fr-CH" dirty="0" err="1"/>
              <a:t>checkout</a:t>
            </a:r>
            <a:r>
              <a:rPr lang="fr-CH" dirty="0"/>
              <a:t> sur un commit </a:t>
            </a:r>
            <a:r>
              <a:rPr lang="fr-CH" dirty="0" smtClean="0"/>
              <a:t>spécifique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garbage</a:t>
            </a:r>
            <a:r>
              <a:rPr lang="fr-CH" dirty="0" smtClean="0"/>
              <a:t> collector)</a:t>
            </a:r>
          </a:p>
          <a:p>
            <a:pPr lvl="1"/>
            <a:r>
              <a:rPr lang="fr-CH" dirty="0" smtClean="0"/>
              <a:t>Sauf si…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763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 smtClean="0"/>
              <a:t>Créez une nouvelle branche à partir du commit «Simplification du 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781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revert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Construit un nouveau commit </a:t>
            </a:r>
            <a:r>
              <a:rPr lang="fr-CH" dirty="0"/>
              <a:t>qui annule un commit antérieur. C’est l’opération </a:t>
            </a:r>
            <a:r>
              <a:rPr lang="fr-CH" dirty="0" smtClean="0"/>
              <a:t>à utiliser </a:t>
            </a:r>
            <a:r>
              <a:rPr lang="fr-CH" dirty="0"/>
              <a:t>pour faire disparaître explicitement un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revert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Pour que la commande fonctionne, votre </a:t>
            </a:r>
            <a:r>
              <a:rPr lang="fr-CH" dirty="0" err="1"/>
              <a:t>staging</a:t>
            </a:r>
            <a:r>
              <a:rPr lang="fr-CH" dirty="0"/>
              <a:t> et votre environnement de </a:t>
            </a:r>
            <a:r>
              <a:rPr lang="fr-CH" dirty="0" smtClean="0"/>
              <a:t>travail ne </a:t>
            </a:r>
            <a:r>
              <a:rPr lang="fr-CH" dirty="0"/>
              <a:t>doivent pas contenir de modifications en </a:t>
            </a:r>
            <a:r>
              <a:rPr lang="fr-CH" dirty="0" smtClean="0"/>
              <a:t>cours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Faites un </a:t>
            </a:r>
            <a:r>
              <a:rPr lang="fr-CH" dirty="0" err="1" smtClean="0"/>
              <a:t>revert</a:t>
            </a:r>
            <a:r>
              <a:rPr lang="fr-CH" dirty="0" smtClean="0"/>
              <a:t> du commit «</a:t>
            </a:r>
            <a:r>
              <a:rPr lang="fr-CH" dirty="0"/>
              <a:t>Bilingue et adaptation du </a:t>
            </a:r>
            <a:r>
              <a:rPr lang="fr-CH" dirty="0" smtClean="0"/>
              <a:t>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810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Reset permet de jouer sur l’historique</a:t>
            </a:r>
            <a:r>
              <a:rPr lang="fr-CH" dirty="0"/>
              <a:t>. Vous pouvez déplacer le HEAD de </a:t>
            </a:r>
            <a:r>
              <a:rPr lang="fr-CH" dirty="0" smtClean="0"/>
              <a:t>votre branche </a:t>
            </a:r>
            <a:r>
              <a:rPr lang="fr-CH" dirty="0"/>
              <a:t>active sur un commit antérieur.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reset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Les changements sont remis en zone de </a:t>
            </a:r>
            <a:r>
              <a:rPr lang="fr-CH" dirty="0" err="1"/>
              <a:t>staging</a:t>
            </a:r>
            <a:r>
              <a:rPr lang="fr-CH" dirty="0"/>
              <a:t>. Vous pouvez reconstruire pas à pas vos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470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nécessaires au fonctionnement du dépôt</a:t>
            </a:r>
          </a:p>
          <a:p>
            <a:r>
              <a:rPr lang="fr-FR" dirty="0" smtClean="0"/>
              <a:t>Contient les répertoires suivants :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autres)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n’est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1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Modifiez un fichier et </a:t>
            </a:r>
            <a:r>
              <a:rPr lang="fr-CH" dirty="0" err="1" smtClean="0"/>
              <a:t>commitez</a:t>
            </a:r>
            <a:r>
              <a:rPr lang="fr-CH" dirty="0" smtClean="0"/>
              <a:t> le.</a:t>
            </a:r>
          </a:p>
          <a:p>
            <a:r>
              <a:rPr lang="fr-CH" dirty="0" smtClean="0"/>
              <a:t>Revenez un commit en arrière avec git reset.</a:t>
            </a:r>
          </a:p>
          <a:p>
            <a:r>
              <a:rPr lang="fr-CH" dirty="0" smtClean="0"/>
              <a:t>Revenez à l’état de la branche </a:t>
            </a:r>
            <a:r>
              <a:rPr lang="fr-CH" dirty="0" err="1" smtClean="0"/>
              <a:t>origin</a:t>
            </a:r>
            <a:r>
              <a:rPr lang="fr-CH" dirty="0" smtClean="0"/>
              <a:t>/master (git reset </a:t>
            </a:r>
            <a:r>
              <a:rPr lang="fr-CH" dirty="0" err="1" smtClean="0"/>
              <a:t>origin</a:t>
            </a:r>
            <a:r>
              <a:rPr lang="fr-CH" dirty="0" smtClean="0"/>
              <a:t>/master)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950384" y="5591174"/>
            <a:ext cx="8585502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Comment revenir à l’état de la branche </a:t>
            </a:r>
            <a:r>
              <a:rPr lang="fr-CH" sz="1600" dirty="0" err="1" smtClean="0">
                <a:solidFill>
                  <a:schemeClr val="bg1"/>
                </a:solidFill>
              </a:rPr>
              <a:t>origin</a:t>
            </a:r>
            <a:r>
              <a:rPr lang="fr-CH" sz="1600" dirty="0" smtClean="0">
                <a:solidFill>
                  <a:schemeClr val="bg1"/>
                </a:solidFill>
              </a:rPr>
              <a:t>/master en oubliant vos modifications sur votre dépôt local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2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err="1" smtClean="0"/>
              <a:t>ré-écrire</a:t>
            </a:r>
            <a:r>
              <a:rPr lang="fr-CH" dirty="0" smtClean="0"/>
              <a:t> l’histoire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62" y="-323617"/>
            <a:ext cx="6136873" cy="79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Reprenez le repo précédent </a:t>
            </a:r>
          </a:p>
          <a:p>
            <a:pPr lvl="1"/>
            <a:r>
              <a:rPr lang="fr-FR" dirty="0" smtClean="0"/>
              <a:t>Revenez 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commit --</a:t>
            </a:r>
            <a:r>
              <a:rPr lang="fr-CH" dirty="0" err="1" smtClean="0"/>
              <a:t>amend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de modifier le dernier commit</a:t>
            </a:r>
          </a:p>
          <a:p>
            <a:pPr lvl="1"/>
            <a:r>
              <a:rPr lang="fr-CH" dirty="0" smtClean="0"/>
              <a:t>Contenu (ajoute le contenu du </a:t>
            </a:r>
            <a:r>
              <a:rPr lang="fr-CH" dirty="0" err="1" smtClean="0"/>
              <a:t>staging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Message de commit</a:t>
            </a:r>
          </a:p>
          <a:p>
            <a:pPr lvl="1"/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Ajoutez un fichier dans votre dernier commit et modifiez son message.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86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un ensemble de </a:t>
            </a:r>
            <a:r>
              <a:rPr lang="fr-CH" dirty="0" err="1" smtClean="0"/>
              <a:t>commits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Essayez de fusionner vos trois derniers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6618" y="2078921"/>
            <a:ext cx="470476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Essayez de séparer un commit en plusieurs </a:t>
            </a:r>
            <a:r>
              <a:rPr lang="fr-CH" dirty="0" err="1" smtClean="0"/>
              <a:t>commits</a:t>
            </a:r>
            <a:r>
              <a:rPr lang="fr-CH" dirty="0" smtClean="0"/>
              <a:t> (cas d’un commit trop gros ou mélange de deux correctifs)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, git reset, git </a:t>
            </a:r>
            <a:r>
              <a:rPr lang="fr-CH" dirty="0" err="1" smtClean="0"/>
              <a:t>add</a:t>
            </a:r>
            <a:r>
              <a:rPr lang="fr-CH" dirty="0" smtClean="0"/>
              <a:t>, git commit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594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341289" y="1704274"/>
            <a:ext cx="1842237" cy="2062920"/>
            <a:chOff x="8552968" y="265987"/>
            <a:chExt cx="1842237" cy="2062920"/>
          </a:xfrm>
        </p:grpSpPr>
        <p:pic>
          <p:nvPicPr>
            <p:cNvPr id="5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  <p:pic>
        <p:nvPicPr>
          <p:cNvPr id="1026" name="Picture 2" descr="RÃ©sultat de recherche d'images pour &quot;chuck norris git push for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22" y="1204540"/>
            <a:ext cx="3638893" cy="45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er 1"/>
          <p:cNvSpPr/>
          <p:nvPr/>
        </p:nvSpPr>
        <p:spPr>
          <a:xfrm rot="1567956">
            <a:off x="6888693" y="2705876"/>
            <a:ext cx="1669938" cy="10187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</p:spPr>
        <p:txBody>
          <a:bodyPr/>
          <a:lstStyle/>
          <a:p>
            <a:r>
              <a:rPr lang="fr-CH" dirty="0" err="1" smtClean="0"/>
              <a:t>Disclaimer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781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</a:t>
            </a:r>
            <a:r>
              <a:rPr lang="fr-CH" dirty="0" err="1" smtClean="0"/>
              <a:t>hooks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</a:t>
            </a:r>
            <a:r>
              <a:rPr lang="fr-CH" dirty="0" err="1" smtClean="0"/>
              <a:t>hook</a:t>
            </a:r>
            <a:r>
              <a:rPr lang="fr-CH" dirty="0" smtClean="0"/>
              <a:t>, pourquoi faire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</a:t>
            </a:r>
            <a:r>
              <a:rPr lang="fr-CH" dirty="0" err="1"/>
              <a:t>hook</a:t>
            </a:r>
            <a:r>
              <a:rPr lang="fr-CH" dirty="0"/>
              <a:t> est un script qui s'exécute dès qu’un événement particulier se </a:t>
            </a:r>
            <a:r>
              <a:rPr lang="fr-CH" dirty="0" smtClean="0"/>
              <a:t>produit dans </a:t>
            </a:r>
            <a:r>
              <a:rPr lang="fr-CH" dirty="0"/>
              <a:t>un repo. </a:t>
            </a:r>
            <a:r>
              <a:rPr lang="fr-CH" dirty="0" smtClean="0"/>
              <a:t>git.</a:t>
            </a:r>
          </a:p>
          <a:p>
            <a:pPr lvl="1"/>
            <a:r>
              <a:rPr lang="fr-CH" dirty="0" smtClean="0"/>
              <a:t>Dans </a:t>
            </a:r>
            <a:r>
              <a:rPr lang="fr-CH" dirty="0" err="1"/>
              <a:t>gitlab</a:t>
            </a:r>
            <a:r>
              <a:rPr lang="fr-CH" dirty="0"/>
              <a:t>, ce sont les </a:t>
            </a:r>
            <a:r>
              <a:rPr lang="fr-CH" dirty="0" err="1"/>
              <a:t>webhooks</a:t>
            </a:r>
            <a:r>
              <a:rPr lang="fr-CH" dirty="0"/>
              <a:t> qui sont responsables de lancer </a:t>
            </a:r>
            <a:r>
              <a:rPr lang="fr-CH" dirty="0" smtClean="0"/>
              <a:t>une action.</a:t>
            </a:r>
          </a:p>
          <a:p>
            <a:r>
              <a:rPr lang="fr-CH" dirty="0"/>
              <a:t>Cas d’utilisation :</a:t>
            </a:r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côté serveur</a:t>
            </a:r>
          </a:p>
          <a:p>
            <a:pPr lvl="2"/>
            <a:r>
              <a:rPr lang="fr-CH" dirty="0" smtClean="0"/>
              <a:t>mise </a:t>
            </a:r>
            <a:r>
              <a:rPr lang="fr-CH" dirty="0"/>
              <a:t>en place d’une stratégie de commit</a:t>
            </a:r>
          </a:p>
          <a:p>
            <a:pPr lvl="2"/>
            <a:r>
              <a:rPr lang="fr-CH" dirty="0" smtClean="0"/>
              <a:t>workflows </a:t>
            </a:r>
            <a:r>
              <a:rPr lang="fr-CH" dirty="0"/>
              <a:t>d’intégration continue</a:t>
            </a:r>
          </a:p>
          <a:p>
            <a:pPr lvl="2"/>
            <a:r>
              <a:rPr lang="fr-CH" dirty="0" smtClean="0"/>
              <a:t>publication </a:t>
            </a:r>
            <a:r>
              <a:rPr lang="fr-CH" dirty="0"/>
              <a:t>des notifications sur un </a:t>
            </a:r>
            <a:r>
              <a:rPr lang="fr-CH" dirty="0" err="1"/>
              <a:t>channel</a:t>
            </a:r>
            <a:r>
              <a:rPr lang="fr-CH" dirty="0"/>
              <a:t> </a:t>
            </a:r>
            <a:r>
              <a:rPr lang="fr-CH" dirty="0" err="1" smtClean="0"/>
              <a:t>Mattermost</a:t>
            </a:r>
            <a:endParaRPr lang="fr-CH" dirty="0"/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lvl="2"/>
            <a:r>
              <a:rPr lang="fr-CH" dirty="0" smtClean="0"/>
              <a:t>script </a:t>
            </a:r>
            <a:r>
              <a:rPr lang="fr-CH" dirty="0"/>
              <a:t>spécifique</a:t>
            </a:r>
          </a:p>
        </p:txBody>
      </p:sp>
    </p:spTree>
    <p:extLst>
      <p:ext uri="{BB962C8B-B14F-4D97-AF65-F5344CB8AC3E}">
        <p14:creationId xmlns:p14="http://schemas.microsoft.com/office/powerpoint/2010/main" val="1332524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Les types de </a:t>
            </a:r>
            <a:r>
              <a:rPr lang="fr-CH" b="1" dirty="0" err="1"/>
              <a:t>hooks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78010"/>
            <a:ext cx="10281992" cy="4355498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pre</a:t>
            </a:r>
            <a:r>
              <a:rPr lang="fr-CH" dirty="0"/>
              <a:t>-commit</a:t>
            </a:r>
          </a:p>
          <a:p>
            <a:pPr lvl="1"/>
            <a:r>
              <a:rPr lang="fr-CH" dirty="0" smtClean="0"/>
              <a:t>avant </a:t>
            </a:r>
            <a:r>
              <a:rPr lang="fr-CH" dirty="0"/>
              <a:t>chaque git commit</a:t>
            </a:r>
          </a:p>
          <a:p>
            <a:r>
              <a:rPr lang="fr-CH" dirty="0" err="1" smtClean="0"/>
              <a:t>prepare</a:t>
            </a:r>
            <a:r>
              <a:rPr lang="fr-CH" dirty="0" smtClean="0"/>
              <a:t>-commit-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pour </a:t>
            </a:r>
            <a:r>
              <a:rPr lang="fr-CH" dirty="0"/>
              <a:t>indiquer un message de commit dans l'éditeur de texte</a:t>
            </a:r>
          </a:p>
          <a:p>
            <a:r>
              <a:rPr lang="fr-CH" dirty="0" smtClean="0"/>
              <a:t>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après </a:t>
            </a:r>
            <a:r>
              <a:rPr lang="fr-CH" dirty="0"/>
              <a:t>que l'utilisateur a saisi un message de commit</a:t>
            </a:r>
          </a:p>
          <a:p>
            <a:r>
              <a:rPr lang="fr-CH" dirty="0" smtClean="0"/>
              <a:t>post-commit</a:t>
            </a:r>
            <a:endParaRPr lang="fr-CH" dirty="0"/>
          </a:p>
          <a:p>
            <a:pPr lvl="1"/>
            <a:r>
              <a:rPr lang="fr-CH" dirty="0" smtClean="0"/>
              <a:t>utilisé </a:t>
            </a:r>
            <a:r>
              <a:rPr lang="fr-CH" dirty="0"/>
              <a:t>à des fins de notification</a:t>
            </a:r>
          </a:p>
          <a:p>
            <a:r>
              <a:rPr lang="fr-CH" dirty="0" smtClean="0"/>
              <a:t>post-</a:t>
            </a:r>
            <a:r>
              <a:rPr lang="fr-CH" dirty="0" err="1" smtClean="0"/>
              <a:t>checkout</a:t>
            </a:r>
            <a:endParaRPr lang="fr-CH" dirty="0"/>
          </a:p>
          <a:p>
            <a:pPr lvl="1"/>
            <a:r>
              <a:rPr lang="fr-CH" dirty="0" smtClean="0"/>
              <a:t>à </a:t>
            </a:r>
            <a:r>
              <a:rPr lang="fr-CH" dirty="0"/>
              <a:t>chaque git </a:t>
            </a:r>
            <a:r>
              <a:rPr lang="fr-CH" dirty="0" err="1"/>
              <a:t>checkout</a:t>
            </a:r>
            <a:r>
              <a:rPr lang="fr-CH" dirty="0"/>
              <a:t>, utile pour faire le ménage sur notre solution</a:t>
            </a:r>
          </a:p>
          <a:p>
            <a:r>
              <a:rPr lang="fr-CH" dirty="0" err="1" smtClean="0"/>
              <a:t>pre-rebase</a:t>
            </a:r>
            <a:endParaRPr lang="fr-CH" dirty="0"/>
          </a:p>
          <a:p>
            <a:pPr lvl="1"/>
            <a:r>
              <a:rPr lang="fr-CH" dirty="0" smtClean="0"/>
              <a:t>avant </a:t>
            </a:r>
            <a:r>
              <a:rPr lang="fr-CH" dirty="0"/>
              <a:t>que git </a:t>
            </a:r>
            <a:r>
              <a:rPr lang="fr-CH" dirty="0" err="1"/>
              <a:t>rebase</a:t>
            </a:r>
            <a:r>
              <a:rPr lang="fr-CH" dirty="0"/>
              <a:t> n'apporte le moindre changement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50384" y="5698268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Des </a:t>
            </a:r>
            <a:r>
              <a:rPr lang="fr-CH" sz="1600" dirty="0" err="1">
                <a:solidFill>
                  <a:schemeClr val="bg1"/>
                </a:solidFill>
              </a:rPr>
              <a:t>hooks</a:t>
            </a:r>
            <a:r>
              <a:rPr lang="fr-CH" sz="1600" dirty="0">
                <a:solidFill>
                  <a:schemeClr val="bg1"/>
                </a:solidFill>
              </a:rPr>
              <a:t> côté serveur existent : </a:t>
            </a:r>
            <a:r>
              <a:rPr lang="fr-CH" sz="1600" dirty="0" err="1">
                <a:solidFill>
                  <a:schemeClr val="bg1"/>
                </a:solidFill>
              </a:rPr>
              <a:t>pre-receive</a:t>
            </a:r>
            <a:r>
              <a:rPr lang="fr-CH" sz="1600" dirty="0">
                <a:solidFill>
                  <a:schemeClr val="bg1"/>
                </a:solidFill>
              </a:rPr>
              <a:t>, update, post-</a:t>
            </a:r>
            <a:r>
              <a:rPr lang="fr-CH" sz="1600" dirty="0" err="1">
                <a:solidFill>
                  <a:schemeClr val="bg1"/>
                </a:solidFill>
              </a:rPr>
              <a:t>receive</a:t>
            </a:r>
            <a:r>
              <a:rPr lang="fr-CH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50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211855"/>
            <a:ext cx="10281992" cy="482538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4 types</a:t>
            </a:r>
          </a:p>
          <a:p>
            <a:pPr lvl="1"/>
            <a:r>
              <a:rPr lang="fr-FR" dirty="0" smtClean="0"/>
              <a:t>Commit</a:t>
            </a:r>
          </a:p>
          <a:p>
            <a:pPr lvl="1"/>
            <a:r>
              <a:rPr lang="fr-FR" dirty="0" err="1" smtClean="0"/>
              <a:t>Tree</a:t>
            </a:r>
            <a:endParaRPr lang="fr-FR" dirty="0"/>
          </a:p>
          <a:p>
            <a:pPr lvl="1"/>
            <a:r>
              <a:rPr lang="fr-FR" dirty="0" smtClean="0"/>
              <a:t>Blob -&gt; contient le contenu des fichiers</a:t>
            </a:r>
          </a:p>
          <a:p>
            <a:pPr lvl="1"/>
            <a:r>
              <a:rPr lang="fr-FR" dirty="0" smtClean="0"/>
              <a:t>Tag -&gt; permet de tagguer un commit</a:t>
            </a:r>
          </a:p>
          <a:p>
            <a:r>
              <a:rPr lang="fr-FR" dirty="0" smtClean="0"/>
              <a:t>Tous les objets sont signés </a:t>
            </a:r>
            <a:r>
              <a:rPr lang="fr-FR" dirty="0"/>
              <a:t>par la fonction de </a:t>
            </a:r>
            <a:r>
              <a:rPr lang="fr-FR" dirty="0" err="1"/>
              <a:t>hashage</a:t>
            </a:r>
            <a:r>
              <a:rPr lang="fr-FR" dirty="0"/>
              <a:t> SHA-1</a:t>
            </a:r>
            <a:r>
              <a:rPr lang="fr-FR" dirty="0" smtClean="0"/>
              <a:t> se basant sur le contenu de l’objet</a:t>
            </a:r>
          </a:p>
          <a:p>
            <a:pPr lvl="1"/>
            <a:r>
              <a:rPr lang="fr-FR" dirty="0" smtClean="0"/>
              <a:t>git </a:t>
            </a:r>
            <a:r>
              <a:rPr lang="fr-FR" dirty="0"/>
              <a:t>hash-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object-name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Hash unique (chance de collision très faible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Identité : permet de synchroniser les dépôts entre eux</a:t>
            </a:r>
          </a:p>
          <a:p>
            <a:pPr lvl="1"/>
            <a:r>
              <a:rPr lang="fr-FR" dirty="0" smtClean="0"/>
              <a:t>Intégrité</a:t>
            </a:r>
          </a:p>
          <a:p>
            <a:r>
              <a:rPr lang="fr-FR" dirty="0" smtClean="0"/>
              <a:t>Les objets sont immuables</a:t>
            </a:r>
          </a:p>
          <a:p>
            <a:r>
              <a:rPr lang="fr-FR" dirty="0" smtClean="0"/>
              <a:t>Ces objets sont liés entre eux sous forme d’un arbre dont la racine est un commit</a:t>
            </a:r>
          </a:p>
          <a:p>
            <a:endParaRPr lang="fr-FR" dirty="0" smtClean="0"/>
          </a:p>
          <a:p>
            <a:endParaRPr lang="fr-FR" dirty="0" smtClean="0"/>
          </a:p>
          <a:p>
            <a:pPr marL="80962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1240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Où sont les </a:t>
            </a:r>
            <a:r>
              <a:rPr lang="fr-CH" dirty="0" err="1" smtClean="0"/>
              <a:t>hooks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Regarder les exemples de .git/</a:t>
            </a:r>
            <a:r>
              <a:rPr lang="fr-CH" dirty="0" err="1" smtClean="0"/>
              <a:t>hooks</a:t>
            </a:r>
            <a:endParaRPr lang="fr-CH" dirty="0" smtClean="0"/>
          </a:p>
          <a:p>
            <a:pPr lvl="1"/>
            <a:r>
              <a:rPr lang="fr-CH" dirty="0" err="1" smtClean="0"/>
              <a:t>Pre</a:t>
            </a:r>
            <a:r>
              <a:rPr lang="fr-CH" dirty="0" smtClean="0"/>
              <a:t>-commit : lancement de tests, …</a:t>
            </a:r>
          </a:p>
          <a:p>
            <a:pPr lvl="1"/>
            <a:r>
              <a:rPr lang="fr-CH" dirty="0" err="1" smtClean="0"/>
              <a:t>Prepare</a:t>
            </a:r>
            <a:r>
              <a:rPr lang="fr-CH" dirty="0" smtClean="0"/>
              <a:t>-commit-message : modifier les messages de </a:t>
            </a:r>
            <a:r>
              <a:rPr lang="fr-CH" dirty="0" err="1" smtClean="0"/>
              <a:t>commits</a:t>
            </a:r>
            <a:r>
              <a:rPr lang="fr-CH" dirty="0" smtClean="0"/>
              <a:t> (préfixe en fonction du nom de la branche, …)</a:t>
            </a:r>
          </a:p>
          <a:p>
            <a:pPr lvl="1"/>
            <a:r>
              <a:rPr lang="fr-CH" dirty="0" smtClean="0"/>
              <a:t>Commit-</a:t>
            </a:r>
            <a:r>
              <a:rPr lang="fr-CH" dirty="0" err="1" smtClean="0"/>
              <a:t>msg</a:t>
            </a:r>
            <a:r>
              <a:rPr lang="fr-CH" dirty="0" smtClean="0"/>
              <a:t> : vérification du message de commit, …</a:t>
            </a:r>
          </a:p>
          <a:p>
            <a:pPr lvl="1"/>
            <a:r>
              <a:rPr lang="fr-CH" dirty="0" smtClean="0"/>
              <a:t>Post-commit : notifications, envoie de mail, …</a:t>
            </a:r>
          </a:p>
        </p:txBody>
      </p:sp>
    </p:spTree>
    <p:extLst>
      <p:ext uri="{BB962C8B-B14F-4D97-AF65-F5344CB8AC3E}">
        <p14:creationId xmlns:p14="http://schemas.microsoft.com/office/powerpoint/2010/main" val="1749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50384" y="1951038"/>
            <a:ext cx="5120902" cy="3640136"/>
          </a:xfrm>
        </p:spPr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est un pointeur sur un commit</a:t>
            </a:r>
          </a:p>
          <a:p>
            <a:pPr lvl="1"/>
            <a:r>
              <a:rPr lang="fr-FR" dirty="0" smtClean="0"/>
              <a:t>Peu coûteux</a:t>
            </a:r>
          </a:p>
          <a:p>
            <a:r>
              <a:rPr lang="fr-FR" dirty="0" smtClean="0"/>
              <a:t>Les Tags sont des labels associés à un commit</a:t>
            </a:r>
          </a:p>
          <a:p>
            <a:pPr lvl="1"/>
            <a:endParaRPr lang="fr-FR" dirty="0" smtClean="0"/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smtClean="0"/>
              <a:t> (non interactif)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018"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pull crée 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 (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endParaRPr lang="fr-FR" dirty="0" smtClean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/>
              <a:t>Recreer</a:t>
            </a:r>
            <a:r>
              <a:rPr lang="fr-FR" dirty="0"/>
              <a:t> ma branche locale a partir du Head de la </a:t>
            </a:r>
            <a:r>
              <a:rPr lang="fr-FR" dirty="0" err="1"/>
              <a:t>branch</a:t>
            </a:r>
            <a:r>
              <a:rPr lang="fr-FR" dirty="0"/>
              <a:t> distante</a:t>
            </a:r>
          </a:p>
          <a:p>
            <a:pPr lvl="1"/>
            <a:r>
              <a:rPr lang="fr-FR" dirty="0" smtClean="0"/>
              <a:t>Rejoue mes </a:t>
            </a:r>
            <a:r>
              <a:rPr lang="fr-FR" dirty="0" err="1" smtClean="0"/>
              <a:t>commits</a:t>
            </a:r>
            <a:r>
              <a:rPr lang="fr-FR" dirty="0" smtClean="0"/>
              <a:t> (stockés temporairement) par-dessus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593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 : </a:t>
            </a:r>
            <a:r>
              <a:rPr lang="fr-FR" dirty="0" err="1" smtClean="0"/>
              <a:t>rebase</a:t>
            </a:r>
            <a:r>
              <a:rPr lang="fr-FR" dirty="0" smtClean="0"/>
              <a:t> 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1397</Words>
  <Application>Microsoft Office PowerPoint</Application>
  <PresentationFormat>Grand écran</PresentationFormat>
  <Paragraphs>219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3" baseType="lpstr">
      <vt:lpstr>MS PGothic</vt:lpstr>
      <vt:lpstr>Arial</vt:lpstr>
      <vt:lpstr>Calibri</vt:lpstr>
      <vt:lpstr>Courier New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open_sanslight</vt:lpstr>
      <vt:lpstr>Wingdings</vt:lpstr>
      <vt:lpstr>Thème par défaut</vt:lpstr>
      <vt:lpstr>Formation git - avancée Comprendre git pour l’utiliser encore mieux tous les jours</vt:lpstr>
      <vt:lpstr>Git sous le capot</vt:lpstr>
      <vt:lpstr>L’architecture</vt:lpstr>
      <vt:lpstr>Les objets</vt:lpstr>
      <vt:lpstr>Relation entre les objets</vt:lpstr>
      <vt:lpstr>Graphe des commits</vt:lpstr>
      <vt:lpstr>Rebase (non interactif)</vt:lpstr>
      <vt:lpstr>Pull rebase </vt:lpstr>
      <vt:lpstr>Rapatrier les commits distants : rebase ou merge?</vt:lpstr>
      <vt:lpstr>Rapatrier les commits distants avec le rebase</vt:lpstr>
      <vt:lpstr>Rebaser une branche avec la branche de référence</vt:lpstr>
      <vt:lpstr>Explication</vt:lpstr>
      <vt:lpstr>Exercice : Rebase</vt:lpstr>
      <vt:lpstr>Rebase en cas de conflit</vt:lpstr>
      <vt:lpstr>Merge de branche (= fuuuuusion)</vt:lpstr>
      <vt:lpstr>Merge</vt:lpstr>
      <vt:lpstr>Merge</vt:lpstr>
      <vt:lpstr>Hands-on : git cherry pick, rebase onto et bisect</vt:lpstr>
      <vt:lpstr>git cherry-pick</vt:lpstr>
      <vt:lpstr>git cherry-pick</vt:lpstr>
      <vt:lpstr>git cherry-pick</vt:lpstr>
      <vt:lpstr>git rebase --onto</vt:lpstr>
      <vt:lpstr>git bisect</vt:lpstr>
      <vt:lpstr>git bisect</vt:lpstr>
      <vt:lpstr>Hands-on : revenir en arrière</vt:lpstr>
      <vt:lpstr>git checkout</vt:lpstr>
      <vt:lpstr>git checkout</vt:lpstr>
      <vt:lpstr>git revert</vt:lpstr>
      <vt:lpstr>git reset</vt:lpstr>
      <vt:lpstr>git reset</vt:lpstr>
      <vt:lpstr>Hands-on : ré-écrire l’histoire</vt:lpstr>
      <vt:lpstr>Reflog</vt:lpstr>
      <vt:lpstr>git commit --amend</vt:lpstr>
      <vt:lpstr>git rebase -i</vt:lpstr>
      <vt:lpstr>git rebase -i</vt:lpstr>
      <vt:lpstr>Disclaimer</vt:lpstr>
      <vt:lpstr>Les hooks</vt:lpstr>
      <vt:lpstr>Un hook, pourquoi faire ?</vt:lpstr>
      <vt:lpstr>Les types de hooks</vt:lpstr>
      <vt:lpstr>Où sont les hooks 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Xavier Bordy</cp:lastModifiedBy>
  <cp:revision>38</cp:revision>
  <dcterms:created xsi:type="dcterms:W3CDTF">2019-05-23T11:14:37Z</dcterms:created>
  <dcterms:modified xsi:type="dcterms:W3CDTF">2019-08-06T07:09:06Z</dcterms:modified>
</cp:coreProperties>
</file>