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6" r:id="rId4"/>
    <p:sldId id="288" r:id="rId5"/>
    <p:sldId id="285" r:id="rId6"/>
    <p:sldId id="287" r:id="rId7"/>
    <p:sldId id="267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AC22-BBD7-4D6B-9D68-FA87AE99E0F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FF69-6A87-4316-B30A-7C03F436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7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DA985B-698B-44FF-A13F-CD6B2A476F8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2C6A-1FCA-4D8D-9BD5-DC6B8E08FAF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6F9-6B9B-4A95-9AA0-5BA6EAFB5C1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15F6-2914-4BF2-A358-96ED8CF77DC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AD01-B443-4C2D-BB67-4F0A91DDF92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A0-588B-4BF3-8CDE-E0EF8748131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9E4F-60D8-46A3-9F70-7AB0CF3217A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C5EA-ED91-4240-BCDD-DA121BF5873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3E0-ABBD-473F-B8E7-E265A25908C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DF29-1870-4471-96D2-7B7AD65EDBA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1FCB-1273-47E7-B963-860F32C30AF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E02-D1FD-42F1-9652-AAE166B5EE4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537C-7BA7-4412-887D-3F8D09B6388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C745-D97E-4B0F-85A5-04FDFE8E6D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C592-C80B-4B0D-8B1A-BA5CABDCCCA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AF6-5C75-4DD4-AAB0-040F4465FC5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9BB8-754C-46E3-B271-C1C21342F95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7F72E-AB02-492F-8B1A-6A1F01795D4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logger.com/blog/post/edit/8683772177731472127/8512912789967547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O8Wt_PCgE&amp;list=WL&amp;index=98&amp;t=589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6084-AECB-4173-924B-EF5D97CE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038" y="1947989"/>
            <a:ext cx="10564009" cy="2421464"/>
          </a:xfrm>
        </p:spPr>
        <p:txBody>
          <a:bodyPr/>
          <a:lstStyle/>
          <a:p>
            <a:r>
              <a:rPr lang="en-IN" dirty="0"/>
              <a:t>How to LEARN a NEW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2FFFA-7E78-4144-AE36-128C1398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493" y="4869827"/>
            <a:ext cx="9511554" cy="1405467"/>
          </a:xfrm>
        </p:spPr>
        <p:txBody>
          <a:bodyPr>
            <a:normAutofit/>
          </a:bodyPr>
          <a:lstStyle/>
          <a:p>
            <a:r>
              <a:rPr lang="en-IN" sz="2400" dirty="0"/>
              <a:t>By </a:t>
            </a:r>
          </a:p>
          <a:p>
            <a:r>
              <a:rPr lang="en-IN" sz="2400" dirty="0"/>
              <a:t>john Sylvester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B316C-09B0-4222-AB46-639D6ECF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54194" y="335945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: </a:t>
            </a:r>
            <a:endParaRPr lang="en-IN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24B1B-38B6-4EAA-8365-609DDFD7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38" y="1026130"/>
            <a:ext cx="7696200" cy="54959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723469" y="102613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723468" y="218429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723467" y="332868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723466" y="448684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723465" y="573741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556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pic>
        <p:nvPicPr>
          <p:cNvPr id="4098" name="Picture 2" descr="Similarities and Differences between OSI and TCP/IP model">
            <a:extLst>
              <a:ext uri="{FF2B5EF4-FFF2-40B4-BE49-F238E27FC236}">
                <a16:creationId xmlns:a16="http://schemas.microsoft.com/office/drawing/2014/main" id="{CE2EF5AC-0DF3-4526-953C-C52F5DEA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43" y="1869143"/>
            <a:ext cx="5839008" cy="43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4BD11E-5FDE-41A3-B5AE-BCD40EF17F48}"/>
              </a:ext>
            </a:extLst>
          </p:cNvPr>
          <p:cNvSpPr/>
          <p:nvPr/>
        </p:nvSpPr>
        <p:spPr>
          <a:xfrm>
            <a:off x="3289151" y="2408656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DF22A-35D8-4FC6-A7D0-A7D3921AC3D0}"/>
              </a:ext>
            </a:extLst>
          </p:cNvPr>
          <p:cNvSpPr txBox="1"/>
          <p:nvPr/>
        </p:nvSpPr>
        <p:spPr>
          <a:xfrm>
            <a:off x="4545105" y="899647"/>
            <a:ext cx="8722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   Concept of layering followed everywhere </a:t>
            </a:r>
          </a:p>
          <a:p>
            <a:r>
              <a:rPr lang="en-IN" sz="3000" dirty="0"/>
              <a:t>                                                </a:t>
            </a:r>
          </a:p>
          <a:p>
            <a:r>
              <a:rPr lang="en-IN" sz="3000" dirty="0"/>
              <a:t> </a:t>
            </a:r>
          </a:p>
          <a:p>
            <a:r>
              <a:rPr lang="en-IN" sz="3000" dirty="0">
                <a:solidFill>
                  <a:srgbClr val="FFFF00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417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242E2-A8A5-4572-BF93-F40F91F4B1B0}"/>
              </a:ext>
            </a:extLst>
          </p:cNvPr>
          <p:cNvSpPr txBox="1"/>
          <p:nvPr/>
        </p:nvSpPr>
        <p:spPr>
          <a:xfrm>
            <a:off x="3259567" y="898496"/>
            <a:ext cx="38619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Cloud  =   OS </a:t>
            </a:r>
          </a:p>
          <a:p>
            <a:r>
              <a:rPr lang="en-IN" sz="3000" dirty="0"/>
              <a:t>                   +  </a:t>
            </a:r>
          </a:p>
          <a:p>
            <a:r>
              <a:rPr lang="en-IN" sz="3000" dirty="0"/>
              <a:t>                Networking </a:t>
            </a:r>
          </a:p>
          <a:p>
            <a:r>
              <a:rPr lang="en-IN" sz="3000" dirty="0"/>
              <a:t>                   + </a:t>
            </a:r>
          </a:p>
          <a:p>
            <a:r>
              <a:rPr lang="en-IN" sz="3000" dirty="0"/>
              <a:t>               Database </a:t>
            </a:r>
          </a:p>
          <a:p>
            <a:r>
              <a:rPr lang="en-IN" sz="3000" dirty="0"/>
              <a:t>                  + </a:t>
            </a:r>
          </a:p>
          <a:p>
            <a:r>
              <a:rPr lang="en-IN" sz="3000" dirty="0"/>
              <a:t>                Programming </a:t>
            </a:r>
            <a:endParaRPr lang="en-IN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6B47F-C421-404D-9313-4BD7C2150A09}"/>
              </a:ext>
            </a:extLst>
          </p:cNvPr>
          <p:cNvSpPr txBox="1"/>
          <p:nvPr/>
        </p:nvSpPr>
        <p:spPr>
          <a:xfrm>
            <a:off x="7767023" y="898496"/>
            <a:ext cx="4281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AI    =    Mathematical </a:t>
            </a:r>
          </a:p>
          <a:p>
            <a:r>
              <a:rPr lang="en-IN" sz="3000" dirty="0"/>
              <a:t>              Expressions      </a:t>
            </a:r>
            <a:endParaRPr lang="en-IN" sz="3000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C0DD6D-E1D4-4ECF-B536-9AC3E777D3E6}"/>
              </a:ext>
            </a:extLst>
          </p:cNvPr>
          <p:cNvCxnSpPr/>
          <p:nvPr/>
        </p:nvCxnSpPr>
        <p:spPr>
          <a:xfrm>
            <a:off x="7444292" y="774551"/>
            <a:ext cx="0" cy="34479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6583170-71BA-4AB8-89DC-7E0071B5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0" y="3152479"/>
            <a:ext cx="6096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20E14-841B-46ED-BF85-822A4BE0E3A7}"/>
              </a:ext>
            </a:extLst>
          </p:cNvPr>
          <p:cNvSpPr txBox="1"/>
          <p:nvPr/>
        </p:nvSpPr>
        <p:spPr>
          <a:xfrm>
            <a:off x="3294529" y="1031182"/>
            <a:ext cx="87226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Internet Of Things:     </a:t>
            </a:r>
            <a:r>
              <a:rPr lang="en-IN" sz="2500" dirty="0"/>
              <a:t>Data collected by devices ( Database ) </a:t>
            </a:r>
          </a:p>
          <a:p>
            <a:r>
              <a:rPr lang="en-IN" sz="3000" dirty="0"/>
              <a:t>                                                     + </a:t>
            </a:r>
          </a:p>
          <a:p>
            <a:r>
              <a:rPr lang="en-IN" sz="3000" dirty="0"/>
              <a:t>                                                </a:t>
            </a:r>
            <a:r>
              <a:rPr lang="en-IN" sz="2500" dirty="0"/>
              <a:t>Networking </a:t>
            </a:r>
            <a:r>
              <a:rPr lang="en-IN" sz="3000" dirty="0"/>
              <a:t> </a:t>
            </a:r>
          </a:p>
          <a:p>
            <a:r>
              <a:rPr lang="en-IN" sz="3000" dirty="0"/>
              <a:t> </a:t>
            </a:r>
          </a:p>
          <a:p>
            <a:r>
              <a:rPr lang="en-IN" sz="3000" dirty="0">
                <a:solidFill>
                  <a:srgbClr val="FFFF00"/>
                </a:solidFill>
              </a:rPr>
              <a:t>            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9E1A1F-52A2-4222-B226-3DE037A09B2F}"/>
              </a:ext>
            </a:extLst>
          </p:cNvPr>
          <p:cNvSpPr/>
          <p:nvPr/>
        </p:nvSpPr>
        <p:spPr>
          <a:xfrm>
            <a:off x="3076686" y="3536916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242E2-A8A5-4572-BF93-F40F91F4B1B0}"/>
              </a:ext>
            </a:extLst>
          </p:cNvPr>
          <p:cNvSpPr txBox="1"/>
          <p:nvPr/>
        </p:nvSpPr>
        <p:spPr>
          <a:xfrm>
            <a:off x="5267659" y="1224548"/>
            <a:ext cx="570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OS :  Windows , Linux, Mac , </a:t>
            </a:r>
          </a:p>
          <a:p>
            <a:endParaRPr lang="en-IN" sz="3000" dirty="0">
              <a:solidFill>
                <a:srgbClr val="FFFF00"/>
              </a:solidFill>
            </a:endParaRPr>
          </a:p>
          <a:p>
            <a:r>
              <a:rPr lang="en-IN" sz="3000" dirty="0">
                <a:solidFill>
                  <a:srgbClr val="FFFF00"/>
                </a:solidFill>
              </a:rPr>
              <a:t>         Android, iOS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A00A0-BF65-46D6-AF33-0E29810BC5D9}"/>
              </a:ext>
            </a:extLst>
          </p:cNvPr>
          <p:cNvSpPr/>
          <p:nvPr/>
        </p:nvSpPr>
        <p:spPr>
          <a:xfrm>
            <a:off x="3302598" y="1301675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6342A7-3C7E-41BA-AA23-0CF3865FBD6B}"/>
              </a:ext>
            </a:extLst>
          </p:cNvPr>
          <p:cNvSpPr/>
          <p:nvPr/>
        </p:nvSpPr>
        <p:spPr>
          <a:xfrm>
            <a:off x="255495" y="3429000"/>
            <a:ext cx="2857939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E6546-CE66-482B-87E0-B6537B9A1171}"/>
              </a:ext>
            </a:extLst>
          </p:cNvPr>
          <p:cNvSpPr/>
          <p:nvPr/>
        </p:nvSpPr>
        <p:spPr>
          <a:xfrm>
            <a:off x="3238061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Reflect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14C9A-0E96-40F7-8780-7C3AF728AB47}"/>
              </a:ext>
            </a:extLst>
          </p:cNvPr>
          <p:cNvSpPr/>
          <p:nvPr/>
        </p:nvSpPr>
        <p:spPr>
          <a:xfrm>
            <a:off x="6220627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Implement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BBA8D-A95B-4458-92B1-94EB65BBAC6E}"/>
              </a:ext>
            </a:extLst>
          </p:cNvPr>
          <p:cNvSpPr/>
          <p:nvPr/>
        </p:nvSpPr>
        <p:spPr>
          <a:xfrm>
            <a:off x="9203193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Share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434759-35C0-4C48-9ACE-1E12EDA97308}"/>
              </a:ext>
            </a:extLst>
          </p:cNvPr>
          <p:cNvCxnSpPr/>
          <p:nvPr/>
        </p:nvCxnSpPr>
        <p:spPr>
          <a:xfrm>
            <a:off x="776787" y="1506070"/>
            <a:ext cx="847165" cy="1613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0C0F4-0A48-4599-A64B-12692BB8C1F5}"/>
              </a:ext>
            </a:extLst>
          </p:cNvPr>
          <p:cNvCxnSpPr>
            <a:cxnSpLocks/>
          </p:cNvCxnSpPr>
          <p:nvPr/>
        </p:nvCxnSpPr>
        <p:spPr>
          <a:xfrm flipV="1">
            <a:off x="466165" y="4880628"/>
            <a:ext cx="1157787" cy="11788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B305AA5-A557-4A0D-836A-9E6AA881A718}"/>
              </a:ext>
            </a:extLst>
          </p:cNvPr>
          <p:cNvSpPr/>
          <p:nvPr/>
        </p:nvSpPr>
        <p:spPr>
          <a:xfrm rot="16200000">
            <a:off x="7172665" y="-1621712"/>
            <a:ext cx="847165" cy="8716374"/>
          </a:xfrm>
          <a:prstGeom prst="rightBrac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EF2A-0DF3-42DA-AA27-EABE80B6DFEE}"/>
              </a:ext>
            </a:extLst>
          </p:cNvPr>
          <p:cNvSpPr txBox="1"/>
          <p:nvPr/>
        </p:nvSpPr>
        <p:spPr>
          <a:xfrm>
            <a:off x="7092450" y="1766951"/>
            <a:ext cx="3461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Output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76CD1FA-CFEB-4E6A-B96D-68422C0D175C}"/>
              </a:ext>
            </a:extLst>
          </p:cNvPr>
          <p:cNvSpPr/>
          <p:nvPr/>
        </p:nvSpPr>
        <p:spPr>
          <a:xfrm>
            <a:off x="4313816" y="4880628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BA82191-12AA-4597-B22A-E6C148F22E3B}"/>
              </a:ext>
            </a:extLst>
          </p:cNvPr>
          <p:cNvSpPr/>
          <p:nvPr/>
        </p:nvSpPr>
        <p:spPr>
          <a:xfrm>
            <a:off x="7092450" y="4875043"/>
            <a:ext cx="892885" cy="15168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E7E313C-3FA7-4511-8FC8-0DBD89D66262}"/>
              </a:ext>
            </a:extLst>
          </p:cNvPr>
          <p:cNvSpPr/>
          <p:nvPr/>
        </p:nvSpPr>
        <p:spPr>
          <a:xfrm>
            <a:off x="10632162" y="4875043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3B8E520-B324-44A0-9213-D328130B8B06}"/>
              </a:ext>
            </a:extLst>
          </p:cNvPr>
          <p:cNvSpPr/>
          <p:nvPr/>
        </p:nvSpPr>
        <p:spPr>
          <a:xfrm>
            <a:off x="1586648" y="4875043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54194" y="335945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Learning Technique :</a:t>
            </a:r>
            <a:endParaRPr lang="en-IN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8FAAB-A855-4E88-B72F-F529887AFB5D}"/>
              </a:ext>
            </a:extLst>
          </p:cNvPr>
          <p:cNvSpPr txBox="1"/>
          <p:nvPr/>
        </p:nvSpPr>
        <p:spPr>
          <a:xfrm>
            <a:off x="1328116" y="1255963"/>
            <a:ext cx="161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FFFF00"/>
                </a:solidFill>
              </a:rPr>
              <a:t>20 %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66ED8-FE63-4F2F-9682-41BA6CEF2EE0}"/>
              </a:ext>
            </a:extLst>
          </p:cNvPr>
          <p:cNvSpPr txBox="1"/>
          <p:nvPr/>
        </p:nvSpPr>
        <p:spPr>
          <a:xfrm>
            <a:off x="7178281" y="1208925"/>
            <a:ext cx="161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FFFF00"/>
                </a:solidFill>
              </a:rPr>
              <a:t>80 %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F8D74-856B-4225-83CF-A6209C93C2A8}"/>
              </a:ext>
            </a:extLst>
          </p:cNvPr>
          <p:cNvSpPr txBox="1"/>
          <p:nvPr/>
        </p:nvSpPr>
        <p:spPr>
          <a:xfrm>
            <a:off x="4167819" y="455645"/>
            <a:ext cx="778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https://www.youtube.com/watch?v=ZVO8Wt_PCgE&amp;list=WL&amp;index=98&amp;t=589s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0B633-56BB-45E0-B0F6-E68B2B45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57767-B086-4896-86A0-F0F0F87D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95" y="2162343"/>
            <a:ext cx="5114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368</TotalTime>
  <Words>212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Celestial</vt:lpstr>
      <vt:lpstr>How to LEARN a NEW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Integration</dc:title>
  <dc:creator>John Sylvester</dc:creator>
  <cp:lastModifiedBy>John Sylvester</cp:lastModifiedBy>
  <cp:revision>110</cp:revision>
  <dcterms:created xsi:type="dcterms:W3CDTF">2020-07-05T15:50:19Z</dcterms:created>
  <dcterms:modified xsi:type="dcterms:W3CDTF">2020-07-11T14:50:21Z</dcterms:modified>
</cp:coreProperties>
</file>