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94" r:id="rId2"/>
  </p:sldMasterIdLst>
  <p:notesMasterIdLst>
    <p:notesMasterId r:id="rId33"/>
  </p:notesMasterIdLst>
  <p:sldIdLst>
    <p:sldId id="277" r:id="rId3"/>
    <p:sldId id="278" r:id="rId4"/>
    <p:sldId id="296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6" r:id="rId15"/>
    <p:sldId id="307" r:id="rId16"/>
    <p:sldId id="309" r:id="rId17"/>
    <p:sldId id="304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8" r:id="rId26"/>
    <p:sldId id="320" r:id="rId27"/>
    <p:sldId id="322" r:id="rId28"/>
    <p:sldId id="321" r:id="rId29"/>
    <p:sldId id="317" r:id="rId30"/>
    <p:sldId id="324" r:id="rId31"/>
    <p:sldId id="29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E0A"/>
    <a:srgbClr val="0000FF"/>
    <a:srgbClr val="CC9900"/>
    <a:srgbClr val="CD5A03"/>
    <a:srgbClr val="D0DD55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3739" autoAdjust="0"/>
  </p:normalViewPr>
  <p:slideViewPr>
    <p:cSldViewPr>
      <p:cViewPr>
        <p:scale>
          <a:sx n="84" d="100"/>
          <a:sy n="84" d="100"/>
        </p:scale>
        <p:origin x="-73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22CC0-61B6-4D23-9F26-95B17366D5C2}" type="doc">
      <dgm:prSet loTypeId="urn:microsoft.com/office/officeart/2005/8/layout/list1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37030420-60C1-466F-B460-81FA67639FE3}">
      <dgm:prSet phldrT="[文本]"/>
      <dgm:spPr/>
      <dgm:t>
        <a:bodyPr/>
        <a:lstStyle/>
        <a:p>
          <a:r>
            <a:rPr lang="zh-CN" altLang="en-US" dirty="0" smtClean="0"/>
            <a:t>触屏现状</a:t>
          </a:r>
          <a:endParaRPr lang="zh-CN" altLang="en-US" dirty="0"/>
        </a:p>
      </dgm:t>
    </dgm:pt>
    <dgm:pt modelId="{9D2A7211-6476-45B0-8FA8-FCEBFEF69FF2}" type="parTrans" cxnId="{248F3772-BB46-42F4-89BC-71073365C218}">
      <dgm:prSet/>
      <dgm:spPr/>
      <dgm:t>
        <a:bodyPr/>
        <a:lstStyle/>
        <a:p>
          <a:endParaRPr lang="zh-CN" altLang="en-US"/>
        </a:p>
      </dgm:t>
    </dgm:pt>
    <dgm:pt modelId="{260EDC8E-85F8-493D-8904-4C1C3F1B8B85}" type="sibTrans" cxnId="{248F3772-BB46-42F4-89BC-71073365C218}">
      <dgm:prSet/>
      <dgm:spPr/>
      <dgm:t>
        <a:bodyPr/>
        <a:lstStyle/>
        <a:p>
          <a:endParaRPr lang="zh-CN" altLang="en-US"/>
        </a:p>
      </dgm:t>
    </dgm:pt>
    <dgm:pt modelId="{C56B19D8-F82B-4343-AC4A-71FD77F8054F}">
      <dgm:prSet phldrT="[文本]"/>
      <dgm:spPr/>
      <dgm:t>
        <a:bodyPr/>
        <a:lstStyle/>
        <a:p>
          <a:r>
            <a:rPr lang="zh-CN" altLang="en-US" dirty="0" smtClean="0"/>
            <a:t>整体架构</a:t>
          </a:r>
          <a:endParaRPr lang="zh-CN" altLang="en-US" dirty="0"/>
        </a:p>
      </dgm:t>
    </dgm:pt>
    <dgm:pt modelId="{C4EB7997-5DB4-41DD-9AA0-6A1A9357FA0C}" type="parTrans" cxnId="{CB0AEF85-C0B5-4305-8209-099B479C196F}">
      <dgm:prSet/>
      <dgm:spPr/>
      <dgm:t>
        <a:bodyPr/>
        <a:lstStyle/>
        <a:p>
          <a:endParaRPr lang="zh-CN" altLang="en-US"/>
        </a:p>
      </dgm:t>
    </dgm:pt>
    <dgm:pt modelId="{9E7EA093-39C7-4BC5-B41D-815E1BF930F0}" type="sibTrans" cxnId="{CB0AEF85-C0B5-4305-8209-099B479C196F}">
      <dgm:prSet/>
      <dgm:spPr/>
      <dgm:t>
        <a:bodyPr/>
        <a:lstStyle/>
        <a:p>
          <a:endParaRPr lang="zh-CN" altLang="en-US"/>
        </a:p>
      </dgm:t>
    </dgm:pt>
    <dgm:pt modelId="{EA79A8DA-D817-4ADD-A08B-B270CE2A381F}">
      <dgm:prSet phldrT="[文本]"/>
      <dgm:spPr/>
      <dgm:t>
        <a:bodyPr/>
        <a:lstStyle/>
        <a:p>
          <a:r>
            <a:rPr lang="zh-CN" altLang="en-US" dirty="0" smtClean="0"/>
            <a:t>前端切图</a:t>
          </a:r>
          <a:r>
            <a:rPr lang="en-US" altLang="zh-CN" dirty="0" smtClean="0"/>
            <a:t>&amp;CSS</a:t>
          </a:r>
          <a:r>
            <a:rPr lang="zh-CN" altLang="en-US" dirty="0" smtClean="0"/>
            <a:t>经验分享</a:t>
          </a:r>
          <a:endParaRPr lang="zh-CN" altLang="en-US" dirty="0"/>
        </a:p>
      </dgm:t>
    </dgm:pt>
    <dgm:pt modelId="{AE27FEDF-F652-4949-82F5-190882FFED22}" type="parTrans" cxnId="{46F9A9BB-7476-4F6E-BF06-D6DEC8148C0C}">
      <dgm:prSet/>
      <dgm:spPr/>
      <dgm:t>
        <a:bodyPr/>
        <a:lstStyle/>
        <a:p>
          <a:endParaRPr lang="zh-CN" altLang="en-US"/>
        </a:p>
      </dgm:t>
    </dgm:pt>
    <dgm:pt modelId="{FBA060FA-AC2E-4E04-B7AC-2D29CD731536}" type="sibTrans" cxnId="{46F9A9BB-7476-4F6E-BF06-D6DEC8148C0C}">
      <dgm:prSet/>
      <dgm:spPr/>
      <dgm:t>
        <a:bodyPr/>
        <a:lstStyle/>
        <a:p>
          <a:endParaRPr lang="zh-CN" altLang="en-US"/>
        </a:p>
      </dgm:t>
    </dgm:pt>
    <dgm:pt modelId="{B3FE011A-3E9E-4568-BA7A-16A6D8D8A641}">
      <dgm:prSet/>
      <dgm:spPr/>
      <dgm:t>
        <a:bodyPr/>
        <a:lstStyle/>
        <a:p>
          <a:endParaRPr lang="zh-CN" altLang="en-US"/>
        </a:p>
      </dgm:t>
    </dgm:pt>
    <dgm:pt modelId="{641629D6-3C52-4CE0-8EB2-49DAD5C3E2EF}" type="parTrans" cxnId="{30CA50C6-A060-4CBC-A018-38BCB0ACE6EB}">
      <dgm:prSet/>
      <dgm:spPr/>
      <dgm:t>
        <a:bodyPr/>
        <a:lstStyle/>
        <a:p>
          <a:endParaRPr lang="zh-CN" altLang="en-US"/>
        </a:p>
      </dgm:t>
    </dgm:pt>
    <dgm:pt modelId="{B030B675-B879-4C64-A093-0E97B0A53CAE}" type="sibTrans" cxnId="{30CA50C6-A060-4CBC-A018-38BCB0ACE6EB}">
      <dgm:prSet/>
      <dgm:spPr/>
      <dgm:t>
        <a:bodyPr/>
        <a:lstStyle/>
        <a:p>
          <a:endParaRPr lang="zh-CN" altLang="en-US"/>
        </a:p>
      </dgm:t>
    </dgm:pt>
    <dgm:pt modelId="{B9BFDDAE-8B50-4FCC-8239-C64A9DE51E07}">
      <dgm:prSet/>
      <dgm:spPr/>
      <dgm:t>
        <a:bodyPr/>
        <a:lstStyle/>
        <a:p>
          <a:r>
            <a:rPr lang="zh-CN" altLang="en-US" dirty="0" smtClean="0"/>
            <a:t>前端</a:t>
          </a:r>
          <a:r>
            <a:rPr lang="en-US" altLang="zh-CN" dirty="0" smtClean="0"/>
            <a:t>JavaScript</a:t>
          </a:r>
          <a:r>
            <a:rPr lang="zh-CN" altLang="en-US" dirty="0" smtClean="0"/>
            <a:t>经验分享</a:t>
          </a:r>
          <a:endParaRPr lang="zh-CN" altLang="en-US" dirty="0"/>
        </a:p>
      </dgm:t>
    </dgm:pt>
    <dgm:pt modelId="{40BECF78-5570-4B3F-936B-4BD938890F3A}" type="parTrans" cxnId="{89AFA57C-8802-4471-B8F6-046E324A33A7}">
      <dgm:prSet/>
      <dgm:spPr/>
      <dgm:t>
        <a:bodyPr/>
        <a:lstStyle/>
        <a:p>
          <a:endParaRPr lang="zh-CN" altLang="en-US"/>
        </a:p>
      </dgm:t>
    </dgm:pt>
    <dgm:pt modelId="{54087E41-A87A-4AFB-817C-F6D419C62ADA}" type="sibTrans" cxnId="{89AFA57C-8802-4471-B8F6-046E324A33A7}">
      <dgm:prSet/>
      <dgm:spPr/>
      <dgm:t>
        <a:bodyPr/>
        <a:lstStyle/>
        <a:p>
          <a:endParaRPr lang="zh-CN" altLang="en-US"/>
        </a:p>
      </dgm:t>
    </dgm:pt>
    <dgm:pt modelId="{98950D08-F141-466C-8EF3-79BAE50DDDE4}">
      <dgm:prSet/>
      <dgm:spPr/>
      <dgm:t>
        <a:bodyPr/>
        <a:lstStyle/>
        <a:p>
          <a:r>
            <a:rPr lang="en-US" altLang="zh-CN" dirty="0" smtClean="0"/>
            <a:t>Q&amp;A</a:t>
          </a:r>
          <a:endParaRPr lang="zh-CN" altLang="en-US" dirty="0"/>
        </a:p>
      </dgm:t>
    </dgm:pt>
    <dgm:pt modelId="{325EE9B6-4C8B-43D9-8E14-65DA1425A1D1}" type="parTrans" cxnId="{2B04D9D7-DE39-4BD6-8673-FA7248AB95CC}">
      <dgm:prSet/>
      <dgm:spPr/>
      <dgm:t>
        <a:bodyPr/>
        <a:lstStyle/>
        <a:p>
          <a:endParaRPr lang="zh-CN" altLang="en-US"/>
        </a:p>
      </dgm:t>
    </dgm:pt>
    <dgm:pt modelId="{D7C58B7D-1974-4699-BFFA-147D4650DAC3}" type="sibTrans" cxnId="{2B04D9D7-DE39-4BD6-8673-FA7248AB95CC}">
      <dgm:prSet/>
      <dgm:spPr/>
      <dgm:t>
        <a:bodyPr/>
        <a:lstStyle/>
        <a:p>
          <a:endParaRPr lang="zh-CN" altLang="en-US"/>
        </a:p>
      </dgm:t>
    </dgm:pt>
    <dgm:pt modelId="{F500903D-53E2-40C2-AA55-5E546AA105FA}" type="pres">
      <dgm:prSet presAssocID="{EE722CC0-61B6-4D23-9F26-95B17366D5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4C6CB9-24A2-4399-9591-B60FBF306D23}" type="pres">
      <dgm:prSet presAssocID="{37030420-60C1-466F-B460-81FA67639FE3}" presName="parentLin" presStyleCnt="0"/>
      <dgm:spPr/>
    </dgm:pt>
    <dgm:pt modelId="{128661F4-94D1-4998-B7A5-BC8FA720A044}" type="pres">
      <dgm:prSet presAssocID="{37030420-60C1-466F-B460-81FA67639FE3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9A040F4D-CAE2-4792-ADE3-8E54554880DD}" type="pres">
      <dgm:prSet presAssocID="{37030420-60C1-466F-B460-81FA67639FE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6AAD2B-905F-495A-9A4F-739BEC5A13E6}" type="pres">
      <dgm:prSet presAssocID="{37030420-60C1-466F-B460-81FA67639FE3}" presName="negativeSpace" presStyleCnt="0"/>
      <dgm:spPr/>
    </dgm:pt>
    <dgm:pt modelId="{27D19E58-18A6-40BC-8958-077C162E00B6}" type="pres">
      <dgm:prSet presAssocID="{37030420-60C1-466F-B460-81FA67639FE3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E6633F-F7CA-4FF4-95C0-8308C2BB71D5}" type="pres">
      <dgm:prSet presAssocID="{260EDC8E-85F8-493D-8904-4C1C3F1B8B85}" presName="spaceBetweenRectangles" presStyleCnt="0"/>
      <dgm:spPr/>
    </dgm:pt>
    <dgm:pt modelId="{5CDEFE87-52BC-4025-A0E4-DF19D7DE7DB3}" type="pres">
      <dgm:prSet presAssocID="{C56B19D8-F82B-4343-AC4A-71FD77F8054F}" presName="parentLin" presStyleCnt="0"/>
      <dgm:spPr/>
    </dgm:pt>
    <dgm:pt modelId="{A6928446-17F0-46C6-A26B-2AFF5659C627}" type="pres">
      <dgm:prSet presAssocID="{C56B19D8-F82B-4343-AC4A-71FD77F8054F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38BD5133-6BB2-4BDC-947D-C52871A8EC64}" type="pres">
      <dgm:prSet presAssocID="{C56B19D8-F82B-4343-AC4A-71FD77F8054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36F712-837B-4F8D-9F37-5EF6AD0B8F10}" type="pres">
      <dgm:prSet presAssocID="{C56B19D8-F82B-4343-AC4A-71FD77F8054F}" presName="negativeSpace" presStyleCnt="0"/>
      <dgm:spPr/>
    </dgm:pt>
    <dgm:pt modelId="{08B7F85B-0D50-4FBA-A49D-254C410C1C18}" type="pres">
      <dgm:prSet presAssocID="{C56B19D8-F82B-4343-AC4A-71FD77F8054F}" presName="childText" presStyleLbl="conFgAcc1" presStyleIdx="1" presStyleCnt="5">
        <dgm:presLayoutVars>
          <dgm:bulletEnabled val="1"/>
        </dgm:presLayoutVars>
      </dgm:prSet>
      <dgm:spPr/>
    </dgm:pt>
    <dgm:pt modelId="{483E3641-285C-40C8-97F3-352DBC7AE72D}" type="pres">
      <dgm:prSet presAssocID="{9E7EA093-39C7-4BC5-B41D-815E1BF930F0}" presName="spaceBetweenRectangles" presStyleCnt="0"/>
      <dgm:spPr/>
    </dgm:pt>
    <dgm:pt modelId="{859A81E7-E59D-462B-A3F6-15466BB47291}" type="pres">
      <dgm:prSet presAssocID="{EA79A8DA-D817-4ADD-A08B-B270CE2A381F}" presName="parentLin" presStyleCnt="0"/>
      <dgm:spPr/>
    </dgm:pt>
    <dgm:pt modelId="{33EB1DD1-49D6-47A8-9577-101130C0D844}" type="pres">
      <dgm:prSet presAssocID="{EA79A8DA-D817-4ADD-A08B-B270CE2A381F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15625B4E-A88F-41C5-8CE6-D3E6B15C89EE}" type="pres">
      <dgm:prSet presAssocID="{EA79A8DA-D817-4ADD-A08B-B270CE2A381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02EA37-A226-414D-B453-5C700EE06F73}" type="pres">
      <dgm:prSet presAssocID="{EA79A8DA-D817-4ADD-A08B-B270CE2A381F}" presName="negativeSpace" presStyleCnt="0"/>
      <dgm:spPr/>
    </dgm:pt>
    <dgm:pt modelId="{8182F4AC-3ABF-4958-8109-99AAA9741342}" type="pres">
      <dgm:prSet presAssocID="{EA79A8DA-D817-4ADD-A08B-B270CE2A381F}" presName="childText" presStyleLbl="conFgAcc1" presStyleIdx="2" presStyleCnt="5">
        <dgm:presLayoutVars>
          <dgm:bulletEnabled val="1"/>
        </dgm:presLayoutVars>
      </dgm:prSet>
      <dgm:spPr/>
    </dgm:pt>
    <dgm:pt modelId="{B6396668-B2B7-42D7-B077-13271E494F5A}" type="pres">
      <dgm:prSet presAssocID="{FBA060FA-AC2E-4E04-B7AC-2D29CD731536}" presName="spaceBetweenRectangles" presStyleCnt="0"/>
      <dgm:spPr/>
    </dgm:pt>
    <dgm:pt modelId="{2743656A-725A-43FB-8ADE-DA3BD390EEB8}" type="pres">
      <dgm:prSet presAssocID="{B9BFDDAE-8B50-4FCC-8239-C64A9DE51E07}" presName="parentLin" presStyleCnt="0"/>
      <dgm:spPr/>
    </dgm:pt>
    <dgm:pt modelId="{FC561EE2-2B7F-4EED-A193-1202D635BBF8}" type="pres">
      <dgm:prSet presAssocID="{B9BFDDAE-8B50-4FCC-8239-C64A9DE51E07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19456D81-FA96-4811-8FCA-4C323FD660AD}" type="pres">
      <dgm:prSet presAssocID="{B9BFDDAE-8B50-4FCC-8239-C64A9DE51E0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5121B9-D31C-4813-8639-B4B1F0E27D97}" type="pres">
      <dgm:prSet presAssocID="{B9BFDDAE-8B50-4FCC-8239-C64A9DE51E07}" presName="negativeSpace" presStyleCnt="0"/>
      <dgm:spPr/>
    </dgm:pt>
    <dgm:pt modelId="{00EA9CC0-E2A1-43C6-8579-3126F225DECF}" type="pres">
      <dgm:prSet presAssocID="{B9BFDDAE-8B50-4FCC-8239-C64A9DE51E07}" presName="childText" presStyleLbl="conFgAcc1" presStyleIdx="3" presStyleCnt="5">
        <dgm:presLayoutVars>
          <dgm:bulletEnabled val="1"/>
        </dgm:presLayoutVars>
      </dgm:prSet>
      <dgm:spPr/>
    </dgm:pt>
    <dgm:pt modelId="{44C1F51B-179E-4285-A972-03DDD77628F7}" type="pres">
      <dgm:prSet presAssocID="{54087E41-A87A-4AFB-817C-F6D419C62ADA}" presName="spaceBetweenRectangles" presStyleCnt="0"/>
      <dgm:spPr/>
    </dgm:pt>
    <dgm:pt modelId="{0A468B9E-A5E1-4D27-A990-74F3A8526DA7}" type="pres">
      <dgm:prSet presAssocID="{98950D08-F141-466C-8EF3-79BAE50DDDE4}" presName="parentLin" presStyleCnt="0"/>
      <dgm:spPr/>
    </dgm:pt>
    <dgm:pt modelId="{BEAC1BD8-5F3E-467C-9C0C-14041730FF8C}" type="pres">
      <dgm:prSet presAssocID="{98950D08-F141-466C-8EF3-79BAE50DDDE4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4441F3E6-4CC9-4B18-AC40-7E3FD4A82838}" type="pres">
      <dgm:prSet presAssocID="{98950D08-F141-466C-8EF3-79BAE50DDDE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E26F26-0FEF-4E05-A3D9-F9DCBC224EDF}" type="pres">
      <dgm:prSet presAssocID="{98950D08-F141-466C-8EF3-79BAE50DDDE4}" presName="negativeSpace" presStyleCnt="0"/>
      <dgm:spPr/>
    </dgm:pt>
    <dgm:pt modelId="{B17B47A2-0C00-4DCB-8AD1-BACF237856EF}" type="pres">
      <dgm:prSet presAssocID="{98950D08-F141-466C-8EF3-79BAE50DDDE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410971E-0FCC-4E10-AFB3-B251AB2695E6}" type="presOf" srcId="{C56B19D8-F82B-4343-AC4A-71FD77F8054F}" destId="{A6928446-17F0-46C6-A26B-2AFF5659C627}" srcOrd="0" destOrd="0" presId="urn:microsoft.com/office/officeart/2005/8/layout/list1"/>
    <dgm:cxn modelId="{5EAD544E-67AC-424F-BE70-7DF51175C963}" type="presOf" srcId="{98950D08-F141-466C-8EF3-79BAE50DDDE4}" destId="{4441F3E6-4CC9-4B18-AC40-7E3FD4A82838}" srcOrd="1" destOrd="0" presId="urn:microsoft.com/office/officeart/2005/8/layout/list1"/>
    <dgm:cxn modelId="{1A071281-7422-4220-B00B-19BE9DF9C29B}" type="presOf" srcId="{B9BFDDAE-8B50-4FCC-8239-C64A9DE51E07}" destId="{19456D81-FA96-4811-8FCA-4C323FD660AD}" srcOrd="1" destOrd="0" presId="urn:microsoft.com/office/officeart/2005/8/layout/list1"/>
    <dgm:cxn modelId="{248F3772-BB46-42F4-89BC-71073365C218}" srcId="{EE722CC0-61B6-4D23-9F26-95B17366D5C2}" destId="{37030420-60C1-466F-B460-81FA67639FE3}" srcOrd="0" destOrd="0" parTransId="{9D2A7211-6476-45B0-8FA8-FCEBFEF69FF2}" sibTransId="{260EDC8E-85F8-493D-8904-4C1C3F1B8B85}"/>
    <dgm:cxn modelId="{0403E32C-5F08-413E-84CE-62ECA9BE55FE}" type="presOf" srcId="{37030420-60C1-466F-B460-81FA67639FE3}" destId="{128661F4-94D1-4998-B7A5-BC8FA720A044}" srcOrd="0" destOrd="0" presId="urn:microsoft.com/office/officeart/2005/8/layout/list1"/>
    <dgm:cxn modelId="{587EF4B7-5E44-4516-9FEE-39577E4E87CB}" type="presOf" srcId="{B3FE011A-3E9E-4568-BA7A-16A6D8D8A641}" destId="{27D19E58-18A6-40BC-8958-077C162E00B6}" srcOrd="0" destOrd="0" presId="urn:microsoft.com/office/officeart/2005/8/layout/list1"/>
    <dgm:cxn modelId="{1311F281-FAD5-48C3-992E-EDA7705B7ECA}" type="presOf" srcId="{EA79A8DA-D817-4ADD-A08B-B270CE2A381F}" destId="{33EB1DD1-49D6-47A8-9577-101130C0D844}" srcOrd="0" destOrd="0" presId="urn:microsoft.com/office/officeart/2005/8/layout/list1"/>
    <dgm:cxn modelId="{46F9A9BB-7476-4F6E-BF06-D6DEC8148C0C}" srcId="{EE722CC0-61B6-4D23-9F26-95B17366D5C2}" destId="{EA79A8DA-D817-4ADD-A08B-B270CE2A381F}" srcOrd="2" destOrd="0" parTransId="{AE27FEDF-F652-4949-82F5-190882FFED22}" sibTransId="{FBA060FA-AC2E-4E04-B7AC-2D29CD731536}"/>
    <dgm:cxn modelId="{5D649324-D698-4758-B363-1792FEC6F357}" type="presOf" srcId="{C56B19D8-F82B-4343-AC4A-71FD77F8054F}" destId="{38BD5133-6BB2-4BDC-947D-C52871A8EC64}" srcOrd="1" destOrd="0" presId="urn:microsoft.com/office/officeart/2005/8/layout/list1"/>
    <dgm:cxn modelId="{6A2C9591-92A4-4854-8A87-7505FA548802}" type="presOf" srcId="{EE722CC0-61B6-4D23-9F26-95B17366D5C2}" destId="{F500903D-53E2-40C2-AA55-5E546AA105FA}" srcOrd="0" destOrd="0" presId="urn:microsoft.com/office/officeart/2005/8/layout/list1"/>
    <dgm:cxn modelId="{2B04D9D7-DE39-4BD6-8673-FA7248AB95CC}" srcId="{EE722CC0-61B6-4D23-9F26-95B17366D5C2}" destId="{98950D08-F141-466C-8EF3-79BAE50DDDE4}" srcOrd="4" destOrd="0" parTransId="{325EE9B6-4C8B-43D9-8E14-65DA1425A1D1}" sibTransId="{D7C58B7D-1974-4699-BFFA-147D4650DAC3}"/>
    <dgm:cxn modelId="{1C1C0913-95FB-490F-B4F2-0571F2C64D8B}" type="presOf" srcId="{98950D08-F141-466C-8EF3-79BAE50DDDE4}" destId="{BEAC1BD8-5F3E-467C-9C0C-14041730FF8C}" srcOrd="0" destOrd="0" presId="urn:microsoft.com/office/officeart/2005/8/layout/list1"/>
    <dgm:cxn modelId="{5A6065DC-5626-4B19-AC11-973DBBA42C5F}" type="presOf" srcId="{37030420-60C1-466F-B460-81FA67639FE3}" destId="{9A040F4D-CAE2-4792-ADE3-8E54554880DD}" srcOrd="1" destOrd="0" presId="urn:microsoft.com/office/officeart/2005/8/layout/list1"/>
    <dgm:cxn modelId="{CB0AEF85-C0B5-4305-8209-099B479C196F}" srcId="{EE722CC0-61B6-4D23-9F26-95B17366D5C2}" destId="{C56B19D8-F82B-4343-AC4A-71FD77F8054F}" srcOrd="1" destOrd="0" parTransId="{C4EB7997-5DB4-41DD-9AA0-6A1A9357FA0C}" sibTransId="{9E7EA093-39C7-4BC5-B41D-815E1BF930F0}"/>
    <dgm:cxn modelId="{F4E9ED0E-BF1B-4DCD-BD17-421A62A3B5DA}" type="presOf" srcId="{EA79A8DA-D817-4ADD-A08B-B270CE2A381F}" destId="{15625B4E-A88F-41C5-8CE6-D3E6B15C89EE}" srcOrd="1" destOrd="0" presId="urn:microsoft.com/office/officeart/2005/8/layout/list1"/>
    <dgm:cxn modelId="{4F236039-D59F-443D-8600-6D1F8491E078}" type="presOf" srcId="{B9BFDDAE-8B50-4FCC-8239-C64A9DE51E07}" destId="{FC561EE2-2B7F-4EED-A193-1202D635BBF8}" srcOrd="0" destOrd="0" presId="urn:microsoft.com/office/officeart/2005/8/layout/list1"/>
    <dgm:cxn modelId="{89AFA57C-8802-4471-B8F6-046E324A33A7}" srcId="{EE722CC0-61B6-4D23-9F26-95B17366D5C2}" destId="{B9BFDDAE-8B50-4FCC-8239-C64A9DE51E07}" srcOrd="3" destOrd="0" parTransId="{40BECF78-5570-4B3F-936B-4BD938890F3A}" sibTransId="{54087E41-A87A-4AFB-817C-F6D419C62ADA}"/>
    <dgm:cxn modelId="{30CA50C6-A060-4CBC-A018-38BCB0ACE6EB}" srcId="{37030420-60C1-466F-B460-81FA67639FE3}" destId="{B3FE011A-3E9E-4568-BA7A-16A6D8D8A641}" srcOrd="0" destOrd="0" parTransId="{641629D6-3C52-4CE0-8EB2-49DAD5C3E2EF}" sibTransId="{B030B675-B879-4C64-A093-0E97B0A53CAE}"/>
    <dgm:cxn modelId="{A44C429E-3A7B-45FE-9083-1CB124F3F5B9}" type="presParOf" srcId="{F500903D-53E2-40C2-AA55-5E546AA105FA}" destId="{F84C6CB9-24A2-4399-9591-B60FBF306D23}" srcOrd="0" destOrd="0" presId="urn:microsoft.com/office/officeart/2005/8/layout/list1"/>
    <dgm:cxn modelId="{281E1EC6-53D3-46C7-84C6-7222B26C7B2B}" type="presParOf" srcId="{F84C6CB9-24A2-4399-9591-B60FBF306D23}" destId="{128661F4-94D1-4998-B7A5-BC8FA720A044}" srcOrd="0" destOrd="0" presId="urn:microsoft.com/office/officeart/2005/8/layout/list1"/>
    <dgm:cxn modelId="{725DD157-616E-4C31-B093-F69C85E3B95E}" type="presParOf" srcId="{F84C6CB9-24A2-4399-9591-B60FBF306D23}" destId="{9A040F4D-CAE2-4792-ADE3-8E54554880DD}" srcOrd="1" destOrd="0" presId="urn:microsoft.com/office/officeart/2005/8/layout/list1"/>
    <dgm:cxn modelId="{EC6BF454-89E5-44CD-81A4-E6077A4BE2EC}" type="presParOf" srcId="{F500903D-53E2-40C2-AA55-5E546AA105FA}" destId="{806AAD2B-905F-495A-9A4F-739BEC5A13E6}" srcOrd="1" destOrd="0" presId="urn:microsoft.com/office/officeart/2005/8/layout/list1"/>
    <dgm:cxn modelId="{F7378C88-48C7-4BCC-98C3-2991FB07342C}" type="presParOf" srcId="{F500903D-53E2-40C2-AA55-5E546AA105FA}" destId="{27D19E58-18A6-40BC-8958-077C162E00B6}" srcOrd="2" destOrd="0" presId="urn:microsoft.com/office/officeart/2005/8/layout/list1"/>
    <dgm:cxn modelId="{3D53AB11-8802-440C-985B-A997D53DBA47}" type="presParOf" srcId="{F500903D-53E2-40C2-AA55-5E546AA105FA}" destId="{C4E6633F-F7CA-4FF4-95C0-8308C2BB71D5}" srcOrd="3" destOrd="0" presId="urn:microsoft.com/office/officeart/2005/8/layout/list1"/>
    <dgm:cxn modelId="{95A59C86-7D76-40C3-989A-B50CA65E408D}" type="presParOf" srcId="{F500903D-53E2-40C2-AA55-5E546AA105FA}" destId="{5CDEFE87-52BC-4025-A0E4-DF19D7DE7DB3}" srcOrd="4" destOrd="0" presId="urn:microsoft.com/office/officeart/2005/8/layout/list1"/>
    <dgm:cxn modelId="{148F5481-3FCB-4CE2-991D-46A30D2BBC56}" type="presParOf" srcId="{5CDEFE87-52BC-4025-A0E4-DF19D7DE7DB3}" destId="{A6928446-17F0-46C6-A26B-2AFF5659C627}" srcOrd="0" destOrd="0" presId="urn:microsoft.com/office/officeart/2005/8/layout/list1"/>
    <dgm:cxn modelId="{18B34BAE-FCCD-4889-A264-A42490054EF2}" type="presParOf" srcId="{5CDEFE87-52BC-4025-A0E4-DF19D7DE7DB3}" destId="{38BD5133-6BB2-4BDC-947D-C52871A8EC64}" srcOrd="1" destOrd="0" presId="urn:microsoft.com/office/officeart/2005/8/layout/list1"/>
    <dgm:cxn modelId="{CF29CA5B-42D9-477E-B252-7D191C74078D}" type="presParOf" srcId="{F500903D-53E2-40C2-AA55-5E546AA105FA}" destId="{E936F712-837B-4F8D-9F37-5EF6AD0B8F10}" srcOrd="5" destOrd="0" presId="urn:microsoft.com/office/officeart/2005/8/layout/list1"/>
    <dgm:cxn modelId="{DAC586DC-0086-4AD7-8A75-2CD7DC34CDD5}" type="presParOf" srcId="{F500903D-53E2-40C2-AA55-5E546AA105FA}" destId="{08B7F85B-0D50-4FBA-A49D-254C410C1C18}" srcOrd="6" destOrd="0" presId="urn:microsoft.com/office/officeart/2005/8/layout/list1"/>
    <dgm:cxn modelId="{ED01FE70-D257-4201-8D3F-08A022A8DD60}" type="presParOf" srcId="{F500903D-53E2-40C2-AA55-5E546AA105FA}" destId="{483E3641-285C-40C8-97F3-352DBC7AE72D}" srcOrd="7" destOrd="0" presId="urn:microsoft.com/office/officeart/2005/8/layout/list1"/>
    <dgm:cxn modelId="{04C737FA-A102-40A7-BB8A-F591816BC498}" type="presParOf" srcId="{F500903D-53E2-40C2-AA55-5E546AA105FA}" destId="{859A81E7-E59D-462B-A3F6-15466BB47291}" srcOrd="8" destOrd="0" presId="urn:microsoft.com/office/officeart/2005/8/layout/list1"/>
    <dgm:cxn modelId="{17389326-F2F9-4DED-9F5A-3CC2CCA49D65}" type="presParOf" srcId="{859A81E7-E59D-462B-A3F6-15466BB47291}" destId="{33EB1DD1-49D6-47A8-9577-101130C0D844}" srcOrd="0" destOrd="0" presId="urn:microsoft.com/office/officeart/2005/8/layout/list1"/>
    <dgm:cxn modelId="{0E12EB0B-6039-446E-A576-B414AEDAC623}" type="presParOf" srcId="{859A81E7-E59D-462B-A3F6-15466BB47291}" destId="{15625B4E-A88F-41C5-8CE6-D3E6B15C89EE}" srcOrd="1" destOrd="0" presId="urn:microsoft.com/office/officeart/2005/8/layout/list1"/>
    <dgm:cxn modelId="{780AA825-61D0-4CD3-8CF8-7962DDAD0838}" type="presParOf" srcId="{F500903D-53E2-40C2-AA55-5E546AA105FA}" destId="{1902EA37-A226-414D-B453-5C700EE06F73}" srcOrd="9" destOrd="0" presId="urn:microsoft.com/office/officeart/2005/8/layout/list1"/>
    <dgm:cxn modelId="{55190081-883A-4413-B33C-EA46DE80258E}" type="presParOf" srcId="{F500903D-53E2-40C2-AA55-5E546AA105FA}" destId="{8182F4AC-3ABF-4958-8109-99AAA9741342}" srcOrd="10" destOrd="0" presId="urn:microsoft.com/office/officeart/2005/8/layout/list1"/>
    <dgm:cxn modelId="{B2C79FD6-FBA0-4EAF-BC47-9B35D438273B}" type="presParOf" srcId="{F500903D-53E2-40C2-AA55-5E546AA105FA}" destId="{B6396668-B2B7-42D7-B077-13271E494F5A}" srcOrd="11" destOrd="0" presId="urn:microsoft.com/office/officeart/2005/8/layout/list1"/>
    <dgm:cxn modelId="{C86B01E8-7FF5-4F3F-95F2-A999FB274D90}" type="presParOf" srcId="{F500903D-53E2-40C2-AA55-5E546AA105FA}" destId="{2743656A-725A-43FB-8ADE-DA3BD390EEB8}" srcOrd="12" destOrd="0" presId="urn:microsoft.com/office/officeart/2005/8/layout/list1"/>
    <dgm:cxn modelId="{AFAC142C-E966-49AA-A4CE-B5045A67CCF7}" type="presParOf" srcId="{2743656A-725A-43FB-8ADE-DA3BD390EEB8}" destId="{FC561EE2-2B7F-4EED-A193-1202D635BBF8}" srcOrd="0" destOrd="0" presId="urn:microsoft.com/office/officeart/2005/8/layout/list1"/>
    <dgm:cxn modelId="{E43E764E-5C7E-47AD-9F01-C0A5F63E6C4F}" type="presParOf" srcId="{2743656A-725A-43FB-8ADE-DA3BD390EEB8}" destId="{19456D81-FA96-4811-8FCA-4C323FD660AD}" srcOrd="1" destOrd="0" presId="urn:microsoft.com/office/officeart/2005/8/layout/list1"/>
    <dgm:cxn modelId="{867853B4-03AB-458F-B0EE-DA44F4C61295}" type="presParOf" srcId="{F500903D-53E2-40C2-AA55-5E546AA105FA}" destId="{2A5121B9-D31C-4813-8639-B4B1F0E27D97}" srcOrd="13" destOrd="0" presId="urn:microsoft.com/office/officeart/2005/8/layout/list1"/>
    <dgm:cxn modelId="{11B58DB7-D2AC-4578-8360-22F3E8CFF199}" type="presParOf" srcId="{F500903D-53E2-40C2-AA55-5E546AA105FA}" destId="{00EA9CC0-E2A1-43C6-8579-3126F225DECF}" srcOrd="14" destOrd="0" presId="urn:microsoft.com/office/officeart/2005/8/layout/list1"/>
    <dgm:cxn modelId="{FA76DA57-A0A3-4675-BEDE-65205650D7DB}" type="presParOf" srcId="{F500903D-53E2-40C2-AA55-5E546AA105FA}" destId="{44C1F51B-179E-4285-A972-03DDD77628F7}" srcOrd="15" destOrd="0" presId="urn:microsoft.com/office/officeart/2005/8/layout/list1"/>
    <dgm:cxn modelId="{C369D259-9037-4AD8-89CE-9A5806269109}" type="presParOf" srcId="{F500903D-53E2-40C2-AA55-5E546AA105FA}" destId="{0A468B9E-A5E1-4D27-A990-74F3A8526DA7}" srcOrd="16" destOrd="0" presId="urn:microsoft.com/office/officeart/2005/8/layout/list1"/>
    <dgm:cxn modelId="{80BFD1E5-1569-4992-B66F-A8DFF5307A34}" type="presParOf" srcId="{0A468B9E-A5E1-4D27-A990-74F3A8526DA7}" destId="{BEAC1BD8-5F3E-467C-9C0C-14041730FF8C}" srcOrd="0" destOrd="0" presId="urn:microsoft.com/office/officeart/2005/8/layout/list1"/>
    <dgm:cxn modelId="{52E7A8F0-FB01-497E-AE60-906C35B9FEEC}" type="presParOf" srcId="{0A468B9E-A5E1-4D27-A990-74F3A8526DA7}" destId="{4441F3E6-4CC9-4B18-AC40-7E3FD4A82838}" srcOrd="1" destOrd="0" presId="urn:microsoft.com/office/officeart/2005/8/layout/list1"/>
    <dgm:cxn modelId="{597AE658-76B0-4D60-B333-347F7FC5BB58}" type="presParOf" srcId="{F500903D-53E2-40C2-AA55-5E546AA105FA}" destId="{4EE26F26-0FEF-4E05-A3D9-F9DCBC224EDF}" srcOrd="17" destOrd="0" presId="urn:microsoft.com/office/officeart/2005/8/layout/list1"/>
    <dgm:cxn modelId="{6BF7D4E8-0E93-4ED3-ADC6-3716B9375811}" type="presParOf" srcId="{F500903D-53E2-40C2-AA55-5E546AA105FA}" destId="{B17B47A2-0C00-4DCB-8AD1-BACF237856E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651E3A-E595-4B4D-B79D-1F972B350C0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E9B58E8-4DCB-4F4D-9DFA-5EC8D0662C18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HTML4</a:t>
          </a:r>
          <a:br>
            <a:rPr lang="en-US" altLang="zh-CN" dirty="0" smtClean="0"/>
          </a:br>
          <a:r>
            <a:rPr lang="en-US" altLang="zh-CN" dirty="0" smtClean="0"/>
            <a:t>HTML5</a:t>
          </a:r>
          <a:endParaRPr lang="zh-CN" altLang="en-US" dirty="0"/>
        </a:p>
      </dgm:t>
    </dgm:pt>
    <dgm:pt modelId="{56311F49-AFDB-4B4E-ADD5-FFB4E045176E}" type="parTrans" cxnId="{1E8472B7-5FFF-42CE-8C37-FC3781141406}">
      <dgm:prSet/>
      <dgm:spPr/>
      <dgm:t>
        <a:bodyPr/>
        <a:lstStyle/>
        <a:p>
          <a:endParaRPr lang="zh-CN" altLang="en-US"/>
        </a:p>
      </dgm:t>
    </dgm:pt>
    <dgm:pt modelId="{22E4D670-F4AD-4F50-9096-013F9D4847C6}" type="sibTrans" cxnId="{1E8472B7-5FFF-42CE-8C37-FC3781141406}">
      <dgm:prSet/>
      <dgm:spPr/>
      <dgm:t>
        <a:bodyPr/>
        <a:lstStyle/>
        <a:p>
          <a:endParaRPr lang="zh-CN" altLang="en-US"/>
        </a:p>
      </dgm:t>
    </dgm:pt>
    <dgm:pt modelId="{33B526DD-BEAE-4C03-AFDC-968EA7453AC2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err="1" smtClean="0"/>
            <a:t>Jquery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JavaScript</a:t>
          </a:r>
          <a:endParaRPr lang="zh-CN" altLang="en-US" dirty="0"/>
        </a:p>
      </dgm:t>
    </dgm:pt>
    <dgm:pt modelId="{8FC4DD82-2A2E-4114-BB18-8EF532769B3D}" type="parTrans" cxnId="{3231D1EE-9C76-47F4-9043-149EB43CFF6F}">
      <dgm:prSet/>
      <dgm:spPr/>
      <dgm:t>
        <a:bodyPr/>
        <a:lstStyle/>
        <a:p>
          <a:endParaRPr lang="zh-CN" altLang="en-US"/>
        </a:p>
      </dgm:t>
    </dgm:pt>
    <dgm:pt modelId="{58126444-B32C-4D8E-9346-B633674FE9FF}" type="sibTrans" cxnId="{3231D1EE-9C76-47F4-9043-149EB43CFF6F}">
      <dgm:prSet/>
      <dgm:spPr/>
      <dgm:t>
        <a:bodyPr/>
        <a:lstStyle/>
        <a:p>
          <a:endParaRPr lang="zh-CN" altLang="en-US"/>
        </a:p>
      </dgm:t>
    </dgm:pt>
    <dgm:pt modelId="{A61E7BD7-2C71-4DDE-A452-2C7B02F04E1A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CSS2</a:t>
          </a:r>
        </a:p>
        <a:p>
          <a:r>
            <a:rPr lang="en-US" altLang="zh-CN" dirty="0" smtClean="0"/>
            <a:t>CSS3</a:t>
          </a:r>
          <a:endParaRPr lang="zh-CN" altLang="en-US" dirty="0"/>
        </a:p>
      </dgm:t>
    </dgm:pt>
    <dgm:pt modelId="{F0C98EFF-75EF-4D8C-81DF-4E6B842F832F}" type="parTrans" cxnId="{F84E1494-E57C-43F1-8086-6865FFB2D8DC}">
      <dgm:prSet/>
      <dgm:spPr/>
      <dgm:t>
        <a:bodyPr/>
        <a:lstStyle/>
        <a:p>
          <a:endParaRPr lang="zh-CN" altLang="en-US"/>
        </a:p>
      </dgm:t>
    </dgm:pt>
    <dgm:pt modelId="{A1E50674-1360-4C82-A95D-C5B345110E4A}" type="sibTrans" cxnId="{F84E1494-E57C-43F1-8086-6865FFB2D8DC}">
      <dgm:prSet/>
      <dgm:spPr/>
      <dgm:t>
        <a:bodyPr/>
        <a:lstStyle/>
        <a:p>
          <a:endParaRPr lang="zh-CN" altLang="en-US"/>
        </a:p>
      </dgm:t>
    </dgm:pt>
    <dgm:pt modelId="{344D0A0D-AC1E-41AA-B81E-6A9B1DFE19BF}" type="pres">
      <dgm:prSet presAssocID="{94651E3A-E595-4B4D-B79D-1F972B350C04}" presName="compositeShape" presStyleCnt="0">
        <dgm:presLayoutVars>
          <dgm:chMax val="7"/>
          <dgm:dir/>
          <dgm:resizeHandles val="exact"/>
        </dgm:presLayoutVars>
      </dgm:prSet>
      <dgm:spPr/>
    </dgm:pt>
    <dgm:pt modelId="{6E2928FA-DE23-45CB-9A90-12FC5AF9E2FF}" type="pres">
      <dgm:prSet presAssocID="{DE9B58E8-4DCB-4F4D-9DFA-5EC8D0662C18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20C9E8F2-429D-421F-8204-E0BDC7120A16}" type="pres">
      <dgm:prSet presAssocID="{DE9B58E8-4DCB-4F4D-9DFA-5EC8D0662C1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2DAF71-7A8E-4F20-8C58-DC2163D1A1BA}" type="pres">
      <dgm:prSet presAssocID="{33B526DD-BEAE-4C03-AFDC-968EA7453AC2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0BEE4E6E-F66B-44FF-BE57-2E70DF8B2B63}" type="pres">
      <dgm:prSet presAssocID="{33B526DD-BEAE-4C03-AFDC-968EA7453AC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8B6C5A-016D-4851-AFA4-1085C5586FEC}" type="pres">
      <dgm:prSet presAssocID="{A61E7BD7-2C71-4DDE-A452-2C7B02F04E1A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F347AABF-105D-468B-AD12-C67390C2A677}" type="pres">
      <dgm:prSet presAssocID="{A61E7BD7-2C71-4DDE-A452-2C7B02F04E1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A78B6A-5187-4866-AE2E-A96D680FF24E}" type="presOf" srcId="{94651E3A-E595-4B4D-B79D-1F972B350C04}" destId="{344D0A0D-AC1E-41AA-B81E-6A9B1DFE19BF}" srcOrd="0" destOrd="0" presId="urn:microsoft.com/office/officeart/2005/8/layout/venn1"/>
    <dgm:cxn modelId="{1E8472B7-5FFF-42CE-8C37-FC3781141406}" srcId="{94651E3A-E595-4B4D-B79D-1F972B350C04}" destId="{DE9B58E8-4DCB-4F4D-9DFA-5EC8D0662C18}" srcOrd="0" destOrd="0" parTransId="{56311F49-AFDB-4B4E-ADD5-FFB4E045176E}" sibTransId="{22E4D670-F4AD-4F50-9096-013F9D4847C6}"/>
    <dgm:cxn modelId="{5F3E9350-E00A-41FE-A388-533EF6ACA5B9}" type="presOf" srcId="{DE9B58E8-4DCB-4F4D-9DFA-5EC8D0662C18}" destId="{6E2928FA-DE23-45CB-9A90-12FC5AF9E2FF}" srcOrd="0" destOrd="0" presId="urn:microsoft.com/office/officeart/2005/8/layout/venn1"/>
    <dgm:cxn modelId="{01DAA2C2-021B-4D2A-967F-517C8D5BC086}" type="presOf" srcId="{A61E7BD7-2C71-4DDE-A452-2C7B02F04E1A}" destId="{7B8B6C5A-016D-4851-AFA4-1085C5586FEC}" srcOrd="0" destOrd="0" presId="urn:microsoft.com/office/officeart/2005/8/layout/venn1"/>
    <dgm:cxn modelId="{B8859135-3B49-4017-8F6B-E0B4157C54F0}" type="presOf" srcId="{DE9B58E8-4DCB-4F4D-9DFA-5EC8D0662C18}" destId="{20C9E8F2-429D-421F-8204-E0BDC7120A16}" srcOrd="1" destOrd="0" presId="urn:microsoft.com/office/officeart/2005/8/layout/venn1"/>
    <dgm:cxn modelId="{CC42B3C4-182D-4807-A637-D62687C7A1AF}" type="presOf" srcId="{33B526DD-BEAE-4C03-AFDC-968EA7453AC2}" destId="{8F2DAF71-7A8E-4F20-8C58-DC2163D1A1BA}" srcOrd="0" destOrd="0" presId="urn:microsoft.com/office/officeart/2005/8/layout/venn1"/>
    <dgm:cxn modelId="{33EE8815-FA92-429E-B29E-9CB3532B4E11}" type="presOf" srcId="{A61E7BD7-2C71-4DDE-A452-2C7B02F04E1A}" destId="{F347AABF-105D-468B-AD12-C67390C2A677}" srcOrd="1" destOrd="0" presId="urn:microsoft.com/office/officeart/2005/8/layout/venn1"/>
    <dgm:cxn modelId="{4D445513-0FD6-464E-8001-188EA4F2BAC0}" type="presOf" srcId="{33B526DD-BEAE-4C03-AFDC-968EA7453AC2}" destId="{0BEE4E6E-F66B-44FF-BE57-2E70DF8B2B63}" srcOrd="1" destOrd="0" presId="urn:microsoft.com/office/officeart/2005/8/layout/venn1"/>
    <dgm:cxn modelId="{3231D1EE-9C76-47F4-9043-149EB43CFF6F}" srcId="{94651E3A-E595-4B4D-B79D-1F972B350C04}" destId="{33B526DD-BEAE-4C03-AFDC-968EA7453AC2}" srcOrd="1" destOrd="0" parTransId="{8FC4DD82-2A2E-4114-BB18-8EF532769B3D}" sibTransId="{58126444-B32C-4D8E-9346-B633674FE9FF}"/>
    <dgm:cxn modelId="{F84E1494-E57C-43F1-8086-6865FFB2D8DC}" srcId="{94651E3A-E595-4B4D-B79D-1F972B350C04}" destId="{A61E7BD7-2C71-4DDE-A452-2C7B02F04E1A}" srcOrd="2" destOrd="0" parTransId="{F0C98EFF-75EF-4D8C-81DF-4E6B842F832F}" sibTransId="{A1E50674-1360-4C82-A95D-C5B345110E4A}"/>
    <dgm:cxn modelId="{1892B0AC-DBF4-489F-AABB-A210DBBC2673}" type="presParOf" srcId="{344D0A0D-AC1E-41AA-B81E-6A9B1DFE19BF}" destId="{6E2928FA-DE23-45CB-9A90-12FC5AF9E2FF}" srcOrd="0" destOrd="0" presId="urn:microsoft.com/office/officeart/2005/8/layout/venn1"/>
    <dgm:cxn modelId="{3A463DC4-A783-4187-ACE4-48B594A4B4E7}" type="presParOf" srcId="{344D0A0D-AC1E-41AA-B81E-6A9B1DFE19BF}" destId="{20C9E8F2-429D-421F-8204-E0BDC7120A16}" srcOrd="1" destOrd="0" presId="urn:microsoft.com/office/officeart/2005/8/layout/venn1"/>
    <dgm:cxn modelId="{68A8483E-E666-4404-8D5F-2C210D12FE3B}" type="presParOf" srcId="{344D0A0D-AC1E-41AA-B81E-6A9B1DFE19BF}" destId="{8F2DAF71-7A8E-4F20-8C58-DC2163D1A1BA}" srcOrd="2" destOrd="0" presId="urn:microsoft.com/office/officeart/2005/8/layout/venn1"/>
    <dgm:cxn modelId="{A59623D0-BE8E-4F2B-A6E8-1EABDCEDAA06}" type="presParOf" srcId="{344D0A0D-AC1E-41AA-B81E-6A9B1DFE19BF}" destId="{0BEE4E6E-F66B-44FF-BE57-2E70DF8B2B63}" srcOrd="3" destOrd="0" presId="urn:microsoft.com/office/officeart/2005/8/layout/venn1"/>
    <dgm:cxn modelId="{224D329F-5146-4652-AC83-080FF7E336EE}" type="presParOf" srcId="{344D0A0D-AC1E-41AA-B81E-6A9B1DFE19BF}" destId="{7B8B6C5A-016D-4851-AFA4-1085C5586FEC}" srcOrd="4" destOrd="0" presId="urn:microsoft.com/office/officeart/2005/8/layout/venn1"/>
    <dgm:cxn modelId="{659E91AF-CC3B-4135-B3B4-136B8D4FD994}" type="presParOf" srcId="{344D0A0D-AC1E-41AA-B81E-6A9B1DFE19BF}" destId="{F347AABF-105D-468B-AD12-C67390C2A67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E250D-3C16-42BB-9CF2-207B52D37BC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5E983B-AA18-4E0B-9AC1-735F0D2F6605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打击一</a:t>
          </a:r>
          <a:endParaRPr lang="zh-CN" altLang="en-US" dirty="0"/>
        </a:p>
      </dgm:t>
    </dgm:pt>
    <dgm:pt modelId="{580A5FB4-0683-4FD2-941F-13200DC741E9}" type="parTrans" cxnId="{8C9D426E-1608-4772-AF34-A146D899AB2E}">
      <dgm:prSet/>
      <dgm:spPr/>
      <dgm:t>
        <a:bodyPr/>
        <a:lstStyle/>
        <a:p>
          <a:endParaRPr lang="zh-CN" altLang="en-US"/>
        </a:p>
      </dgm:t>
    </dgm:pt>
    <dgm:pt modelId="{A3DD09F8-0254-4593-B3D8-98FC9D9F8335}" type="sibTrans" cxnId="{8C9D426E-1608-4772-AF34-A146D899AB2E}">
      <dgm:prSet/>
      <dgm:spPr/>
      <dgm:t>
        <a:bodyPr/>
        <a:lstStyle/>
        <a:p>
          <a:endParaRPr lang="zh-CN" altLang="en-US"/>
        </a:p>
      </dgm:t>
    </dgm:pt>
    <dgm:pt modelId="{6579202D-2225-4093-B024-11E0C8A84D05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en-US" sz="2400" dirty="0" smtClean="0"/>
            <a:t>&lt;header&gt;&lt;footer&gt;&lt;</a:t>
          </a:r>
          <a:r>
            <a:rPr lang="en-US" altLang="en-US" sz="2400" dirty="0" err="1" smtClean="0"/>
            <a:t>nav</a:t>
          </a:r>
          <a:r>
            <a:rPr lang="en-US" altLang="en-US" sz="2400" dirty="0" smtClean="0"/>
            <a:t>&gt;&lt;sidebar&gt;...</a:t>
          </a:r>
          <a:endParaRPr lang="zh-CN" altLang="en-US" sz="2400" dirty="0"/>
        </a:p>
      </dgm:t>
    </dgm:pt>
    <dgm:pt modelId="{763ADE58-8A76-4E50-A43C-47F734B69F3C}" type="parTrans" cxnId="{57EAAAAD-F618-4F9D-871C-F7166D3BA10C}">
      <dgm:prSet/>
      <dgm:spPr/>
      <dgm:t>
        <a:bodyPr/>
        <a:lstStyle/>
        <a:p>
          <a:endParaRPr lang="zh-CN" altLang="en-US"/>
        </a:p>
      </dgm:t>
    </dgm:pt>
    <dgm:pt modelId="{747DF3D6-6BB2-40FA-9D66-AD9DC1EC4D70}" type="sibTrans" cxnId="{57EAAAAD-F618-4F9D-871C-F7166D3BA10C}">
      <dgm:prSet/>
      <dgm:spPr/>
      <dgm:t>
        <a:bodyPr/>
        <a:lstStyle/>
        <a:p>
          <a:endParaRPr lang="zh-CN" altLang="en-US"/>
        </a:p>
      </dgm:t>
    </dgm:pt>
    <dgm:pt modelId="{7186A87A-57B8-4D84-8054-8731BBDA8044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en-US" sz="2400" dirty="0" smtClean="0"/>
            <a:t>Nokia S60 V5</a:t>
          </a:r>
          <a:r>
            <a:rPr lang="zh-CN" altLang="en-US" sz="2400" dirty="0" smtClean="0"/>
            <a:t>：不支持</a:t>
          </a:r>
          <a:endParaRPr lang="zh-CN" altLang="en-US" sz="2400" dirty="0"/>
        </a:p>
      </dgm:t>
    </dgm:pt>
    <dgm:pt modelId="{F5BFC92C-10B5-4C36-8473-84AEACD7BF47}" type="parTrans" cxnId="{4FA28E4D-E274-4613-BE3E-6FFBF19FE4E3}">
      <dgm:prSet/>
      <dgm:spPr/>
      <dgm:t>
        <a:bodyPr/>
        <a:lstStyle/>
        <a:p>
          <a:endParaRPr lang="zh-CN" altLang="en-US"/>
        </a:p>
      </dgm:t>
    </dgm:pt>
    <dgm:pt modelId="{761542DA-C261-4CFB-9EA1-B86F58510AAA}" type="sibTrans" cxnId="{4FA28E4D-E274-4613-BE3E-6FFBF19FE4E3}">
      <dgm:prSet/>
      <dgm:spPr/>
      <dgm:t>
        <a:bodyPr/>
        <a:lstStyle/>
        <a:p>
          <a:endParaRPr lang="zh-CN" altLang="en-US"/>
        </a:p>
      </dgm:t>
    </dgm:pt>
    <dgm:pt modelId="{5FFFCB00-6B0E-4A0C-B56C-DC1F2256F180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打击二</a:t>
          </a:r>
          <a:endParaRPr lang="zh-CN" altLang="en-US" dirty="0"/>
        </a:p>
      </dgm:t>
    </dgm:pt>
    <dgm:pt modelId="{BD4B408B-81A3-4C62-81E8-9D585F931432}" type="parTrans" cxnId="{056B47D0-DBC2-49B0-9784-AC1D2011F61D}">
      <dgm:prSet/>
      <dgm:spPr/>
      <dgm:t>
        <a:bodyPr/>
        <a:lstStyle/>
        <a:p>
          <a:endParaRPr lang="zh-CN" altLang="en-US"/>
        </a:p>
      </dgm:t>
    </dgm:pt>
    <dgm:pt modelId="{B2ECAFD8-7203-4BD8-AC9E-CF0C627FE39B}" type="sibTrans" cxnId="{056B47D0-DBC2-49B0-9784-AC1D2011F61D}">
      <dgm:prSet/>
      <dgm:spPr/>
      <dgm:t>
        <a:bodyPr/>
        <a:lstStyle/>
        <a:p>
          <a:endParaRPr lang="zh-CN" altLang="en-US"/>
        </a:p>
      </dgm:t>
    </dgm:pt>
    <dgm:pt modelId="{3A5F6C87-7AA9-4317-B901-1924DE30C4F3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en-US" sz="2400" dirty="0" smtClean="0"/>
            <a:t>placeholder</a:t>
          </a:r>
          <a:endParaRPr lang="zh-CN" altLang="en-US" sz="2400" dirty="0"/>
        </a:p>
      </dgm:t>
    </dgm:pt>
    <dgm:pt modelId="{4AC130C2-5BC7-4C4A-9F93-2D412D07104C}" type="parTrans" cxnId="{77944AA0-5719-47D5-A34E-4CF3028219C4}">
      <dgm:prSet/>
      <dgm:spPr/>
      <dgm:t>
        <a:bodyPr/>
        <a:lstStyle/>
        <a:p>
          <a:endParaRPr lang="zh-CN" altLang="en-US"/>
        </a:p>
      </dgm:t>
    </dgm:pt>
    <dgm:pt modelId="{2540BB49-6E9E-46B1-8A20-A348FF2AB5B7}" type="sibTrans" cxnId="{77944AA0-5719-47D5-A34E-4CF3028219C4}">
      <dgm:prSet/>
      <dgm:spPr/>
      <dgm:t>
        <a:bodyPr/>
        <a:lstStyle/>
        <a:p>
          <a:endParaRPr lang="zh-CN" altLang="en-US"/>
        </a:p>
      </dgm:t>
    </dgm:pt>
    <dgm:pt modelId="{A5F497A6-64A8-47C9-9A12-EBD39DEA1ED6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400" dirty="0" smtClean="0"/>
            <a:t>全平台：无法定义样式</a:t>
          </a:r>
          <a:endParaRPr lang="zh-CN" altLang="en-US" sz="2400" dirty="0"/>
        </a:p>
      </dgm:t>
    </dgm:pt>
    <dgm:pt modelId="{1ACC594A-28BF-4C98-89A0-2763546FEA4F}" type="parTrans" cxnId="{E3AF7460-7C0A-4079-ACC7-AEB15B7D4D89}">
      <dgm:prSet/>
      <dgm:spPr/>
      <dgm:t>
        <a:bodyPr/>
        <a:lstStyle/>
        <a:p>
          <a:endParaRPr lang="zh-CN" altLang="en-US"/>
        </a:p>
      </dgm:t>
    </dgm:pt>
    <dgm:pt modelId="{ABA5A54D-09B8-4FDD-8625-DE9E94DD4C06}" type="sibTrans" cxnId="{E3AF7460-7C0A-4079-ACC7-AEB15B7D4D89}">
      <dgm:prSet/>
      <dgm:spPr/>
      <dgm:t>
        <a:bodyPr/>
        <a:lstStyle/>
        <a:p>
          <a:endParaRPr lang="zh-CN" altLang="en-US"/>
        </a:p>
      </dgm:t>
    </dgm:pt>
    <dgm:pt modelId="{97A7F54C-DB96-408B-B52D-3912442D69B2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打击三</a:t>
          </a:r>
          <a:endParaRPr lang="zh-CN" altLang="en-US" dirty="0"/>
        </a:p>
      </dgm:t>
    </dgm:pt>
    <dgm:pt modelId="{DACB92F6-8A82-4529-A6EA-31BC2751A3C6}" type="parTrans" cxnId="{AEC91564-DA0E-4B5A-95CE-E3DADD479C88}">
      <dgm:prSet/>
      <dgm:spPr/>
      <dgm:t>
        <a:bodyPr/>
        <a:lstStyle/>
        <a:p>
          <a:endParaRPr lang="zh-CN" altLang="en-US"/>
        </a:p>
      </dgm:t>
    </dgm:pt>
    <dgm:pt modelId="{037C2B7D-909B-486E-9AB4-20500ED4B5C6}" type="sibTrans" cxnId="{AEC91564-DA0E-4B5A-95CE-E3DADD479C88}">
      <dgm:prSet/>
      <dgm:spPr/>
      <dgm:t>
        <a:bodyPr/>
        <a:lstStyle/>
        <a:p>
          <a:endParaRPr lang="zh-CN" altLang="en-US"/>
        </a:p>
      </dgm:t>
    </dgm:pt>
    <dgm:pt modelId="{0547DABD-499A-4E40-8DFC-8C0E97A5609E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400" dirty="0" smtClean="0"/>
            <a:t>圆角边框</a:t>
          </a:r>
          <a:endParaRPr lang="zh-CN" altLang="en-US" sz="2400" dirty="0"/>
        </a:p>
      </dgm:t>
    </dgm:pt>
    <dgm:pt modelId="{D306BDA6-1EF4-4489-B659-DF637811881A}" type="parTrans" cxnId="{7F843B80-F6C7-40AF-AD09-CEE893134358}">
      <dgm:prSet/>
      <dgm:spPr/>
      <dgm:t>
        <a:bodyPr/>
        <a:lstStyle/>
        <a:p>
          <a:endParaRPr lang="zh-CN" altLang="en-US"/>
        </a:p>
      </dgm:t>
    </dgm:pt>
    <dgm:pt modelId="{6F6276D5-CD56-46D3-9ED3-2F752E881BCD}" type="sibTrans" cxnId="{7F843B80-F6C7-40AF-AD09-CEE893134358}">
      <dgm:prSet/>
      <dgm:spPr/>
      <dgm:t>
        <a:bodyPr/>
        <a:lstStyle/>
        <a:p>
          <a:endParaRPr lang="zh-CN" altLang="en-US"/>
        </a:p>
      </dgm:t>
    </dgm:pt>
    <dgm:pt modelId="{5C5822DE-27EB-454F-A518-B765582D0723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en-US" sz="2400" dirty="0" smtClean="0"/>
            <a:t>Nokia S60 V5</a:t>
          </a:r>
          <a:r>
            <a:rPr lang="zh-CN" altLang="en-US" sz="2400" dirty="0" smtClean="0"/>
            <a:t>：胡乱支持</a:t>
          </a:r>
          <a:endParaRPr lang="zh-CN" altLang="en-US" sz="2400" dirty="0"/>
        </a:p>
      </dgm:t>
    </dgm:pt>
    <dgm:pt modelId="{54BCBF2B-40B1-4671-B715-BD61DAF388BE}" type="parTrans" cxnId="{B9935926-4B5C-4073-B464-383976AA6FDC}">
      <dgm:prSet/>
      <dgm:spPr/>
      <dgm:t>
        <a:bodyPr/>
        <a:lstStyle/>
        <a:p>
          <a:endParaRPr lang="zh-CN" altLang="en-US"/>
        </a:p>
      </dgm:t>
    </dgm:pt>
    <dgm:pt modelId="{15DAD660-B086-4772-A410-2DB2D610B9F4}" type="sibTrans" cxnId="{B9935926-4B5C-4073-B464-383976AA6FDC}">
      <dgm:prSet/>
      <dgm:spPr/>
      <dgm:t>
        <a:bodyPr/>
        <a:lstStyle/>
        <a:p>
          <a:endParaRPr lang="zh-CN" altLang="en-US"/>
        </a:p>
      </dgm:t>
    </dgm:pt>
    <dgm:pt modelId="{CF999B02-1AF7-4C0B-954D-696BC8E313E6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en-US" sz="2400" dirty="0" smtClean="0"/>
            <a:t>Android 2.0</a:t>
          </a:r>
          <a:r>
            <a:rPr lang="zh-CN" altLang="en-US" sz="2400" dirty="0" smtClean="0"/>
            <a:t>以下版本：不支持</a:t>
          </a:r>
          <a:endParaRPr lang="zh-CN" altLang="en-US" sz="2400" dirty="0"/>
        </a:p>
      </dgm:t>
    </dgm:pt>
    <dgm:pt modelId="{03D78881-295F-445F-9A29-3C2987235D4B}" type="parTrans" cxnId="{0CD29544-6A3E-4111-A90E-FB361A0433F0}">
      <dgm:prSet/>
      <dgm:spPr/>
      <dgm:t>
        <a:bodyPr/>
        <a:lstStyle/>
        <a:p>
          <a:endParaRPr lang="zh-CN" altLang="en-US"/>
        </a:p>
      </dgm:t>
    </dgm:pt>
    <dgm:pt modelId="{1D79CBFF-7032-4DB5-A122-C99EF2AF0E74}" type="sibTrans" cxnId="{0CD29544-6A3E-4111-A90E-FB361A0433F0}">
      <dgm:prSet/>
      <dgm:spPr/>
      <dgm:t>
        <a:bodyPr/>
        <a:lstStyle/>
        <a:p>
          <a:endParaRPr lang="zh-CN" altLang="en-US"/>
        </a:p>
      </dgm:t>
    </dgm:pt>
    <dgm:pt modelId="{031EC20B-03A2-41F3-B46F-198AC0737490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400" dirty="0" smtClean="0"/>
            <a:t>使用环境受</a:t>
          </a:r>
          <a:r>
            <a:rPr lang="en-US" altLang="en-US" sz="2400" dirty="0" smtClean="0"/>
            <a:t>UI</a:t>
          </a:r>
          <a:r>
            <a:rPr lang="zh-CN" altLang="en-US" sz="2400" dirty="0" smtClean="0"/>
            <a:t>限制比较大</a:t>
          </a:r>
          <a:endParaRPr lang="zh-CN" altLang="en-US" sz="2400" dirty="0"/>
        </a:p>
      </dgm:t>
    </dgm:pt>
    <dgm:pt modelId="{57F5509C-3DAF-432D-92EE-D725B30D4262}" type="parTrans" cxnId="{C0F7B442-E266-447D-AA1E-2D6178444A12}">
      <dgm:prSet/>
      <dgm:spPr/>
      <dgm:t>
        <a:bodyPr/>
        <a:lstStyle/>
        <a:p>
          <a:endParaRPr lang="zh-CN" altLang="en-US"/>
        </a:p>
      </dgm:t>
    </dgm:pt>
    <dgm:pt modelId="{7974BBA1-A092-445B-B843-B26962472798}" type="sibTrans" cxnId="{C0F7B442-E266-447D-AA1E-2D6178444A12}">
      <dgm:prSet/>
      <dgm:spPr/>
      <dgm:t>
        <a:bodyPr/>
        <a:lstStyle/>
        <a:p>
          <a:endParaRPr lang="zh-CN" altLang="en-US"/>
        </a:p>
      </dgm:t>
    </dgm:pt>
    <dgm:pt modelId="{5E8933F3-7D31-49D0-9DB1-CA14575A89F1}" type="pres">
      <dgm:prSet presAssocID="{1ECE250D-3C16-42BB-9CF2-207B52D37B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117FD5-7266-4081-ABF3-1E3A4AA608C2}" type="pres">
      <dgm:prSet presAssocID="{9F5E983B-AA18-4E0B-9AC1-735F0D2F6605}" presName="linNode" presStyleCnt="0"/>
      <dgm:spPr/>
    </dgm:pt>
    <dgm:pt modelId="{853D6137-D088-4554-B8F9-06ADFC0E9EA7}" type="pres">
      <dgm:prSet presAssocID="{9F5E983B-AA18-4E0B-9AC1-735F0D2F660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BC9E3B-0B5B-48B8-BD3A-974A0319A5F9}" type="pres">
      <dgm:prSet presAssocID="{9F5E983B-AA18-4E0B-9AC1-735F0D2F660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207380-B8AF-4E4D-B9A0-848EAE1CD138}" type="pres">
      <dgm:prSet presAssocID="{A3DD09F8-0254-4593-B3D8-98FC9D9F8335}" presName="sp" presStyleCnt="0"/>
      <dgm:spPr/>
    </dgm:pt>
    <dgm:pt modelId="{D70918A6-5A73-4294-85D9-4159D04B8423}" type="pres">
      <dgm:prSet presAssocID="{5FFFCB00-6B0E-4A0C-B56C-DC1F2256F180}" presName="linNode" presStyleCnt="0"/>
      <dgm:spPr/>
    </dgm:pt>
    <dgm:pt modelId="{D66F66CB-2A0E-480D-BCB6-56A174807907}" type="pres">
      <dgm:prSet presAssocID="{5FFFCB00-6B0E-4A0C-B56C-DC1F2256F18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F0F4F7-013B-47C3-9AFC-DB508B5B2176}" type="pres">
      <dgm:prSet presAssocID="{5FFFCB00-6B0E-4A0C-B56C-DC1F2256F18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8CF908-227D-48CC-B56B-4B1CAA8F8A93}" type="pres">
      <dgm:prSet presAssocID="{B2ECAFD8-7203-4BD8-AC9E-CF0C627FE39B}" presName="sp" presStyleCnt="0"/>
      <dgm:spPr/>
    </dgm:pt>
    <dgm:pt modelId="{3B38C5C8-1481-4A3F-92F2-E8B0AAF2863E}" type="pres">
      <dgm:prSet presAssocID="{97A7F54C-DB96-408B-B52D-3912442D69B2}" presName="linNode" presStyleCnt="0"/>
      <dgm:spPr/>
    </dgm:pt>
    <dgm:pt modelId="{D3C747F2-0EED-4E88-AE79-50C9A2F61A55}" type="pres">
      <dgm:prSet presAssocID="{97A7F54C-DB96-408B-B52D-3912442D69B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E162A6-91AB-47A6-BED1-ABBC4A259F58}" type="pres">
      <dgm:prSet presAssocID="{97A7F54C-DB96-408B-B52D-3912442D69B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90E670-2940-4C4F-9249-8739B8363890}" type="presOf" srcId="{CF999B02-1AF7-4C0B-954D-696BC8E313E6}" destId="{E8BC9E3B-0B5B-48B8-BD3A-974A0319A5F9}" srcOrd="0" destOrd="1" presId="urn:microsoft.com/office/officeart/2005/8/layout/vList5"/>
    <dgm:cxn modelId="{FCCA160F-E0ED-412A-9775-EC97C5A0874D}" type="presOf" srcId="{5FFFCB00-6B0E-4A0C-B56C-DC1F2256F180}" destId="{D66F66CB-2A0E-480D-BCB6-56A174807907}" srcOrd="0" destOrd="0" presId="urn:microsoft.com/office/officeart/2005/8/layout/vList5"/>
    <dgm:cxn modelId="{8C9D426E-1608-4772-AF34-A146D899AB2E}" srcId="{1ECE250D-3C16-42BB-9CF2-207B52D37BCB}" destId="{9F5E983B-AA18-4E0B-9AC1-735F0D2F6605}" srcOrd="0" destOrd="0" parTransId="{580A5FB4-0683-4FD2-941F-13200DC741E9}" sibTransId="{A3DD09F8-0254-4593-B3D8-98FC9D9F8335}"/>
    <dgm:cxn modelId="{AEC91564-DA0E-4B5A-95CE-E3DADD479C88}" srcId="{1ECE250D-3C16-42BB-9CF2-207B52D37BCB}" destId="{97A7F54C-DB96-408B-B52D-3912442D69B2}" srcOrd="2" destOrd="0" parTransId="{DACB92F6-8A82-4529-A6EA-31BC2751A3C6}" sibTransId="{037C2B7D-909B-486E-9AB4-20500ED4B5C6}"/>
    <dgm:cxn modelId="{C304ABE3-B97B-4E64-BA4E-0A4AE68021A7}" type="presOf" srcId="{1ECE250D-3C16-42BB-9CF2-207B52D37BCB}" destId="{5E8933F3-7D31-49D0-9DB1-CA14575A89F1}" srcOrd="0" destOrd="0" presId="urn:microsoft.com/office/officeart/2005/8/layout/vList5"/>
    <dgm:cxn modelId="{63DD5C2C-38A3-4451-B02E-A06F09DDAA11}" type="presOf" srcId="{3A5F6C87-7AA9-4317-B901-1924DE30C4F3}" destId="{E0F0F4F7-013B-47C3-9AFC-DB508B5B2176}" srcOrd="0" destOrd="0" presId="urn:microsoft.com/office/officeart/2005/8/layout/vList5"/>
    <dgm:cxn modelId="{E3AF7460-7C0A-4079-ACC7-AEB15B7D4D89}" srcId="{5FFFCB00-6B0E-4A0C-B56C-DC1F2256F180}" destId="{A5F497A6-64A8-47C9-9A12-EBD39DEA1ED6}" srcOrd="1" destOrd="0" parTransId="{1ACC594A-28BF-4C98-89A0-2763546FEA4F}" sibTransId="{ABA5A54D-09B8-4FDD-8625-DE9E94DD4C06}"/>
    <dgm:cxn modelId="{C0F7B442-E266-447D-AA1E-2D6178444A12}" srcId="{5FFFCB00-6B0E-4A0C-B56C-DC1F2256F180}" destId="{031EC20B-03A2-41F3-B46F-198AC0737490}" srcOrd="2" destOrd="0" parTransId="{57F5509C-3DAF-432D-92EE-D725B30D4262}" sibTransId="{7974BBA1-A092-445B-B843-B26962472798}"/>
    <dgm:cxn modelId="{7F843B80-F6C7-40AF-AD09-CEE893134358}" srcId="{97A7F54C-DB96-408B-B52D-3912442D69B2}" destId="{0547DABD-499A-4E40-8DFC-8C0E97A5609E}" srcOrd="0" destOrd="0" parTransId="{D306BDA6-1EF4-4489-B659-DF637811881A}" sibTransId="{6F6276D5-CD56-46D3-9ED3-2F752E881BCD}"/>
    <dgm:cxn modelId="{4FA28E4D-E274-4613-BE3E-6FFBF19FE4E3}" srcId="{9F5E983B-AA18-4E0B-9AC1-735F0D2F6605}" destId="{7186A87A-57B8-4D84-8054-8731BBDA8044}" srcOrd="2" destOrd="0" parTransId="{F5BFC92C-10B5-4C36-8473-84AEACD7BF47}" sibTransId="{761542DA-C261-4CFB-9EA1-B86F58510AAA}"/>
    <dgm:cxn modelId="{57EAAAAD-F618-4F9D-871C-F7166D3BA10C}" srcId="{9F5E983B-AA18-4E0B-9AC1-735F0D2F6605}" destId="{6579202D-2225-4093-B024-11E0C8A84D05}" srcOrd="0" destOrd="0" parTransId="{763ADE58-8A76-4E50-A43C-47F734B69F3C}" sibTransId="{747DF3D6-6BB2-40FA-9D66-AD9DC1EC4D70}"/>
    <dgm:cxn modelId="{DB8EE93F-CEDE-42A4-A2B6-22C8F976D299}" type="presOf" srcId="{9F5E983B-AA18-4E0B-9AC1-735F0D2F6605}" destId="{853D6137-D088-4554-B8F9-06ADFC0E9EA7}" srcOrd="0" destOrd="0" presId="urn:microsoft.com/office/officeart/2005/8/layout/vList5"/>
    <dgm:cxn modelId="{17F0CCFC-C5EC-416C-A525-2E943447487F}" type="presOf" srcId="{7186A87A-57B8-4D84-8054-8731BBDA8044}" destId="{E8BC9E3B-0B5B-48B8-BD3A-974A0319A5F9}" srcOrd="0" destOrd="2" presId="urn:microsoft.com/office/officeart/2005/8/layout/vList5"/>
    <dgm:cxn modelId="{63847B16-5690-4212-8B9C-46C6D2FAE2C8}" type="presOf" srcId="{6579202D-2225-4093-B024-11E0C8A84D05}" destId="{E8BC9E3B-0B5B-48B8-BD3A-974A0319A5F9}" srcOrd="0" destOrd="0" presId="urn:microsoft.com/office/officeart/2005/8/layout/vList5"/>
    <dgm:cxn modelId="{DB9816E4-99E2-4CF5-8A48-1FCD9B4C6F41}" type="presOf" srcId="{A5F497A6-64A8-47C9-9A12-EBD39DEA1ED6}" destId="{E0F0F4F7-013B-47C3-9AFC-DB508B5B2176}" srcOrd="0" destOrd="1" presId="urn:microsoft.com/office/officeart/2005/8/layout/vList5"/>
    <dgm:cxn modelId="{056B47D0-DBC2-49B0-9784-AC1D2011F61D}" srcId="{1ECE250D-3C16-42BB-9CF2-207B52D37BCB}" destId="{5FFFCB00-6B0E-4A0C-B56C-DC1F2256F180}" srcOrd="1" destOrd="0" parTransId="{BD4B408B-81A3-4C62-81E8-9D585F931432}" sibTransId="{B2ECAFD8-7203-4BD8-AC9E-CF0C627FE39B}"/>
    <dgm:cxn modelId="{B9935926-4B5C-4073-B464-383976AA6FDC}" srcId="{97A7F54C-DB96-408B-B52D-3912442D69B2}" destId="{5C5822DE-27EB-454F-A518-B765582D0723}" srcOrd="1" destOrd="0" parTransId="{54BCBF2B-40B1-4671-B715-BD61DAF388BE}" sibTransId="{15DAD660-B086-4772-A410-2DB2D610B9F4}"/>
    <dgm:cxn modelId="{F8160714-2C12-4F9F-BB96-80459CDFD9A3}" type="presOf" srcId="{97A7F54C-DB96-408B-B52D-3912442D69B2}" destId="{D3C747F2-0EED-4E88-AE79-50C9A2F61A55}" srcOrd="0" destOrd="0" presId="urn:microsoft.com/office/officeart/2005/8/layout/vList5"/>
    <dgm:cxn modelId="{16461605-4C17-49AA-97C9-333BDF19663C}" type="presOf" srcId="{0547DABD-499A-4E40-8DFC-8C0E97A5609E}" destId="{4CE162A6-91AB-47A6-BED1-ABBC4A259F58}" srcOrd="0" destOrd="0" presId="urn:microsoft.com/office/officeart/2005/8/layout/vList5"/>
    <dgm:cxn modelId="{A4476259-F1D5-4BC4-A5B2-EC09EA3244BA}" type="presOf" srcId="{031EC20B-03A2-41F3-B46F-198AC0737490}" destId="{E0F0F4F7-013B-47C3-9AFC-DB508B5B2176}" srcOrd="0" destOrd="2" presId="urn:microsoft.com/office/officeart/2005/8/layout/vList5"/>
    <dgm:cxn modelId="{77944AA0-5719-47D5-A34E-4CF3028219C4}" srcId="{5FFFCB00-6B0E-4A0C-B56C-DC1F2256F180}" destId="{3A5F6C87-7AA9-4317-B901-1924DE30C4F3}" srcOrd="0" destOrd="0" parTransId="{4AC130C2-5BC7-4C4A-9F93-2D412D07104C}" sibTransId="{2540BB49-6E9E-46B1-8A20-A348FF2AB5B7}"/>
    <dgm:cxn modelId="{4E9AEC4C-BD31-4FF8-9E1C-83761951F879}" type="presOf" srcId="{5C5822DE-27EB-454F-A518-B765582D0723}" destId="{4CE162A6-91AB-47A6-BED1-ABBC4A259F58}" srcOrd="0" destOrd="1" presId="urn:microsoft.com/office/officeart/2005/8/layout/vList5"/>
    <dgm:cxn modelId="{0CD29544-6A3E-4111-A90E-FB361A0433F0}" srcId="{9F5E983B-AA18-4E0B-9AC1-735F0D2F6605}" destId="{CF999B02-1AF7-4C0B-954D-696BC8E313E6}" srcOrd="1" destOrd="0" parTransId="{03D78881-295F-445F-9A29-3C2987235D4B}" sibTransId="{1D79CBFF-7032-4DB5-A122-C99EF2AF0E74}"/>
    <dgm:cxn modelId="{724C2F1C-46D8-4760-9636-29FCF8CD1D3D}" type="presParOf" srcId="{5E8933F3-7D31-49D0-9DB1-CA14575A89F1}" destId="{AE117FD5-7266-4081-ABF3-1E3A4AA608C2}" srcOrd="0" destOrd="0" presId="urn:microsoft.com/office/officeart/2005/8/layout/vList5"/>
    <dgm:cxn modelId="{A9643F96-AFE2-457B-9AD9-04993C34E274}" type="presParOf" srcId="{AE117FD5-7266-4081-ABF3-1E3A4AA608C2}" destId="{853D6137-D088-4554-B8F9-06ADFC0E9EA7}" srcOrd="0" destOrd="0" presId="urn:microsoft.com/office/officeart/2005/8/layout/vList5"/>
    <dgm:cxn modelId="{E87D09DC-78CE-4BA7-9947-459C3082C6C0}" type="presParOf" srcId="{AE117FD5-7266-4081-ABF3-1E3A4AA608C2}" destId="{E8BC9E3B-0B5B-48B8-BD3A-974A0319A5F9}" srcOrd="1" destOrd="0" presId="urn:microsoft.com/office/officeart/2005/8/layout/vList5"/>
    <dgm:cxn modelId="{25E7BE58-D514-45F3-8662-0BABC5E5A34F}" type="presParOf" srcId="{5E8933F3-7D31-49D0-9DB1-CA14575A89F1}" destId="{EA207380-B8AF-4E4D-B9A0-848EAE1CD138}" srcOrd="1" destOrd="0" presId="urn:microsoft.com/office/officeart/2005/8/layout/vList5"/>
    <dgm:cxn modelId="{634E37BC-A6DE-4C0D-ABDA-263FFAA9683C}" type="presParOf" srcId="{5E8933F3-7D31-49D0-9DB1-CA14575A89F1}" destId="{D70918A6-5A73-4294-85D9-4159D04B8423}" srcOrd="2" destOrd="0" presId="urn:microsoft.com/office/officeart/2005/8/layout/vList5"/>
    <dgm:cxn modelId="{8BF93950-0B58-4046-BE08-83A29BE442C8}" type="presParOf" srcId="{D70918A6-5A73-4294-85D9-4159D04B8423}" destId="{D66F66CB-2A0E-480D-BCB6-56A174807907}" srcOrd="0" destOrd="0" presId="urn:microsoft.com/office/officeart/2005/8/layout/vList5"/>
    <dgm:cxn modelId="{C689AAAD-A1A1-4A74-A766-380FFFB9140C}" type="presParOf" srcId="{D70918A6-5A73-4294-85D9-4159D04B8423}" destId="{E0F0F4F7-013B-47C3-9AFC-DB508B5B2176}" srcOrd="1" destOrd="0" presId="urn:microsoft.com/office/officeart/2005/8/layout/vList5"/>
    <dgm:cxn modelId="{3539D874-4CA4-4DC4-84FF-FFEA457B47DC}" type="presParOf" srcId="{5E8933F3-7D31-49D0-9DB1-CA14575A89F1}" destId="{B48CF908-227D-48CC-B56B-4B1CAA8F8A93}" srcOrd="3" destOrd="0" presId="urn:microsoft.com/office/officeart/2005/8/layout/vList5"/>
    <dgm:cxn modelId="{32097E2A-B90C-4684-886E-2101E98CEBC7}" type="presParOf" srcId="{5E8933F3-7D31-49D0-9DB1-CA14575A89F1}" destId="{3B38C5C8-1481-4A3F-92F2-E8B0AAF2863E}" srcOrd="4" destOrd="0" presId="urn:microsoft.com/office/officeart/2005/8/layout/vList5"/>
    <dgm:cxn modelId="{FA1A3714-A75F-4782-9F45-AEF519098B9F}" type="presParOf" srcId="{3B38C5C8-1481-4A3F-92F2-E8B0AAF2863E}" destId="{D3C747F2-0EED-4E88-AE79-50C9A2F61A55}" srcOrd="0" destOrd="0" presId="urn:microsoft.com/office/officeart/2005/8/layout/vList5"/>
    <dgm:cxn modelId="{028F5365-CB6A-4351-A6F4-48A51E8ABD3C}" type="presParOf" srcId="{3B38C5C8-1481-4A3F-92F2-E8B0AAF2863E}" destId="{4CE162A6-91AB-47A6-BED1-ABBC4A259F5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19E58-18A6-40BC-8958-077C162E00B6}">
      <dsp:nvSpPr>
        <dsp:cNvPr id="0" name=""/>
        <dsp:cNvSpPr/>
      </dsp:nvSpPr>
      <dsp:spPr>
        <a:xfrm>
          <a:off x="0" y="385668"/>
          <a:ext cx="763284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2394" tIns="479044" rIns="59239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300" kern="1200"/>
        </a:p>
      </dsp:txBody>
      <dsp:txXfrm>
        <a:off x="0" y="385668"/>
        <a:ext cx="7632848" cy="579600"/>
      </dsp:txXfrm>
    </dsp:sp>
    <dsp:sp modelId="{9A040F4D-CAE2-4792-ADE3-8E54554880DD}">
      <dsp:nvSpPr>
        <dsp:cNvPr id="0" name=""/>
        <dsp:cNvSpPr/>
      </dsp:nvSpPr>
      <dsp:spPr>
        <a:xfrm>
          <a:off x="381642" y="46188"/>
          <a:ext cx="5342993" cy="67896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触屏现状</a:t>
          </a:r>
          <a:endParaRPr lang="zh-CN" altLang="en-US" sz="2300" kern="1200" dirty="0"/>
        </a:p>
      </dsp:txBody>
      <dsp:txXfrm>
        <a:off x="414786" y="79332"/>
        <a:ext cx="5276705" cy="612672"/>
      </dsp:txXfrm>
    </dsp:sp>
    <dsp:sp modelId="{08B7F85B-0D50-4FBA-A49D-254C410C1C18}">
      <dsp:nvSpPr>
        <dsp:cNvPr id="0" name=""/>
        <dsp:cNvSpPr/>
      </dsp:nvSpPr>
      <dsp:spPr>
        <a:xfrm>
          <a:off x="0" y="1428948"/>
          <a:ext cx="763284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BD5133-6BB2-4BDC-947D-C52871A8EC64}">
      <dsp:nvSpPr>
        <dsp:cNvPr id="0" name=""/>
        <dsp:cNvSpPr/>
      </dsp:nvSpPr>
      <dsp:spPr>
        <a:xfrm>
          <a:off x="381642" y="1089468"/>
          <a:ext cx="5342993" cy="67896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1000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整体架构</a:t>
          </a:r>
          <a:endParaRPr lang="zh-CN" altLang="en-US" sz="2300" kern="1200" dirty="0"/>
        </a:p>
      </dsp:txBody>
      <dsp:txXfrm>
        <a:off x="414786" y="1122612"/>
        <a:ext cx="5276705" cy="612672"/>
      </dsp:txXfrm>
    </dsp:sp>
    <dsp:sp modelId="{8182F4AC-3ABF-4958-8109-99AAA9741342}">
      <dsp:nvSpPr>
        <dsp:cNvPr id="0" name=""/>
        <dsp:cNvSpPr/>
      </dsp:nvSpPr>
      <dsp:spPr>
        <a:xfrm>
          <a:off x="0" y="2472228"/>
          <a:ext cx="763284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625B4E-A88F-41C5-8CE6-D3E6B15C89EE}">
      <dsp:nvSpPr>
        <dsp:cNvPr id="0" name=""/>
        <dsp:cNvSpPr/>
      </dsp:nvSpPr>
      <dsp:spPr>
        <a:xfrm>
          <a:off x="381642" y="2132748"/>
          <a:ext cx="5342993" cy="67896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前端切图</a:t>
          </a:r>
          <a:r>
            <a:rPr lang="en-US" altLang="zh-CN" sz="2300" kern="1200" dirty="0" smtClean="0"/>
            <a:t>&amp;CSS</a:t>
          </a:r>
          <a:r>
            <a:rPr lang="zh-CN" altLang="en-US" sz="2300" kern="1200" dirty="0" smtClean="0"/>
            <a:t>经验分享</a:t>
          </a:r>
          <a:endParaRPr lang="zh-CN" altLang="en-US" sz="2300" kern="1200" dirty="0"/>
        </a:p>
      </dsp:txBody>
      <dsp:txXfrm>
        <a:off x="414786" y="2165892"/>
        <a:ext cx="5276705" cy="612672"/>
      </dsp:txXfrm>
    </dsp:sp>
    <dsp:sp modelId="{00EA9CC0-E2A1-43C6-8579-3126F225DECF}">
      <dsp:nvSpPr>
        <dsp:cNvPr id="0" name=""/>
        <dsp:cNvSpPr/>
      </dsp:nvSpPr>
      <dsp:spPr>
        <a:xfrm>
          <a:off x="0" y="3515508"/>
          <a:ext cx="763284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456D81-FA96-4811-8FCA-4C323FD660AD}">
      <dsp:nvSpPr>
        <dsp:cNvPr id="0" name=""/>
        <dsp:cNvSpPr/>
      </dsp:nvSpPr>
      <dsp:spPr>
        <a:xfrm>
          <a:off x="381642" y="3176028"/>
          <a:ext cx="5342993" cy="67896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3000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前端</a:t>
          </a:r>
          <a:r>
            <a:rPr lang="en-US" altLang="zh-CN" sz="2300" kern="1200" dirty="0" smtClean="0"/>
            <a:t>JavaScript</a:t>
          </a:r>
          <a:r>
            <a:rPr lang="zh-CN" altLang="en-US" sz="2300" kern="1200" dirty="0" smtClean="0"/>
            <a:t>经验分享</a:t>
          </a:r>
          <a:endParaRPr lang="zh-CN" altLang="en-US" sz="2300" kern="1200" dirty="0"/>
        </a:p>
      </dsp:txBody>
      <dsp:txXfrm>
        <a:off x="414786" y="3209172"/>
        <a:ext cx="5276705" cy="612672"/>
      </dsp:txXfrm>
    </dsp:sp>
    <dsp:sp modelId="{B17B47A2-0C00-4DCB-8AD1-BACF237856EF}">
      <dsp:nvSpPr>
        <dsp:cNvPr id="0" name=""/>
        <dsp:cNvSpPr/>
      </dsp:nvSpPr>
      <dsp:spPr>
        <a:xfrm>
          <a:off x="0" y="4558788"/>
          <a:ext cx="763284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41F3E6-4CC9-4B18-AC40-7E3FD4A82838}">
      <dsp:nvSpPr>
        <dsp:cNvPr id="0" name=""/>
        <dsp:cNvSpPr/>
      </dsp:nvSpPr>
      <dsp:spPr>
        <a:xfrm>
          <a:off x="381642" y="4219308"/>
          <a:ext cx="5342993" cy="67896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Q&amp;A</a:t>
          </a:r>
          <a:endParaRPr lang="zh-CN" altLang="en-US" sz="2300" kern="1200" dirty="0"/>
        </a:p>
      </dsp:txBody>
      <dsp:txXfrm>
        <a:off x="414786" y="4252452"/>
        <a:ext cx="5276705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928FA-DE23-45CB-9A90-12FC5AF9E2FF}">
      <dsp:nvSpPr>
        <dsp:cNvPr id="0" name=""/>
        <dsp:cNvSpPr/>
      </dsp:nvSpPr>
      <dsp:spPr>
        <a:xfrm>
          <a:off x="1521638" y="53105"/>
          <a:ext cx="2549083" cy="254908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HTML4</a:t>
          </a:r>
          <a:br>
            <a:rPr lang="en-US" altLang="zh-CN" sz="3000" kern="1200" dirty="0" smtClean="0"/>
          </a:br>
          <a:r>
            <a:rPr lang="en-US" altLang="zh-CN" sz="3000" kern="1200" dirty="0" smtClean="0"/>
            <a:t>HTML5</a:t>
          </a:r>
          <a:endParaRPr lang="zh-CN" altLang="en-US" sz="3000" kern="1200" dirty="0"/>
        </a:p>
      </dsp:txBody>
      <dsp:txXfrm>
        <a:off x="1861516" y="499195"/>
        <a:ext cx="1869327" cy="1147087"/>
      </dsp:txXfrm>
    </dsp:sp>
    <dsp:sp modelId="{8F2DAF71-7A8E-4F20-8C58-DC2163D1A1BA}">
      <dsp:nvSpPr>
        <dsp:cNvPr id="0" name=""/>
        <dsp:cNvSpPr/>
      </dsp:nvSpPr>
      <dsp:spPr>
        <a:xfrm>
          <a:off x="2441432" y="1646282"/>
          <a:ext cx="2549083" cy="2549083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Jquery</a:t>
          </a:r>
          <a:r>
            <a:rPr lang="en-US" altLang="zh-CN" sz="3000" kern="1200" dirty="0" smtClean="0"/>
            <a:t/>
          </a:r>
          <a:br>
            <a:rPr lang="en-US" altLang="zh-CN" sz="3000" kern="1200" dirty="0" smtClean="0"/>
          </a:br>
          <a:r>
            <a:rPr lang="en-US" altLang="zh-CN" sz="3000" kern="1200" dirty="0" smtClean="0"/>
            <a:t>JavaScript</a:t>
          </a:r>
          <a:endParaRPr lang="zh-CN" altLang="en-US" sz="3000" kern="1200" dirty="0"/>
        </a:p>
      </dsp:txBody>
      <dsp:txXfrm>
        <a:off x="3221027" y="2304796"/>
        <a:ext cx="1529449" cy="1401995"/>
      </dsp:txXfrm>
    </dsp:sp>
    <dsp:sp modelId="{7B8B6C5A-016D-4851-AFA4-1085C5586FEC}">
      <dsp:nvSpPr>
        <dsp:cNvPr id="0" name=""/>
        <dsp:cNvSpPr/>
      </dsp:nvSpPr>
      <dsp:spPr>
        <a:xfrm>
          <a:off x="601844" y="1646282"/>
          <a:ext cx="2549083" cy="2549083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CSS2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CSS3</a:t>
          </a:r>
          <a:endParaRPr lang="zh-CN" altLang="en-US" sz="3000" kern="1200" dirty="0"/>
        </a:p>
      </dsp:txBody>
      <dsp:txXfrm>
        <a:off x="841882" y="2304796"/>
        <a:ext cx="1529449" cy="1401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C9E3B-0B5B-48B8-BD3A-974A0319A5F9}">
      <dsp:nvSpPr>
        <dsp:cNvPr id="0" name=""/>
        <dsp:cNvSpPr/>
      </dsp:nvSpPr>
      <dsp:spPr>
        <a:xfrm rot="5400000">
          <a:off x="5160183" y="-2021208"/>
          <a:ext cx="1039615" cy="5345873"/>
        </a:xfrm>
        <a:prstGeom prst="round2Same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&lt;header&gt;&lt;footer&gt;&lt;</a:t>
          </a:r>
          <a:r>
            <a:rPr lang="en-US" altLang="en-US" sz="2400" kern="1200" dirty="0" err="1" smtClean="0"/>
            <a:t>nav</a:t>
          </a:r>
          <a:r>
            <a:rPr lang="en-US" altLang="en-US" sz="2400" kern="1200" dirty="0" smtClean="0"/>
            <a:t>&gt;&lt;sidebar&gt;...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Android 2.0</a:t>
          </a:r>
          <a:r>
            <a:rPr lang="zh-CN" altLang="en-US" sz="2400" kern="1200" dirty="0" smtClean="0"/>
            <a:t>以下版本：不支持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Nokia S60 V5</a:t>
          </a:r>
          <a:r>
            <a:rPr lang="zh-CN" altLang="en-US" sz="2400" kern="1200" dirty="0" smtClean="0"/>
            <a:t>：不支持</a:t>
          </a:r>
          <a:endParaRPr lang="zh-CN" altLang="en-US" sz="2400" kern="1200" dirty="0"/>
        </a:p>
      </dsp:txBody>
      <dsp:txXfrm rot="-5400000">
        <a:off x="3007054" y="182671"/>
        <a:ext cx="5295123" cy="938115"/>
      </dsp:txXfrm>
    </dsp:sp>
    <dsp:sp modelId="{853D6137-D088-4554-B8F9-06ADFC0E9EA7}">
      <dsp:nvSpPr>
        <dsp:cNvPr id="0" name=""/>
        <dsp:cNvSpPr/>
      </dsp:nvSpPr>
      <dsp:spPr>
        <a:xfrm>
          <a:off x="0" y="1968"/>
          <a:ext cx="3007054" cy="129951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200" kern="1200" dirty="0" smtClean="0"/>
            <a:t>打击一</a:t>
          </a:r>
          <a:endParaRPr lang="zh-CN" altLang="en-US" sz="6200" kern="1200" dirty="0"/>
        </a:p>
      </dsp:txBody>
      <dsp:txXfrm>
        <a:off x="63437" y="65405"/>
        <a:ext cx="2880180" cy="1172645"/>
      </dsp:txXfrm>
    </dsp:sp>
    <dsp:sp modelId="{E0F0F4F7-013B-47C3-9AFC-DB508B5B2176}">
      <dsp:nvSpPr>
        <dsp:cNvPr id="0" name=""/>
        <dsp:cNvSpPr/>
      </dsp:nvSpPr>
      <dsp:spPr>
        <a:xfrm rot="5400000">
          <a:off x="5160183" y="-656712"/>
          <a:ext cx="1039615" cy="5345873"/>
        </a:xfrm>
        <a:prstGeom prst="round2Same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placeholder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全平台：无法定义样式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使用环境受</a:t>
          </a:r>
          <a:r>
            <a:rPr lang="en-US" altLang="en-US" sz="2400" kern="1200" dirty="0" smtClean="0"/>
            <a:t>UI</a:t>
          </a:r>
          <a:r>
            <a:rPr lang="zh-CN" altLang="en-US" sz="2400" kern="1200" dirty="0" smtClean="0"/>
            <a:t>限制比较大</a:t>
          </a:r>
          <a:endParaRPr lang="zh-CN" altLang="en-US" sz="2400" kern="1200" dirty="0"/>
        </a:p>
      </dsp:txBody>
      <dsp:txXfrm rot="-5400000">
        <a:off x="3007054" y="1547167"/>
        <a:ext cx="5295123" cy="938115"/>
      </dsp:txXfrm>
    </dsp:sp>
    <dsp:sp modelId="{D66F66CB-2A0E-480D-BCB6-56A174807907}">
      <dsp:nvSpPr>
        <dsp:cNvPr id="0" name=""/>
        <dsp:cNvSpPr/>
      </dsp:nvSpPr>
      <dsp:spPr>
        <a:xfrm>
          <a:off x="0" y="1366464"/>
          <a:ext cx="3007054" cy="1299519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200" kern="1200" dirty="0" smtClean="0"/>
            <a:t>打击二</a:t>
          </a:r>
          <a:endParaRPr lang="zh-CN" altLang="en-US" sz="6200" kern="1200" dirty="0"/>
        </a:p>
      </dsp:txBody>
      <dsp:txXfrm>
        <a:off x="63437" y="1429901"/>
        <a:ext cx="2880180" cy="1172645"/>
      </dsp:txXfrm>
    </dsp:sp>
    <dsp:sp modelId="{4CE162A6-91AB-47A6-BED1-ABBC4A259F58}">
      <dsp:nvSpPr>
        <dsp:cNvPr id="0" name=""/>
        <dsp:cNvSpPr/>
      </dsp:nvSpPr>
      <dsp:spPr>
        <a:xfrm rot="5400000">
          <a:off x="5160183" y="707782"/>
          <a:ext cx="1039615" cy="5345873"/>
        </a:xfrm>
        <a:prstGeom prst="round2Same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圆角边框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Nokia S60 V5</a:t>
          </a:r>
          <a:r>
            <a:rPr lang="zh-CN" altLang="en-US" sz="2400" kern="1200" dirty="0" smtClean="0"/>
            <a:t>：胡乱支持</a:t>
          </a:r>
          <a:endParaRPr lang="zh-CN" altLang="en-US" sz="2400" kern="1200" dirty="0"/>
        </a:p>
      </dsp:txBody>
      <dsp:txXfrm rot="-5400000">
        <a:off x="3007054" y="2911661"/>
        <a:ext cx="5295123" cy="938115"/>
      </dsp:txXfrm>
    </dsp:sp>
    <dsp:sp modelId="{D3C747F2-0EED-4E88-AE79-50C9A2F61A55}">
      <dsp:nvSpPr>
        <dsp:cNvPr id="0" name=""/>
        <dsp:cNvSpPr/>
      </dsp:nvSpPr>
      <dsp:spPr>
        <a:xfrm>
          <a:off x="0" y="2730959"/>
          <a:ext cx="3007054" cy="1299519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200" kern="1200" dirty="0" smtClean="0"/>
            <a:t>打击三</a:t>
          </a:r>
          <a:endParaRPr lang="zh-CN" altLang="en-US" sz="6200" kern="1200" dirty="0"/>
        </a:p>
      </dsp:txBody>
      <dsp:txXfrm>
        <a:off x="63437" y="2794396"/>
        <a:ext cx="2880180" cy="1172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FA7AB25-847A-40B3-9674-C798CDAA9223}" type="datetimeFigureOut">
              <a:rPr lang="en-US"/>
              <a:pPr>
                <a:defRPr/>
              </a:pPr>
              <a:t>7/16/2011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3EC404-D9F4-437D-A721-1758749968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77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2CE19E-1DEA-4138-A5F6-C239562CBCA3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EF25F-8D9E-458F-985C-8A61FD15C1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0D991-D27E-49CE-AA09-1210F9979F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8C8CF-D921-42AC-83A1-AF6019ECFD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OSTCARD_Bicycl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21073149">
            <a:off x="-384175" y="5295900"/>
            <a:ext cx="217805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5" name="图片 4" descr="POSTCARD_Search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145800">
            <a:off x="392113" y="4265613"/>
            <a:ext cx="2259012" cy="137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6" name="内容占位符 6" descr="POSTCARD_Business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772172">
            <a:off x="1676400" y="5580063"/>
            <a:ext cx="16668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7" name="图片 10" descr="POSTCARD_Search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811963"/>
            <a:ext cx="91440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800599"/>
          </a:xfrm>
          <a:solidFill>
            <a:schemeClr val="bg1"/>
          </a:solidFill>
        </p:spPr>
        <p:txBody>
          <a:bodyPr/>
          <a:lstStyle>
            <a:lvl1pPr>
              <a:buClr>
                <a:srgbClr val="FFC000"/>
              </a:buClr>
              <a:buFont typeface="Wingdings" pitchFamily="2" charset="2"/>
              <a:buChar char="§"/>
              <a:defRPr sz="3200"/>
            </a:lvl1pPr>
            <a:lvl2pPr>
              <a:buClr>
                <a:srgbClr val="FFC000"/>
              </a:buClr>
              <a:buFont typeface="Wingdings" pitchFamily="2" charset="2"/>
              <a:buChar char="§"/>
              <a:defRPr sz="2800"/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2400"/>
            </a:lvl3pPr>
            <a:lvl4pPr>
              <a:buClr>
                <a:srgbClr val="FFC000"/>
              </a:buClr>
              <a:buFont typeface="Wingdings" pitchFamily="2" charset="2"/>
              <a:buChar char="§"/>
              <a:defRPr sz="2000"/>
            </a:lvl4pPr>
            <a:lvl5pPr>
              <a:buClr>
                <a:srgbClr val="FFC000"/>
              </a:buClr>
              <a:buFont typeface="Wingdings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F204B-0A8B-4986-BAE4-01BB767AF23E}" type="datetimeFigureOut">
              <a:rPr lang="zh-CN" altLang="en-US"/>
              <a:pPr>
                <a:defRPr/>
              </a:pPr>
              <a:t>2011/7/16</a:t>
            </a:fld>
            <a:endParaRPr lang="en-US" altLang="zh-CN" dirty="0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468D9-494D-4D92-8C7B-4AFC4A7EAD0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lank-framel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13"/>
          <p:cNvSpPr>
            <a:spLocks/>
          </p:cNvSpPr>
          <p:nvPr userDrawn="1"/>
        </p:nvSpPr>
        <p:spPr bwMode="black">
          <a:xfrm>
            <a:off x="3427413" y="2205038"/>
            <a:ext cx="1058862" cy="1049337"/>
          </a:xfrm>
          <a:custGeom>
            <a:avLst/>
            <a:gdLst>
              <a:gd name="T0" fmla="*/ 2147483647 w 1866"/>
              <a:gd name="T1" fmla="*/ 2147483647 h 1865"/>
              <a:gd name="T2" fmla="*/ 2147483647 w 1866"/>
              <a:gd name="T3" fmla="*/ 2147483647 h 1865"/>
              <a:gd name="T4" fmla="*/ 2147483647 w 1866"/>
              <a:gd name="T5" fmla="*/ 2147483647 h 1865"/>
              <a:gd name="T6" fmla="*/ 2147483647 w 1866"/>
              <a:gd name="T7" fmla="*/ 2147483647 h 1865"/>
              <a:gd name="T8" fmla="*/ 2147483647 w 1866"/>
              <a:gd name="T9" fmla="*/ 2147483647 h 1865"/>
              <a:gd name="T10" fmla="*/ 2147483647 w 1866"/>
              <a:gd name="T11" fmla="*/ 2147483647 h 1865"/>
              <a:gd name="T12" fmla="*/ 2147483647 w 1866"/>
              <a:gd name="T13" fmla="*/ 2147483647 h 1865"/>
              <a:gd name="T14" fmla="*/ 2147483647 w 1866"/>
              <a:gd name="T15" fmla="*/ 2147483647 h 1865"/>
              <a:gd name="T16" fmla="*/ 2147483647 w 1866"/>
              <a:gd name="T17" fmla="*/ 2147483647 h 1865"/>
              <a:gd name="T18" fmla="*/ 2147483647 w 1866"/>
              <a:gd name="T19" fmla="*/ 2147483647 h 1865"/>
              <a:gd name="T20" fmla="*/ 2147483647 w 1866"/>
              <a:gd name="T21" fmla="*/ 2147483647 h 1865"/>
              <a:gd name="T22" fmla="*/ 2147483647 w 1866"/>
              <a:gd name="T23" fmla="*/ 2147483647 h 1865"/>
              <a:gd name="T24" fmla="*/ 2147483647 w 1866"/>
              <a:gd name="T25" fmla="*/ 2147483647 h 1865"/>
              <a:gd name="T26" fmla="*/ 2147483647 w 1866"/>
              <a:gd name="T27" fmla="*/ 2147483647 h 1865"/>
              <a:gd name="T28" fmla="*/ 2147483647 w 1866"/>
              <a:gd name="T29" fmla="*/ 0 h 1865"/>
              <a:gd name="T30" fmla="*/ 2147483647 w 1866"/>
              <a:gd name="T31" fmla="*/ 0 h 1865"/>
              <a:gd name="T32" fmla="*/ 2147483647 w 1866"/>
              <a:gd name="T33" fmla="*/ 2147483647 h 1865"/>
              <a:gd name="T34" fmla="*/ 2147483647 w 1866"/>
              <a:gd name="T35" fmla="*/ 2147483647 h 1865"/>
              <a:gd name="T36" fmla="*/ 2147483647 w 1866"/>
              <a:gd name="T37" fmla="*/ 2147483647 h 1865"/>
              <a:gd name="T38" fmla="*/ 2147483647 w 1866"/>
              <a:gd name="T39" fmla="*/ 2147483647 h 1865"/>
              <a:gd name="T40" fmla="*/ 2147483647 w 1866"/>
              <a:gd name="T41" fmla="*/ 2147483647 h 1865"/>
              <a:gd name="T42" fmla="*/ 2147483647 w 1866"/>
              <a:gd name="T43" fmla="*/ 2147483647 h 1865"/>
              <a:gd name="T44" fmla="*/ 2147483647 w 1866"/>
              <a:gd name="T45" fmla="*/ 2147483647 h 1865"/>
              <a:gd name="T46" fmla="*/ 2147483647 w 1866"/>
              <a:gd name="T47" fmla="*/ 2147483647 h 1865"/>
              <a:gd name="T48" fmla="*/ 2147483647 w 1866"/>
              <a:gd name="T49" fmla="*/ 2147483647 h 1865"/>
              <a:gd name="T50" fmla="*/ 2147483647 w 1866"/>
              <a:gd name="T51" fmla="*/ 2147483647 h 1865"/>
              <a:gd name="T52" fmla="*/ 0 w 1866"/>
              <a:gd name="T53" fmla="*/ 2147483647 h 1865"/>
              <a:gd name="T54" fmla="*/ 0 w 1866"/>
              <a:gd name="T55" fmla="*/ 2147483647 h 1865"/>
              <a:gd name="T56" fmla="*/ 2147483647 w 1866"/>
              <a:gd name="T57" fmla="*/ 2147483647 h 1865"/>
              <a:gd name="T58" fmla="*/ 2147483647 w 1866"/>
              <a:gd name="T59" fmla="*/ 2147483647 h 1865"/>
              <a:gd name="T60" fmla="*/ 2147483647 w 1866"/>
              <a:gd name="T61" fmla="*/ 2147483647 h 1865"/>
              <a:gd name="T62" fmla="*/ 2147483647 w 1866"/>
              <a:gd name="T63" fmla="*/ 2147483647 h 1865"/>
              <a:gd name="T64" fmla="*/ 2147483647 w 1866"/>
              <a:gd name="T65" fmla="*/ 2147483647 h 1865"/>
              <a:gd name="T66" fmla="*/ 2147483647 w 1866"/>
              <a:gd name="T67" fmla="*/ 2147483647 h 1865"/>
              <a:gd name="T68" fmla="*/ 2147483647 w 1866"/>
              <a:gd name="T69" fmla="*/ 2147483647 h 1865"/>
              <a:gd name="T70" fmla="*/ 2147483647 w 1866"/>
              <a:gd name="T71" fmla="*/ 2147483647 h 1865"/>
              <a:gd name="T72" fmla="*/ 2147483647 w 1866"/>
              <a:gd name="T73" fmla="*/ 2147483647 h 1865"/>
              <a:gd name="T74" fmla="*/ 2147483647 w 1866"/>
              <a:gd name="T75" fmla="*/ 2147483647 h 1865"/>
              <a:gd name="T76" fmla="*/ 2147483647 w 1866"/>
              <a:gd name="T77" fmla="*/ 2147483647 h 1865"/>
              <a:gd name="T78" fmla="*/ 2147483647 w 1866"/>
              <a:gd name="T79" fmla="*/ 2147483647 h 186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866"/>
              <a:gd name="T121" fmla="*/ 0 h 1865"/>
              <a:gd name="T122" fmla="*/ 1866 w 1866"/>
              <a:gd name="T123" fmla="*/ 1865 h 186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866" h="1865">
                <a:moveTo>
                  <a:pt x="1430" y="1766"/>
                </a:moveTo>
                <a:lnTo>
                  <a:pt x="1767" y="1426"/>
                </a:lnTo>
                <a:lnTo>
                  <a:pt x="1795" y="1396"/>
                </a:lnTo>
                <a:lnTo>
                  <a:pt x="1819" y="1364"/>
                </a:lnTo>
                <a:lnTo>
                  <a:pt x="1838" y="1334"/>
                </a:lnTo>
                <a:lnTo>
                  <a:pt x="1853" y="1300"/>
                </a:lnTo>
                <a:lnTo>
                  <a:pt x="1862" y="1263"/>
                </a:lnTo>
                <a:lnTo>
                  <a:pt x="1866" y="1225"/>
                </a:lnTo>
                <a:lnTo>
                  <a:pt x="1866" y="94"/>
                </a:lnTo>
                <a:lnTo>
                  <a:pt x="1862" y="69"/>
                </a:lnTo>
                <a:lnTo>
                  <a:pt x="1853" y="47"/>
                </a:lnTo>
                <a:lnTo>
                  <a:pt x="1838" y="28"/>
                </a:lnTo>
                <a:lnTo>
                  <a:pt x="1819" y="13"/>
                </a:lnTo>
                <a:lnTo>
                  <a:pt x="1798" y="5"/>
                </a:lnTo>
                <a:lnTo>
                  <a:pt x="1773" y="0"/>
                </a:lnTo>
                <a:lnTo>
                  <a:pt x="638" y="0"/>
                </a:lnTo>
                <a:lnTo>
                  <a:pt x="593" y="6"/>
                </a:lnTo>
                <a:lnTo>
                  <a:pt x="550" y="19"/>
                </a:lnTo>
                <a:lnTo>
                  <a:pt x="510" y="41"/>
                </a:lnTo>
                <a:lnTo>
                  <a:pt x="472" y="67"/>
                </a:lnTo>
                <a:lnTo>
                  <a:pt x="437" y="100"/>
                </a:lnTo>
                <a:lnTo>
                  <a:pt x="99" y="440"/>
                </a:lnTo>
                <a:lnTo>
                  <a:pt x="67" y="475"/>
                </a:lnTo>
                <a:lnTo>
                  <a:pt x="39" y="513"/>
                </a:lnTo>
                <a:lnTo>
                  <a:pt x="19" y="554"/>
                </a:lnTo>
                <a:lnTo>
                  <a:pt x="4" y="596"/>
                </a:lnTo>
                <a:lnTo>
                  <a:pt x="0" y="640"/>
                </a:lnTo>
                <a:lnTo>
                  <a:pt x="0" y="1772"/>
                </a:lnTo>
                <a:lnTo>
                  <a:pt x="3" y="1796"/>
                </a:lnTo>
                <a:lnTo>
                  <a:pt x="13" y="1818"/>
                </a:lnTo>
                <a:lnTo>
                  <a:pt x="28" y="1837"/>
                </a:lnTo>
                <a:lnTo>
                  <a:pt x="47" y="1852"/>
                </a:lnTo>
                <a:lnTo>
                  <a:pt x="69" y="1862"/>
                </a:lnTo>
                <a:lnTo>
                  <a:pt x="93" y="1865"/>
                </a:lnTo>
                <a:lnTo>
                  <a:pt x="1228" y="1865"/>
                </a:lnTo>
                <a:lnTo>
                  <a:pt x="1272" y="1861"/>
                </a:lnTo>
                <a:lnTo>
                  <a:pt x="1314" y="1846"/>
                </a:lnTo>
                <a:lnTo>
                  <a:pt x="1355" y="1826"/>
                </a:lnTo>
                <a:lnTo>
                  <a:pt x="1393" y="1798"/>
                </a:lnTo>
                <a:lnTo>
                  <a:pt x="1430" y="1766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GB" dirty="0">
              <a:latin typeface="Calibri" pitchFamily="34" charset="0"/>
            </a:endParaRPr>
          </a:p>
        </p:txBody>
      </p:sp>
      <p:sp>
        <p:nvSpPr>
          <p:cNvPr id="6" name="Freeform 6"/>
          <p:cNvSpPr>
            <a:spLocks noEditPoints="1"/>
          </p:cNvSpPr>
          <p:nvPr userDrawn="1"/>
        </p:nvSpPr>
        <p:spPr bwMode="ltGray">
          <a:xfrm>
            <a:off x="706438" y="1638300"/>
            <a:ext cx="8239125" cy="2157413"/>
          </a:xfrm>
          <a:custGeom>
            <a:avLst/>
            <a:gdLst>
              <a:gd name="T0" fmla="*/ 2147483647 w 5748"/>
              <a:gd name="T1" fmla="*/ 2147483647 h 1505"/>
              <a:gd name="T2" fmla="*/ 2147483647 w 5748"/>
              <a:gd name="T3" fmla="*/ 2147483647 h 1505"/>
              <a:gd name="T4" fmla="*/ 2147483647 w 5748"/>
              <a:gd name="T5" fmla="*/ 2147483647 h 1505"/>
              <a:gd name="T6" fmla="*/ 2147483647 w 5748"/>
              <a:gd name="T7" fmla="*/ 2147483647 h 1505"/>
              <a:gd name="T8" fmla="*/ 2147483647 w 5748"/>
              <a:gd name="T9" fmla="*/ 2147483647 h 1505"/>
              <a:gd name="T10" fmla="*/ 2147483647 w 5748"/>
              <a:gd name="T11" fmla="*/ 2147483647 h 1505"/>
              <a:gd name="T12" fmla="*/ 2147483647 w 5748"/>
              <a:gd name="T13" fmla="*/ 2147483647 h 1505"/>
              <a:gd name="T14" fmla="*/ 2147483647 w 5748"/>
              <a:gd name="T15" fmla="*/ 2147483647 h 1505"/>
              <a:gd name="T16" fmla="*/ 2147483647 w 5748"/>
              <a:gd name="T17" fmla="*/ 2147483647 h 1505"/>
              <a:gd name="T18" fmla="*/ 2147483647 w 5748"/>
              <a:gd name="T19" fmla="*/ 2147483647 h 1505"/>
              <a:gd name="T20" fmla="*/ 2147483647 w 5748"/>
              <a:gd name="T21" fmla="*/ 2147483647 h 1505"/>
              <a:gd name="T22" fmla="*/ 2147483647 w 5748"/>
              <a:gd name="T23" fmla="*/ 2147483647 h 1505"/>
              <a:gd name="T24" fmla="*/ 2147483647 w 5748"/>
              <a:gd name="T25" fmla="*/ 2147483647 h 1505"/>
              <a:gd name="T26" fmla="*/ 2147483647 w 5748"/>
              <a:gd name="T27" fmla="*/ 2147483647 h 1505"/>
              <a:gd name="T28" fmla="*/ 2147483647 w 5748"/>
              <a:gd name="T29" fmla="*/ 2147483647 h 1505"/>
              <a:gd name="T30" fmla="*/ 2147483647 w 5748"/>
              <a:gd name="T31" fmla="*/ 2147483647 h 1505"/>
              <a:gd name="T32" fmla="*/ 2147483647 w 5748"/>
              <a:gd name="T33" fmla="*/ 2147483647 h 1505"/>
              <a:gd name="T34" fmla="*/ 2147483647 w 5748"/>
              <a:gd name="T35" fmla="*/ 2147483647 h 1505"/>
              <a:gd name="T36" fmla="*/ 2147483647 w 5748"/>
              <a:gd name="T37" fmla="*/ 2147483647 h 1505"/>
              <a:gd name="T38" fmla="*/ 2147483647 w 5748"/>
              <a:gd name="T39" fmla="*/ 2147483647 h 1505"/>
              <a:gd name="T40" fmla="*/ 2147483647 w 5748"/>
              <a:gd name="T41" fmla="*/ 2147483647 h 1505"/>
              <a:gd name="T42" fmla="*/ 0 w 5748"/>
              <a:gd name="T43" fmla="*/ 0 h 1505"/>
              <a:gd name="T44" fmla="*/ 2147483647 w 5748"/>
              <a:gd name="T45" fmla="*/ 0 h 1505"/>
              <a:gd name="T46" fmla="*/ 2147483647 w 5748"/>
              <a:gd name="T47" fmla="*/ 2147483647 h 1505"/>
              <a:gd name="T48" fmla="*/ 0 w 5748"/>
              <a:gd name="T49" fmla="*/ 2147483647 h 1505"/>
              <a:gd name="T50" fmla="*/ 0 w 5748"/>
              <a:gd name="T51" fmla="*/ 0 h 150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5748"/>
              <a:gd name="T79" fmla="*/ 0 h 1505"/>
              <a:gd name="T80" fmla="*/ 5748 w 5748"/>
              <a:gd name="T81" fmla="*/ 1505 h 150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5748" h="1505">
                <a:moveTo>
                  <a:pt x="90" y="94"/>
                </a:moveTo>
                <a:lnTo>
                  <a:pt x="5685" y="94"/>
                </a:lnTo>
                <a:lnTo>
                  <a:pt x="5629" y="203"/>
                </a:lnTo>
                <a:lnTo>
                  <a:pt x="5575" y="322"/>
                </a:lnTo>
                <a:lnTo>
                  <a:pt x="5519" y="450"/>
                </a:lnTo>
                <a:lnTo>
                  <a:pt x="5463" y="590"/>
                </a:lnTo>
                <a:lnTo>
                  <a:pt x="5406" y="739"/>
                </a:lnTo>
                <a:lnTo>
                  <a:pt x="5346" y="897"/>
                </a:lnTo>
                <a:lnTo>
                  <a:pt x="5283" y="1065"/>
                </a:lnTo>
                <a:lnTo>
                  <a:pt x="5219" y="1240"/>
                </a:lnTo>
                <a:lnTo>
                  <a:pt x="5151" y="1426"/>
                </a:lnTo>
                <a:lnTo>
                  <a:pt x="4590" y="1379"/>
                </a:lnTo>
                <a:lnTo>
                  <a:pt x="4030" y="1344"/>
                </a:lnTo>
                <a:lnTo>
                  <a:pt x="3468" y="1321"/>
                </a:lnTo>
                <a:lnTo>
                  <a:pt x="2908" y="1311"/>
                </a:lnTo>
                <a:lnTo>
                  <a:pt x="2344" y="1312"/>
                </a:lnTo>
                <a:lnTo>
                  <a:pt x="1782" y="1325"/>
                </a:lnTo>
                <a:lnTo>
                  <a:pt x="1218" y="1349"/>
                </a:lnTo>
                <a:lnTo>
                  <a:pt x="654" y="1384"/>
                </a:lnTo>
                <a:lnTo>
                  <a:pt x="90" y="1432"/>
                </a:lnTo>
                <a:lnTo>
                  <a:pt x="90" y="94"/>
                </a:lnTo>
                <a:close/>
                <a:moveTo>
                  <a:pt x="0" y="0"/>
                </a:moveTo>
                <a:lnTo>
                  <a:pt x="5748" y="0"/>
                </a:lnTo>
                <a:lnTo>
                  <a:pt x="5748" y="1505"/>
                </a:lnTo>
                <a:lnTo>
                  <a:pt x="0" y="150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GB" dirty="0">
              <a:latin typeface="Arial" charset="0"/>
            </a:endParaRPr>
          </a:p>
        </p:txBody>
      </p:sp>
      <p:pic>
        <p:nvPicPr>
          <p:cNvPr id="7" name="Picture 8" descr="TNS RI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38" y="206375"/>
            <a:ext cx="19081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4036" name="Title Placeholder 1"/>
          <p:cNvSpPr>
            <a:spLocks noGrp="1"/>
          </p:cNvSpPr>
          <p:nvPr>
            <p:ph type="ctrTitle"/>
          </p:nvPr>
        </p:nvSpPr>
        <p:spPr>
          <a:xfrm>
            <a:off x="719504" y="898526"/>
            <a:ext cx="7772400" cy="978729"/>
          </a:xfrm>
          <a:ln/>
        </p:spPr>
        <p:txBody>
          <a:bodyPr lIns="9144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1964037" name="Text Placeholder 2"/>
          <p:cNvSpPr>
            <a:spLocks noGrp="1"/>
          </p:cNvSpPr>
          <p:nvPr>
            <p:ph type="subTitle" idx="1"/>
          </p:nvPr>
        </p:nvSpPr>
        <p:spPr>
          <a:xfrm>
            <a:off x="719504" y="1323975"/>
            <a:ext cx="6400800" cy="336550"/>
          </a:xfrm>
          <a:ln/>
        </p:spPr>
        <p:txBody>
          <a:bodyPr lIns="91440" tIns="45720" rIns="91440" bIns="45720">
            <a:spAutoFit/>
          </a:bodyPr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r>
              <a:rPr lang="en-GB"/>
              <a:t>Untertitelmaster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6463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5831" y="998538"/>
            <a:ext cx="4091354" cy="159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7861" y="998538"/>
            <a:ext cx="4091354" cy="159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4DF77-0F0C-4461-BD74-D5AB4A8177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10407" y="319089"/>
            <a:ext cx="958809" cy="2270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5831" y="319089"/>
            <a:ext cx="6101862" cy="2270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673" y="319088"/>
            <a:ext cx="8286750" cy="476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45831" y="998538"/>
            <a:ext cx="4091354" cy="159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577861" y="998538"/>
            <a:ext cx="4091354" cy="15906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DF4F5-6CC4-45AC-89E3-B55467A1AF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E9F70-CB52-4C9F-8C7B-787F99D114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FCA8A-EC1C-4A6E-908C-0E4589BA0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45B98-0B36-4E07-8470-35DDFCB03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0EFD8-01A5-4052-98F6-128A832D04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B5946-BF77-40FA-BEF5-8EABC350FC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341A9-007D-4E15-817F-D89CB33642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676400" y="0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72E5F0-4B81-451E-A22C-FD4DB1F089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blank-framel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Freeform 4"/>
          <p:cNvSpPr>
            <a:spLocks/>
          </p:cNvSpPr>
          <p:nvPr userDrawn="1"/>
        </p:nvSpPr>
        <p:spPr bwMode="auto">
          <a:xfrm>
            <a:off x="328613" y="190500"/>
            <a:ext cx="8551862" cy="731838"/>
          </a:xfrm>
          <a:custGeom>
            <a:avLst/>
            <a:gdLst>
              <a:gd name="T0" fmla="*/ 5387 w 5387"/>
              <a:gd name="T1" fmla="*/ 461 h 461"/>
              <a:gd name="T2" fmla="*/ 0 w 5387"/>
              <a:gd name="T3" fmla="*/ 459 h 461"/>
              <a:gd name="T4" fmla="*/ 0 w 5387"/>
              <a:gd name="T5" fmla="*/ 92 h 461"/>
              <a:gd name="T6" fmla="*/ 90 w 5387"/>
              <a:gd name="T7" fmla="*/ 2 h 461"/>
              <a:gd name="T8" fmla="*/ 5387 w 5387"/>
              <a:gd name="T9" fmla="*/ 0 h 461"/>
              <a:gd name="T10" fmla="*/ 5387 w 5387"/>
              <a:gd name="T11" fmla="*/ 461 h 4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87"/>
              <a:gd name="T19" fmla="*/ 0 h 461"/>
              <a:gd name="T20" fmla="*/ 5387 w 5387"/>
              <a:gd name="T21" fmla="*/ 461 h 4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87" h="461">
                <a:moveTo>
                  <a:pt x="5387" y="461"/>
                </a:moveTo>
                <a:lnTo>
                  <a:pt x="0" y="459"/>
                </a:lnTo>
                <a:lnTo>
                  <a:pt x="0" y="92"/>
                </a:lnTo>
                <a:lnTo>
                  <a:pt x="90" y="2"/>
                </a:lnTo>
                <a:lnTo>
                  <a:pt x="5387" y="0"/>
                </a:lnTo>
                <a:lnTo>
                  <a:pt x="5387" y="46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373063" y="319088"/>
            <a:ext cx="828675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203" name="Rectangle 11"/>
          <p:cNvSpPr>
            <a:spLocks noChangeAspect="1" noChangeArrowheads="1"/>
          </p:cNvSpPr>
          <p:nvPr userDrawn="1"/>
        </p:nvSpPr>
        <p:spPr bwMode="auto">
          <a:xfrm>
            <a:off x="4211638" y="6308725"/>
            <a:ext cx="457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defTabSz="762000" eaLnBrk="0" hangingPunct="0">
              <a:defRPr/>
            </a:pPr>
            <a:fld id="{C32D6032-CE13-4CDA-8848-A5452208B086}" type="slidenum">
              <a:rPr lang="ko-KR" altLang="en-GB" sz="1000">
                <a:solidFill>
                  <a:schemeClr val="bg2"/>
                </a:solidFill>
                <a:latin typeface="Cambria" pitchFamily="18" charset="0"/>
                <a:ea typeface="굴림" pitchFamily="34" charset="-127"/>
              </a:rPr>
              <a:pPr algn="r" defTabSz="762000" eaLnBrk="0" hangingPunct="0">
                <a:defRPr/>
              </a:pPr>
              <a:t>‹#›</a:t>
            </a:fld>
            <a:endParaRPr lang="en-GB" altLang="ko-KR" sz="1000" dirty="0">
              <a:solidFill>
                <a:schemeClr val="bg2"/>
              </a:solidFill>
              <a:latin typeface="Cambria" pitchFamily="18" charset="0"/>
              <a:ea typeface="굴림" pitchFamily="34" charset="-127"/>
            </a:endParaRPr>
          </a:p>
        </p:txBody>
      </p:sp>
      <p:pic>
        <p:nvPicPr>
          <p:cNvPr id="2054" name="Picture 15" descr="qunar logo_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07375" y="6143625"/>
            <a:ext cx="7032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6" descr="TNS RI 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1625" y="6110288"/>
            <a:ext cx="19081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6075" y="998538"/>
            <a:ext cx="8323263" cy="159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6800" tIns="46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transition spd="med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 Antiqua" pitchFamily="18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 Antiqua" pitchFamily="18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 Antiqua" pitchFamily="18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 Antiqua" pitchFamily="18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 Antiqua" pitchFamily="18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 Antiqua" pitchFamily="18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 Antiqua" pitchFamily="18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 Antiqua" pitchFamily="18" charset="0"/>
          <a:ea typeface="宋体" pitchFamily="2" charset="-122"/>
        </a:defRPr>
      </a:lvl9pPr>
    </p:titleStyle>
    <p:bodyStyle>
      <a:lvl1pPr marL="271463" indent="-271463" algn="l" rtl="0" eaLnBrk="0" fontAlgn="base" hangingPunct="0">
        <a:spcBef>
          <a:spcPct val="25000"/>
        </a:spcBef>
        <a:spcAft>
          <a:spcPct val="25000"/>
        </a:spcAft>
        <a:buClr>
          <a:srgbClr val="FF008C"/>
        </a:buClr>
        <a:buSzPct val="80000"/>
        <a:buFont typeface="Wingdings" pitchFamily="2" charset="2"/>
        <a:buBlip>
          <a:blip r:embed="rId17"/>
        </a:buBlip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6700" algn="l" rtl="0" eaLnBrk="0" fontAlgn="base" hangingPunct="0">
        <a:spcBef>
          <a:spcPct val="25000"/>
        </a:spcBef>
        <a:spcAft>
          <a:spcPct val="25000"/>
        </a:spcAft>
        <a:buClr>
          <a:srgbClr val="6E6E6E"/>
        </a:buClr>
        <a:buSzPct val="80000"/>
        <a:buFont typeface="Wingdings" pitchFamily="2" charset="2"/>
        <a:buBlip>
          <a:blip r:embed="rId18"/>
        </a:buBlip>
        <a:defRPr sz="1400" b="1">
          <a:solidFill>
            <a:schemeClr val="tx1"/>
          </a:solidFill>
          <a:latin typeface="+mn-lt"/>
          <a:ea typeface="+mn-ea"/>
        </a:defRPr>
      </a:lvl2pPr>
      <a:lvl3pPr marL="814388" indent="-273050" algn="l" rtl="0" eaLnBrk="0" fontAlgn="base" hangingPunct="0">
        <a:spcBef>
          <a:spcPct val="25000"/>
        </a:spcBef>
        <a:spcAft>
          <a:spcPct val="25000"/>
        </a:spcAft>
        <a:buClr>
          <a:srgbClr val="6E6E6E"/>
        </a:buClr>
        <a:buSzPct val="80000"/>
        <a:buFont typeface="Wingdings" pitchFamily="2" charset="2"/>
        <a:buBlip>
          <a:blip r:embed="rId18"/>
        </a:buBlip>
        <a:defRPr sz="1400" b="1">
          <a:solidFill>
            <a:schemeClr val="tx1"/>
          </a:solidFill>
          <a:latin typeface="+mn-lt"/>
          <a:ea typeface="+mn-ea"/>
        </a:defRPr>
      </a:lvl3pPr>
      <a:lvl4pPr marL="1074738" indent="-258763" algn="l" rtl="0" eaLnBrk="0" fontAlgn="base" hangingPunct="0">
        <a:spcBef>
          <a:spcPct val="25000"/>
        </a:spcBef>
        <a:spcAft>
          <a:spcPct val="25000"/>
        </a:spcAft>
        <a:buClr>
          <a:srgbClr val="6E6E6E"/>
        </a:buClr>
        <a:buSzPct val="80000"/>
        <a:buFont typeface="Wingdings" pitchFamily="2" charset="2"/>
        <a:buBlip>
          <a:blip r:embed="rId18"/>
        </a:buBlip>
        <a:defRPr sz="1400" b="1">
          <a:solidFill>
            <a:schemeClr val="tx1"/>
          </a:solidFill>
          <a:latin typeface="+mn-lt"/>
          <a:ea typeface="+mn-ea"/>
        </a:defRPr>
      </a:lvl4pPr>
      <a:lvl5pPr marL="1346200" indent="-269875" algn="l" rtl="0" eaLnBrk="0" fontAlgn="base" hangingPunct="0">
        <a:spcBef>
          <a:spcPct val="25000"/>
        </a:spcBef>
        <a:spcAft>
          <a:spcPct val="25000"/>
        </a:spcAft>
        <a:buClr>
          <a:srgbClr val="6E6E6E"/>
        </a:buClr>
        <a:buSzPct val="80000"/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j-lt"/>
          <a:ea typeface="+mn-ea"/>
        </a:defRPr>
      </a:lvl5pPr>
      <a:lvl6pPr marL="1803400" indent="-269875" algn="l" rtl="0" fontAlgn="base">
        <a:spcBef>
          <a:spcPct val="25000"/>
        </a:spcBef>
        <a:spcAft>
          <a:spcPct val="25000"/>
        </a:spcAft>
        <a:buClr>
          <a:srgbClr val="6E6E6E"/>
        </a:buClr>
        <a:buSzPct val="80000"/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j-lt"/>
          <a:ea typeface="+mn-ea"/>
        </a:defRPr>
      </a:lvl6pPr>
      <a:lvl7pPr marL="2260600" indent="-269875" algn="l" rtl="0" fontAlgn="base">
        <a:spcBef>
          <a:spcPct val="25000"/>
        </a:spcBef>
        <a:spcAft>
          <a:spcPct val="25000"/>
        </a:spcAft>
        <a:buClr>
          <a:srgbClr val="6E6E6E"/>
        </a:buClr>
        <a:buSzPct val="80000"/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j-lt"/>
          <a:ea typeface="+mn-ea"/>
        </a:defRPr>
      </a:lvl7pPr>
      <a:lvl8pPr marL="2717800" indent="-269875" algn="l" rtl="0" fontAlgn="base">
        <a:spcBef>
          <a:spcPct val="25000"/>
        </a:spcBef>
        <a:spcAft>
          <a:spcPct val="25000"/>
        </a:spcAft>
        <a:buClr>
          <a:srgbClr val="6E6E6E"/>
        </a:buClr>
        <a:buSzPct val="80000"/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j-lt"/>
          <a:ea typeface="+mn-ea"/>
        </a:defRPr>
      </a:lvl8pPr>
      <a:lvl9pPr marL="3175000" indent="-269875" algn="l" rtl="0" fontAlgn="base">
        <a:spcBef>
          <a:spcPct val="25000"/>
        </a:spcBef>
        <a:spcAft>
          <a:spcPct val="25000"/>
        </a:spcAft>
        <a:buClr>
          <a:srgbClr val="6E6E6E"/>
        </a:buClr>
        <a:buSzPct val="80000"/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pic>
        <p:nvPicPr>
          <p:cNvPr id="16388" name="内容占位符 5" descr="00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525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195064" y="3941444"/>
            <a:ext cx="9129464" cy="190821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HTML5+CSS3</a:t>
            </a: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在触屏网站上的实践</a:t>
            </a:r>
            <a:endParaRPr lang="zh-CN" altLang="en-US" sz="4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                  时间：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		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卞飞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             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    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Book Antiqua" pitchFamily="18" charset="0"/>
                <a:ea typeface="微软雅黑" pitchFamily="34" charset="-122"/>
              </a:rPr>
              <a:t>整体架构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7380312" y="1739920"/>
            <a:ext cx="432048" cy="42484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7504" y="3088707"/>
            <a:ext cx="1035952" cy="15508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1691680" y="3072068"/>
            <a:ext cx="936104" cy="1584176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Velocity</a:t>
            </a:r>
            <a:endParaRPr lang="zh-CN" altLang="en-US" dirty="0"/>
          </a:p>
        </p:txBody>
      </p:sp>
      <p:sp>
        <p:nvSpPr>
          <p:cNvPr id="12" name="菱形 11"/>
          <p:cNvSpPr/>
          <p:nvPr/>
        </p:nvSpPr>
        <p:spPr>
          <a:xfrm>
            <a:off x="3275856" y="3252470"/>
            <a:ext cx="1728192" cy="1223372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13" name="云形 12"/>
          <p:cNvSpPr/>
          <p:nvPr/>
        </p:nvSpPr>
        <p:spPr>
          <a:xfrm>
            <a:off x="5660320" y="3295831"/>
            <a:ext cx="1792000" cy="113665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Mobile</a:t>
            </a:r>
            <a:br>
              <a:rPr lang="en-US" altLang="zh-CN" dirty="0" smtClean="0"/>
            </a:b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4" name="左右箭头 13"/>
          <p:cNvSpPr/>
          <p:nvPr/>
        </p:nvSpPr>
        <p:spPr>
          <a:xfrm>
            <a:off x="1187624" y="3722262"/>
            <a:ext cx="458816" cy="283788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2699792" y="3732768"/>
            <a:ext cx="504056" cy="283788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5076056" y="3722262"/>
            <a:ext cx="512256" cy="283788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27784" y="330998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Map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5848" y="3338284"/>
            <a:ext cx="72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7030A0"/>
                </a:solidFill>
              </a:rPr>
              <a:t>Json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18" name="流程图: 磁盘 17"/>
          <p:cNvSpPr/>
          <p:nvPr/>
        </p:nvSpPr>
        <p:spPr>
          <a:xfrm>
            <a:off x="7956376" y="1374944"/>
            <a:ext cx="936104" cy="75791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机票</a:t>
            </a:r>
          </a:p>
        </p:txBody>
      </p:sp>
      <p:sp>
        <p:nvSpPr>
          <p:cNvPr id="21" name="流程图: 磁盘 20"/>
          <p:cNvSpPr/>
          <p:nvPr/>
        </p:nvSpPr>
        <p:spPr>
          <a:xfrm>
            <a:off x="7946392" y="2276872"/>
            <a:ext cx="936104" cy="7200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酒店</a:t>
            </a:r>
          </a:p>
        </p:txBody>
      </p:sp>
      <p:sp>
        <p:nvSpPr>
          <p:cNvPr id="22" name="流程图: 磁盘 21"/>
          <p:cNvSpPr/>
          <p:nvPr/>
        </p:nvSpPr>
        <p:spPr>
          <a:xfrm>
            <a:off x="7946392" y="3131098"/>
            <a:ext cx="936104" cy="78370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团购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流程图: 磁盘 22"/>
          <p:cNvSpPr/>
          <p:nvPr/>
        </p:nvSpPr>
        <p:spPr>
          <a:xfrm>
            <a:off x="7946392" y="4009850"/>
            <a:ext cx="936104" cy="75381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流程图: 磁盘 23"/>
          <p:cNvSpPr/>
          <p:nvPr/>
        </p:nvSpPr>
        <p:spPr>
          <a:xfrm>
            <a:off x="7965640" y="5716264"/>
            <a:ext cx="936104" cy="79208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7946392" y="4869160"/>
            <a:ext cx="936104" cy="71361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景点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512" y="1268760"/>
            <a:ext cx="626469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整体架构图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2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5" grpId="0"/>
      <p:bldP spid="19" grpId="0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Book Antiqua" pitchFamily="18" charset="0"/>
                <a:ea typeface="微软雅黑" pitchFamily="34" charset="-122"/>
              </a:rPr>
              <a:t>整体架构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512" y="1268760"/>
            <a:ext cx="626469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端结构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255276966"/>
              </p:ext>
            </p:extLst>
          </p:nvPr>
        </p:nvGraphicFramePr>
        <p:xfrm>
          <a:off x="35496" y="2060848"/>
          <a:ext cx="559236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24128" y="2348880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经过考虑使用现有的比较成熟的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Book Antiqua" pitchFamily="18" charset="0"/>
                <a:ea typeface="微软雅黑" pitchFamily="34" charset="-122"/>
              </a:rPr>
              <a:t>前端切图</a:t>
            </a:r>
            <a:r>
              <a:rPr lang="en-US" altLang="zh-CN" dirty="0">
                <a:latin typeface="Book Antiqua" pitchFamily="18" charset="0"/>
                <a:ea typeface="微软雅黑" pitchFamily="34" charset="-122"/>
              </a:rPr>
              <a:t>&amp;CSS</a:t>
            </a:r>
            <a:r>
              <a:rPr lang="zh-CN" altLang="en-US" dirty="0">
                <a:latin typeface="Book Antiqua" pitchFamily="18" charset="0"/>
                <a:ea typeface="微软雅黑" pitchFamily="34" charset="-122"/>
              </a:rPr>
              <a:t>经验分享</a:t>
            </a:r>
            <a:endParaRPr lang="zh-CN" altLang="en-US" dirty="0" smtClean="0">
              <a:latin typeface="Book Antiqua" pitchFamily="18" charset="0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调研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2184" y="2636912"/>
            <a:ext cx="8744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纯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HTML5+CSS3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方案：语义化更好，性能更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优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混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合方案：兼容性好，部分特效实现较复杂</a:t>
            </a:r>
          </a:p>
        </p:txBody>
      </p:sp>
    </p:spTree>
    <p:extLst>
      <p:ext uri="{BB962C8B-B14F-4D97-AF65-F5344CB8AC3E}">
        <p14:creationId xmlns:p14="http://schemas.microsoft.com/office/powerpoint/2010/main" val="28310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Book Antiqua" pitchFamily="18" charset="0"/>
                <a:ea typeface="微软雅黑" pitchFamily="34" charset="-122"/>
              </a:rPr>
              <a:t>前端切图</a:t>
            </a:r>
            <a:r>
              <a:rPr lang="en-US" altLang="zh-CN" dirty="0">
                <a:latin typeface="Book Antiqua" pitchFamily="18" charset="0"/>
                <a:ea typeface="微软雅黑" pitchFamily="34" charset="-122"/>
              </a:rPr>
              <a:t>&amp;CSS</a:t>
            </a:r>
            <a:r>
              <a:rPr lang="zh-CN" altLang="en-US" dirty="0">
                <a:latin typeface="Book Antiqua" pitchFamily="18" charset="0"/>
                <a:ea typeface="微软雅黑" pitchFamily="34" charset="-122"/>
              </a:rPr>
              <a:t>经验分享</a:t>
            </a:r>
            <a:endParaRPr lang="zh-CN" altLang="en-US" dirty="0" smtClean="0">
              <a:latin typeface="Book Antiqua" pitchFamily="18" charset="0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调研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41713056"/>
              </p:ext>
            </p:extLst>
          </p:nvPr>
        </p:nvGraphicFramePr>
        <p:xfrm>
          <a:off x="395536" y="1916832"/>
          <a:ext cx="8352928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6093296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结论：采用混合方案，并为</a:t>
            </a:r>
            <a:r>
              <a:rPr lang="en-US" altLang="zh-CN" sz="24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Nokia S60 V5</a:t>
            </a:r>
            <a:r>
              <a:rPr lang="zh-CN" altLang="en-US" sz="24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提供单独版本</a:t>
            </a:r>
          </a:p>
        </p:txBody>
      </p:sp>
    </p:spTree>
    <p:extLst>
      <p:ext uri="{BB962C8B-B14F-4D97-AF65-F5344CB8AC3E}">
        <p14:creationId xmlns:p14="http://schemas.microsoft.com/office/powerpoint/2010/main" val="5821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Book Antiqua" pitchFamily="18" charset="0"/>
                <a:ea typeface="微软雅黑" pitchFamily="34" charset="-122"/>
              </a:rPr>
              <a:t>前端切图</a:t>
            </a:r>
            <a:r>
              <a:rPr lang="en-US" altLang="zh-CN" dirty="0">
                <a:latin typeface="Book Antiqua" pitchFamily="18" charset="0"/>
                <a:ea typeface="微软雅黑" pitchFamily="34" charset="-122"/>
              </a:rPr>
              <a:t>&amp;CSS</a:t>
            </a:r>
            <a:r>
              <a:rPr lang="zh-CN" altLang="en-US" dirty="0">
                <a:latin typeface="Book Antiqua" pitchFamily="18" charset="0"/>
                <a:ea typeface="微软雅黑" pitchFamily="34" charset="-122"/>
              </a:rPr>
              <a:t>经验分享</a:t>
            </a:r>
            <a:endParaRPr lang="zh-CN" altLang="en-US" dirty="0" smtClean="0">
              <a:latin typeface="Book Antiqua" pitchFamily="18" charset="0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实施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632" y="2060848"/>
            <a:ext cx="8744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决首尾差异：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:first-child :last-child :first-of-type :last-of-type</a:t>
            </a: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斑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马条纹的实现：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nth-child(n)</a:t>
            </a: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单支持：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type="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tel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" type="search"</a:t>
            </a: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型选择：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input[type="search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"]</a:t>
            </a: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屏幕自适应：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遗</a:t>
            </a:r>
            <a:r>
              <a:rPr lang="zh-CN" altLang="en-US" sz="2800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憾：对</a:t>
            </a:r>
            <a:r>
              <a:rPr lang="en-US" altLang="zh-CN" sz="2800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Nokia S60 V5</a:t>
            </a:r>
            <a:r>
              <a:rPr lang="zh-CN" altLang="en-US" sz="2800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的粗暴降级</a:t>
            </a:r>
          </a:p>
        </p:txBody>
      </p:sp>
    </p:spTree>
    <p:extLst>
      <p:ext uri="{BB962C8B-B14F-4D97-AF65-F5344CB8AC3E}">
        <p14:creationId xmlns:p14="http://schemas.microsoft.com/office/powerpoint/2010/main" val="33363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Book Antiqua" pitchFamily="18" charset="0"/>
                <a:ea typeface="微软雅黑" pitchFamily="34" charset="-122"/>
              </a:rPr>
              <a:t>前端切图</a:t>
            </a:r>
            <a:r>
              <a:rPr lang="en-US" altLang="zh-CN" dirty="0">
                <a:latin typeface="Book Antiqua" pitchFamily="18" charset="0"/>
                <a:ea typeface="微软雅黑" pitchFamily="34" charset="-122"/>
              </a:rPr>
              <a:t>&amp;CSS</a:t>
            </a:r>
            <a:r>
              <a:rPr lang="zh-CN" altLang="en-US" dirty="0">
                <a:latin typeface="Book Antiqua" pitchFamily="18" charset="0"/>
                <a:ea typeface="微软雅黑" pitchFamily="34" charset="-122"/>
              </a:rPr>
              <a:t>经验分享</a:t>
            </a:r>
            <a:endParaRPr lang="zh-CN" altLang="en-US" dirty="0" smtClean="0">
              <a:latin typeface="Book Antiqua" pitchFamily="18" charset="0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小结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632" y="2265834"/>
            <a:ext cx="8744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触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屏：意味着事件响应区域需要足够的空间，满足设计的同时也需要足够的人性化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：确实能让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变得更轻松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：或许会让重构人员练就火眼金睛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梦</a:t>
            </a:r>
            <a:r>
              <a:rPr lang="zh-CN" altLang="en-US" sz="2800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想很美好 现实很残酷：</a:t>
            </a:r>
          </a:p>
          <a:p>
            <a:r>
              <a:rPr lang="zh-CN" altLang="en-US" sz="2800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z="2800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论厂商如何宣传对新技术的支持，我们都需要调研</a:t>
            </a:r>
          </a:p>
        </p:txBody>
      </p:sp>
    </p:spTree>
    <p:extLst>
      <p:ext uri="{BB962C8B-B14F-4D97-AF65-F5344CB8AC3E}">
        <p14:creationId xmlns:p14="http://schemas.microsoft.com/office/powerpoint/2010/main" val="286674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经验分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调研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727517"/>
            <a:ext cx="734481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现有四大移动</a:t>
            </a:r>
            <a:r>
              <a:rPr lang="en-US" altLang="zh-CN" sz="2800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开发框架：</a:t>
            </a:r>
            <a:endParaRPr lang="en-US" altLang="zh-CN" sz="2800" dirty="0" smtClean="0">
              <a:solidFill>
                <a:srgbClr val="E86E0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iUI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完全使用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iphone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342900" indent="-342900">
              <a:buAutoNum type="arabicPeriod"/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jQTouch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色调偏暗和我们的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冲突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Sencha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Touch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有点重量级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Mobile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还不是很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成熟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653136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由于上述框架存在需要使用它们的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，和我们的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存在一定冲突，另外我们需要的组件如：日期，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suggest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等没有，所以我们最终选择了相对成熟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3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经验分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隐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藏浏览器地址栏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置顶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132856"/>
            <a:ext cx="2736305" cy="208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4864"/>
            <a:ext cx="290282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燕尾形箭头 1"/>
          <p:cNvSpPr/>
          <p:nvPr/>
        </p:nvSpPr>
        <p:spPr>
          <a:xfrm>
            <a:off x="3707904" y="3176470"/>
            <a:ext cx="864096" cy="540562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4653136"/>
            <a:ext cx="72728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页面加载完后自动隐藏浏览器地址栏：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r>
              <a:rPr lang="en-US" altLang="zh-CN" sz="2000" b="1" dirty="0">
                <a:solidFill>
                  <a:srgbClr val="E86E0A"/>
                </a:solidFill>
              </a:rPr>
              <a:t>$(document).ready(function() {</a:t>
            </a:r>
          </a:p>
          <a:p>
            <a:r>
              <a:rPr lang="en-US" altLang="zh-CN" sz="2000" b="1" dirty="0" smtClean="0">
                <a:solidFill>
                  <a:srgbClr val="E86E0A"/>
                </a:solidFill>
              </a:rPr>
              <a:t>	</a:t>
            </a:r>
            <a:r>
              <a:rPr lang="en-US" altLang="zh-CN" sz="2000" b="1" dirty="0" err="1" smtClean="0">
                <a:solidFill>
                  <a:srgbClr val="E86E0A"/>
                </a:solidFill>
              </a:rPr>
              <a:t>setTimeout</a:t>
            </a:r>
            <a:r>
              <a:rPr lang="en-US" altLang="zh-CN" sz="2000" b="1" dirty="0" smtClean="0">
                <a:solidFill>
                  <a:srgbClr val="E86E0A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E86E0A"/>
                </a:solidFill>
              </a:rPr>
              <a:t>scrollTo</a:t>
            </a:r>
            <a:r>
              <a:rPr lang="en-US" altLang="zh-CN" sz="2000" b="1" dirty="0">
                <a:solidFill>
                  <a:srgbClr val="E86E0A"/>
                </a:solidFill>
              </a:rPr>
              <a:t>, 200, 0, 1);</a:t>
            </a:r>
          </a:p>
          <a:p>
            <a:r>
              <a:rPr lang="en-US" altLang="zh-CN" sz="2000" b="1" dirty="0">
                <a:solidFill>
                  <a:srgbClr val="E86E0A"/>
                </a:solidFill>
              </a:rPr>
              <a:t>});</a:t>
            </a:r>
            <a:endParaRPr lang="zh-CN" altLang="en-US" sz="2000" b="1" dirty="0">
              <a:solidFill>
                <a:srgbClr val="E86E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经验分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隐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藏浏览器地址栏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置顶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653136"/>
            <a:ext cx="72728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锚点支持有限，只能跳转一次</a:t>
            </a:r>
          </a:p>
          <a:p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锚点支持和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浏览器一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致</a:t>
            </a:r>
            <a:r>
              <a:rPr lang="en-US" altLang="zh-CN" sz="2000" b="1" dirty="0" smtClean="0">
                <a:solidFill>
                  <a:srgbClr val="E86E0A"/>
                </a:solidFill>
              </a:rPr>
              <a:t/>
            </a:r>
            <a:br>
              <a:rPr lang="en-US" altLang="zh-CN" sz="2000" b="1" dirty="0" smtClean="0">
                <a:solidFill>
                  <a:srgbClr val="E86E0A"/>
                </a:solidFill>
              </a:rPr>
            </a:br>
            <a:r>
              <a:rPr lang="en-US" altLang="zh-CN" sz="2000" b="1" dirty="0" smtClean="0">
                <a:solidFill>
                  <a:srgbClr val="E86E0A"/>
                </a:solidFill>
              </a:rPr>
              <a:t/>
            </a:r>
            <a:br>
              <a:rPr lang="en-US" altLang="zh-CN" sz="2000" b="1" dirty="0" smtClean="0">
                <a:solidFill>
                  <a:srgbClr val="E86E0A"/>
                </a:solidFill>
              </a:rPr>
            </a:br>
            <a:r>
              <a:rPr lang="zh-CN" altLang="en-US" sz="24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替代方</a:t>
            </a:r>
            <a:r>
              <a:rPr lang="zh-CN" altLang="en-US" sz="24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案：</a:t>
            </a:r>
            <a:r>
              <a:rPr lang="en-US" altLang="zh-CN" sz="24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24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 err="1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scrollTo</a:t>
            </a:r>
            <a:r>
              <a:rPr lang="en-US" altLang="zh-CN" sz="24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(0, 1);</a:t>
            </a:r>
            <a:endParaRPr lang="zh-CN" altLang="en-US" sz="2400" b="1" dirty="0">
              <a:solidFill>
                <a:srgbClr val="E86E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72" y="1967086"/>
            <a:ext cx="20478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73" y="1957561"/>
            <a:ext cx="20478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燕尾形箭头 3"/>
          <p:cNvSpPr/>
          <p:nvPr/>
        </p:nvSpPr>
        <p:spPr>
          <a:xfrm>
            <a:off x="3563888" y="3212976"/>
            <a:ext cx="720080" cy="576064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经验分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2.LBS—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获取经纬度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地图显示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1916832"/>
            <a:ext cx="8208912" cy="4464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范获取用户经纬度信息：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/>
          </a:p>
          <a:p>
            <a:r>
              <a:rPr lang="en-US" altLang="zh-CN" sz="2000" b="1" dirty="0" err="1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geol</a:t>
            </a:r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try {</a:t>
            </a:r>
          </a:p>
          <a:p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en-US" altLang="zh-CN" sz="2000" b="1" dirty="0" err="1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navigator.geolocation</a:t>
            </a:r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) == 'undefined') {</a:t>
            </a:r>
          </a:p>
          <a:p>
            <a:r>
              <a:rPr lang="en-US" altLang="zh-CN" sz="20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geol</a:t>
            </a:r>
            <a:r>
              <a:rPr lang="en-US" altLang="zh-CN" sz="20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000" b="1" dirty="0" err="1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google.gears.factory.create</a:t>
            </a:r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en-US" altLang="zh-CN" sz="2000" b="1" dirty="0" err="1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beta.geolocation</a:t>
            </a:r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    } else {</a:t>
            </a:r>
          </a:p>
          <a:p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geol</a:t>
            </a:r>
            <a:r>
              <a:rPr lang="en-US" altLang="zh-CN" sz="20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000" b="1" dirty="0" err="1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navigator.geolocation</a:t>
            </a:r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zh-CN" altLang="en-US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} catch (error) {</a:t>
            </a:r>
          </a:p>
          <a:p>
            <a:r>
              <a:rPr lang="en-US" altLang="zh-CN" sz="20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	//</a:t>
            </a:r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alert(</a:t>
            </a:r>
            <a:r>
              <a:rPr lang="en-US" altLang="zh-CN" sz="2000" b="1" dirty="0" err="1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error.message</a:t>
            </a:r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sz="20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0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 smtClean="0">
              <a:latin typeface="Book Antiqua" pitchFamily="18" charset="0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025296905"/>
              </p:ext>
            </p:extLst>
          </p:nvPr>
        </p:nvGraphicFramePr>
        <p:xfrm>
          <a:off x="467544" y="1268760"/>
          <a:ext cx="7632848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经验分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2.LBS—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获取经纬度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地图显示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66040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35520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燕尾形箭头 1"/>
          <p:cNvSpPr/>
          <p:nvPr/>
        </p:nvSpPr>
        <p:spPr>
          <a:xfrm>
            <a:off x="3779912" y="4221520"/>
            <a:ext cx="792088" cy="503624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0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经验分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2.LBS—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获取经纬度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地图显示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C:\Users\fabian\Desktop\aa\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fabian\Desktop\aa\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94168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50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经验分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2.LBS—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获取经纬度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地图显示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2348880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在地图显示：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E86E0A"/>
                </a:solidFill>
              </a:rPr>
              <a:t>http</a:t>
            </a:r>
            <a:r>
              <a:rPr lang="en-US" altLang="zh-CN" dirty="0">
                <a:solidFill>
                  <a:srgbClr val="E86E0A"/>
                </a:solidFill>
              </a:rPr>
              <a:t>://ditu.google.com/maps?hl=zh-CN&amp;q=39.9044690755304,116.407356262207</a:t>
            </a:r>
            <a:endParaRPr lang="zh-CN" altLang="en-US" dirty="0">
              <a:solidFill>
                <a:srgbClr val="E86E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经验分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电话拨打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 descr="C:\Users\fabian\Desktop\aa\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7984" y="2636912"/>
            <a:ext cx="44644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1.Web</a:t>
            </a:r>
            <a:r>
              <a:rPr lang="zh-CN" altLang="en-US" sz="2000" dirty="0" smtClean="0"/>
              <a:t>方式</a:t>
            </a:r>
            <a:endParaRPr lang="en-US" altLang="zh-CN" sz="2000" dirty="0" smtClean="0"/>
          </a:p>
          <a:p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="tel:4000086666"&gt;</a:t>
            </a:r>
          </a:p>
          <a:p>
            <a:r>
              <a:rPr lang="zh-CN" altLang="en-US" dirty="0"/>
              <a:t>电话预订：</a:t>
            </a:r>
            <a:r>
              <a:rPr lang="en-US" altLang="zh-CN" dirty="0"/>
              <a:t>4000086666</a:t>
            </a:r>
          </a:p>
          <a:p>
            <a:r>
              <a:rPr lang="en-US" altLang="zh-CN" dirty="0"/>
              <a:t>&lt;/a&gt;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/>
              <a:t> </a:t>
            </a:r>
            <a:r>
              <a:rPr lang="en-US" altLang="zh-CN" sz="2400" dirty="0" err="1"/>
              <a:t>wap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主</a:t>
            </a:r>
            <a:r>
              <a:rPr lang="zh-CN" altLang="en-US" sz="2400" dirty="0" smtClean="0"/>
              <a:t>要</a:t>
            </a:r>
            <a:r>
              <a:rPr lang="en-US" altLang="zh-CN" sz="2400" dirty="0" smtClean="0"/>
              <a:t>hack 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UC</a:t>
            </a:r>
            <a:r>
              <a:rPr lang="zh-CN" altLang="en-US" sz="2400" dirty="0" smtClean="0"/>
              <a:t>浏览器</a:t>
            </a:r>
            <a:r>
              <a:rPr lang="zh-CN" altLang="en-US" sz="2400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wtai</a:t>
            </a:r>
            <a:r>
              <a:rPr lang="en-US" altLang="zh-CN" dirty="0"/>
              <a:t>://</a:t>
            </a:r>
            <a:r>
              <a:rPr lang="en-US" altLang="zh-CN" dirty="0" err="1"/>
              <a:t>wp</a:t>
            </a:r>
            <a:r>
              <a:rPr lang="en-US" altLang="zh-CN" dirty="0"/>
              <a:t>/mc;4000086666"&gt;</a:t>
            </a:r>
          </a:p>
          <a:p>
            <a:r>
              <a:rPr lang="zh-CN" altLang="en-US" dirty="0"/>
              <a:t>电话预订：</a:t>
            </a:r>
            <a:r>
              <a:rPr lang="en-US" altLang="zh-CN" dirty="0"/>
              <a:t>4000086666</a:t>
            </a:r>
          </a:p>
          <a:p>
            <a:r>
              <a:rPr lang="en-US" altLang="zh-CN" dirty="0"/>
              <a:t>&lt;/a&gt;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81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经验分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获取浏览器型号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944457"/>
            <a:ext cx="583264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1.Java</a:t>
            </a:r>
            <a:r>
              <a:rPr lang="zh-CN" altLang="en-US" sz="2400" dirty="0" smtClean="0"/>
              <a:t>获取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/>
              <a:t>String </a:t>
            </a:r>
            <a:r>
              <a:rPr lang="en-US" altLang="zh-CN" dirty="0" err="1"/>
              <a:t>userAgent</a:t>
            </a:r>
            <a:r>
              <a:rPr lang="en-US" altLang="zh-CN" dirty="0"/>
              <a:t> = </a:t>
            </a:r>
            <a:r>
              <a:rPr lang="en-US" altLang="zh-CN" dirty="0" err="1"/>
              <a:t>request.getHeader</a:t>
            </a:r>
            <a:r>
              <a:rPr lang="en-US" altLang="zh-CN" dirty="0"/>
              <a:t>("user-agent</a:t>
            </a:r>
            <a:r>
              <a:rPr lang="en-US" altLang="zh-CN" dirty="0" smtClean="0"/>
              <a:t>");</a:t>
            </a:r>
          </a:p>
          <a:p>
            <a:r>
              <a:rPr lang="en-US" altLang="zh-CN" dirty="0"/>
              <a:t>QQ</a:t>
            </a:r>
            <a:r>
              <a:rPr lang="zh-CN" altLang="en-US" dirty="0"/>
              <a:t>浏览器：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qq</a:t>
            </a:r>
            <a:r>
              <a:rPr lang="en-US" altLang="zh-CN" dirty="0"/>
              <a:t> = </a:t>
            </a:r>
            <a:r>
              <a:rPr lang="en-US" altLang="zh-CN" dirty="0" err="1"/>
              <a:t>request.getHeader</a:t>
            </a:r>
            <a:r>
              <a:rPr lang="en-US" altLang="zh-CN" dirty="0"/>
              <a:t>(“Q-UA”);</a:t>
            </a:r>
          </a:p>
          <a:p>
            <a:endParaRPr lang="en-US" altLang="zh-CN" dirty="0"/>
          </a:p>
          <a:p>
            <a:r>
              <a:rPr lang="en-US" altLang="zh-CN" sz="2400" dirty="0" smtClean="0"/>
              <a:t>2.JavaScript</a:t>
            </a:r>
            <a:r>
              <a:rPr lang="zh-CN" altLang="en-US" sz="2400" dirty="0" smtClean="0"/>
              <a:t>获取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var</a:t>
            </a:r>
            <a:r>
              <a:rPr lang="en-US" altLang="zh-CN" dirty="0"/>
              <a:t> </a:t>
            </a:r>
            <a:r>
              <a:rPr lang="en-US" altLang="zh-CN" dirty="0" err="1" smtClean="0"/>
              <a:t>appV</a:t>
            </a:r>
            <a:r>
              <a:rPr lang="en-US" altLang="zh-CN" dirty="0"/>
              <a:t> = </a:t>
            </a:r>
            <a:r>
              <a:rPr lang="en-US" altLang="zh-CN" dirty="0" err="1"/>
              <a:t>navigator.appVersion.toLowerCase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userAgentStr</a:t>
            </a:r>
            <a:r>
              <a:rPr lang="en-US" altLang="zh-CN" dirty="0"/>
              <a:t> = </a:t>
            </a:r>
            <a:r>
              <a:rPr lang="en-US" altLang="zh-CN" dirty="0" err="1" smtClean="0"/>
              <a:t>navigator.userAgent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157192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主</a:t>
            </a:r>
            <a:r>
              <a:rPr lang="zh-CN" altLang="en-US" sz="2000" dirty="0" smtClean="0"/>
              <a:t>要作用：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1.Nginx</a:t>
            </a:r>
            <a:r>
              <a:rPr lang="zh-CN" altLang="en-US" sz="2000" dirty="0" smtClean="0"/>
              <a:t>跳转</a:t>
            </a:r>
            <a:r>
              <a:rPr lang="en-US" altLang="zh-CN" sz="2000" dirty="0" smtClean="0"/>
              <a:t>m.qunar.com</a:t>
            </a:r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对低端版本的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做</a:t>
            </a:r>
            <a:r>
              <a:rPr lang="en-US" altLang="zh-CN" sz="2000" dirty="0" smtClean="0"/>
              <a:t>hack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499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经验分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5.checkbox&amp;radio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整行选中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 descr="C:\Users\fabian\Desktop\aa\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0" y="2060848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27018" y="1899348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点击选中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选中签名的控件也可选中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0430" y="3590032"/>
            <a:ext cx="5373575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$(":input").click(function(event) {</a:t>
            </a:r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event.stopPropagation</a:t>
            </a:r>
            <a:r>
              <a:rPr lang="en-US" altLang="zh-CN" b="1" dirty="0"/>
              <a:t>();//</a:t>
            </a:r>
            <a:r>
              <a:rPr lang="zh-CN" altLang="en-US" b="1" dirty="0"/>
              <a:t>阻止事件冒泡</a:t>
            </a:r>
          </a:p>
          <a:p>
            <a:r>
              <a:rPr lang="en-US" altLang="zh-CN" b="1" dirty="0"/>
              <a:t>});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8276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经验分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6.Suggest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组件</a:t>
            </a:r>
          </a:p>
        </p:txBody>
      </p:sp>
      <p:pic>
        <p:nvPicPr>
          <p:cNvPr id="8194" name="Picture 2" descr="C:\Users\fabian\Desktop\aa\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3" y="2060848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976" y="2348880"/>
            <a:ext cx="3672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遇到的问题：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dirty="0" smtClean="0"/>
              <a:t>1.Suggest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置顶</a:t>
            </a:r>
            <a:endParaRPr lang="en-US" altLang="zh-CN" dirty="0" smtClean="0"/>
          </a:p>
          <a:p>
            <a:r>
              <a:rPr lang="en-US" altLang="zh-CN" dirty="0" smtClean="0"/>
              <a:t>2.IOS</a:t>
            </a:r>
            <a:r>
              <a:rPr lang="zh-CN" altLang="en-US" dirty="0"/>
              <a:t>中文</a:t>
            </a:r>
            <a:r>
              <a:rPr lang="zh-CN" altLang="en-US" dirty="0" smtClean="0"/>
              <a:t>输入法无法注入选中项</a:t>
            </a:r>
            <a:endParaRPr lang="en-US" altLang="zh-CN" dirty="0" smtClean="0"/>
          </a:p>
          <a:p>
            <a:r>
              <a:rPr lang="en-US" altLang="zh-CN" dirty="0" smtClean="0"/>
              <a:t>3.Del</a:t>
            </a:r>
            <a:r>
              <a:rPr lang="zh-CN" altLang="en-US" dirty="0" smtClean="0"/>
              <a:t>按钮触发时机问题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7680" y="4077072"/>
            <a:ext cx="6408712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1.Suggest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input</a:t>
            </a:r>
            <a:r>
              <a:rPr lang="zh-CN" altLang="en-US" b="1" dirty="0" smtClean="0"/>
              <a:t>置顶</a:t>
            </a:r>
            <a:endParaRPr lang="en-US" altLang="zh-CN" b="1" dirty="0" smtClean="0"/>
          </a:p>
          <a:p>
            <a:r>
              <a:rPr lang="zh-CN" altLang="en-US" dirty="0" smtClean="0"/>
              <a:t>在底部加入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把页面撑开，然后监听</a:t>
            </a:r>
            <a:r>
              <a:rPr lang="en-US" altLang="zh-CN" dirty="0" err="1" smtClean="0"/>
              <a:t>mousedown</a:t>
            </a:r>
            <a:r>
              <a:rPr lang="zh-CN" altLang="en-US" dirty="0" smtClean="0"/>
              <a:t>事件删除</a:t>
            </a:r>
            <a:r>
              <a:rPr lang="en-US" altLang="zh-CN" dirty="0" smtClean="0"/>
              <a:t>div</a:t>
            </a:r>
          </a:p>
          <a:p>
            <a:endParaRPr lang="en-US" altLang="zh-CN" dirty="0"/>
          </a:p>
          <a:p>
            <a:r>
              <a:rPr lang="en-US" altLang="zh-CN" b="1" dirty="0" smtClean="0"/>
              <a:t>2.IOS</a:t>
            </a:r>
            <a:r>
              <a:rPr lang="zh-CN" altLang="en-US" b="1" dirty="0"/>
              <a:t>中</a:t>
            </a:r>
            <a:r>
              <a:rPr lang="zh-CN" altLang="en-US" b="1" dirty="0" smtClean="0"/>
              <a:t>文输入法</a:t>
            </a:r>
            <a:endParaRPr lang="en-US" altLang="zh-CN" b="1" dirty="0" smtClean="0"/>
          </a:p>
          <a:p>
            <a:r>
              <a:rPr lang="zh-CN" altLang="en-US" dirty="0" smtClean="0"/>
              <a:t>做了延时注入文字处理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3.Del</a:t>
            </a:r>
            <a:r>
              <a:rPr lang="zh-CN" altLang="en-US" b="1" dirty="0" smtClean="0"/>
              <a:t>按钮触屏时机问题</a:t>
            </a:r>
            <a:endParaRPr lang="en-US" altLang="zh-CN" b="1" dirty="0" smtClean="0"/>
          </a:p>
          <a:p>
            <a:r>
              <a:rPr lang="zh-CN" altLang="en-US" dirty="0" smtClean="0"/>
              <a:t>对光标离开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框，延时消失</a:t>
            </a:r>
            <a:r>
              <a:rPr lang="en-US" altLang="zh-CN" dirty="0" smtClean="0"/>
              <a:t>del</a:t>
            </a:r>
            <a:r>
              <a:rPr lang="zh-CN" altLang="en-US" dirty="0" smtClean="0"/>
              <a:t>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经验分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期组件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 descr="C:\Users\fabian\Desktop\aa\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2492896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遇</a:t>
            </a:r>
            <a:r>
              <a:rPr lang="zh-CN" altLang="en-US" sz="2400" b="1" dirty="0" smtClean="0"/>
              <a:t>到问题：</a:t>
            </a:r>
            <a:endParaRPr lang="en-US" altLang="zh-CN" sz="2400" b="1" dirty="0" smtClean="0"/>
          </a:p>
          <a:p>
            <a:r>
              <a:rPr lang="en-US" altLang="zh-CN" dirty="0" smtClean="0"/>
              <a:t>1.Android</a:t>
            </a:r>
            <a:r>
              <a:rPr lang="zh-CN" altLang="en-US" dirty="0" smtClean="0"/>
              <a:t>低端版本（</a:t>
            </a:r>
            <a:r>
              <a:rPr lang="en-US" altLang="zh-CN" dirty="0" smtClean="0"/>
              <a:t>2.1</a:t>
            </a:r>
            <a:r>
              <a:rPr lang="zh-CN" altLang="en-US" dirty="0"/>
              <a:t>以</a:t>
            </a:r>
            <a:r>
              <a:rPr lang="zh-CN" altLang="en-US" dirty="0" smtClean="0"/>
              <a:t>下）出现日期选不中问题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2735288" y="3697442"/>
            <a:ext cx="6408712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en-US" altLang="zh-CN" dirty="0" smtClean="0"/>
              <a:t>.</a:t>
            </a:r>
            <a:r>
              <a:rPr lang="en-US" altLang="zh-CN" dirty="0"/>
              <a:t> Android</a:t>
            </a:r>
            <a:r>
              <a:rPr lang="zh-CN" altLang="en-US" dirty="0"/>
              <a:t>低端版本（</a:t>
            </a:r>
            <a:r>
              <a:rPr lang="en-US" altLang="zh-CN" dirty="0"/>
              <a:t>2.1</a:t>
            </a:r>
            <a:r>
              <a:rPr lang="zh-CN" altLang="en-US" dirty="0"/>
              <a:t>以下）出现日期选不中问题</a:t>
            </a:r>
            <a:endParaRPr lang="en-US" altLang="zh-CN" dirty="0"/>
          </a:p>
          <a:p>
            <a:endParaRPr lang="en-US" altLang="zh-CN" b="1" dirty="0" smtClean="0"/>
          </a:p>
          <a:p>
            <a:r>
              <a:rPr lang="zh-CN" altLang="en-US" dirty="0"/>
              <a:t>原</a:t>
            </a:r>
            <a:r>
              <a:rPr lang="zh-CN" altLang="en-US" dirty="0" smtClean="0"/>
              <a:t>因：应该是低端版本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浏览器的渲染速度慢，导致日期展开时候被原来位子的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元素遮挡导致选不中日期。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解决：在日历展开时候，会先隐藏原来日历下面的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元素，</a:t>
            </a:r>
            <a:endParaRPr lang="en-US" altLang="zh-CN" dirty="0" smtClean="0"/>
          </a:p>
          <a:p>
            <a:r>
              <a:rPr lang="zh-CN" altLang="en-US" dirty="0" smtClean="0"/>
              <a:t>在日历展开完毕后，延时</a:t>
            </a:r>
            <a:r>
              <a:rPr lang="en-US" altLang="zh-CN" dirty="0" smtClean="0"/>
              <a:t>500ms</a:t>
            </a:r>
            <a:r>
              <a:rPr lang="zh-CN" altLang="en-US" dirty="0" smtClean="0"/>
              <a:t>恢复显示原来的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342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经验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展望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地图显示的</a:t>
            </a:r>
            <a:r>
              <a:rPr lang="en-US" altLang="zh-CN" sz="2400" dirty="0" smtClean="0"/>
              <a:t>TAG</a:t>
            </a:r>
            <a:r>
              <a:rPr lang="zh-CN" altLang="en-US" sz="2400" dirty="0" smtClean="0"/>
              <a:t>加入酒店或者景点名称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2.</a:t>
            </a:r>
            <a:r>
              <a:rPr lang="zh-CN" altLang="en-US" sz="2400" dirty="0" smtClean="0"/>
              <a:t>地图多个坐标支持</a:t>
            </a:r>
            <a:endParaRPr lang="en-US" altLang="zh-CN" sz="2400" dirty="0" smtClean="0"/>
          </a:p>
          <a:p>
            <a:r>
              <a:rPr lang="en-US" altLang="zh-CN" sz="2400" dirty="0" smtClean="0"/>
              <a:t>3.Jquery</a:t>
            </a:r>
            <a:r>
              <a:rPr lang="zh-CN" altLang="en-US" sz="2400" dirty="0" smtClean="0"/>
              <a:t>库比较大，加载速度</a:t>
            </a:r>
            <a:r>
              <a:rPr lang="zh-CN" altLang="en-US" sz="2400" dirty="0" smtClean="0"/>
              <a:t>问题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4.</a:t>
            </a:r>
            <a:r>
              <a:rPr lang="zh-CN" altLang="en-US" sz="2400" dirty="0"/>
              <a:t>图</a:t>
            </a:r>
            <a:r>
              <a:rPr lang="zh-CN" altLang="en-US" sz="2400" dirty="0" smtClean="0"/>
              <a:t>片文件较大，可以考虑使用异步加载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5.</a:t>
            </a:r>
            <a:r>
              <a:rPr lang="zh-CN" altLang="en-US" sz="2400" dirty="0" smtClean="0"/>
              <a:t>图片浏览组件不能响应原生页面上下拖动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6.HTML5</a:t>
            </a:r>
            <a:r>
              <a:rPr lang="zh-CN" altLang="en-US" sz="2400" dirty="0"/>
              <a:t>很</a:t>
            </a:r>
            <a:r>
              <a:rPr lang="zh-CN" altLang="en-US" sz="2400" dirty="0" smtClean="0"/>
              <a:t>多特性由于要兼容低端版本未充分利用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1406" y="1412775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当前触屏存在的问题和不足：</a:t>
            </a:r>
            <a:endParaRPr lang="zh-CN" altLang="en-US" sz="3200" b="1" dirty="0">
              <a:solidFill>
                <a:srgbClr val="E86E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6" y="449567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当前触</a:t>
            </a:r>
            <a:r>
              <a:rPr lang="zh-CN" altLang="en-US" sz="32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屏</a:t>
            </a:r>
            <a:r>
              <a:rPr lang="zh-CN" altLang="en-US" sz="32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展望</a:t>
            </a:r>
            <a:r>
              <a:rPr lang="zh-CN" altLang="en-US" sz="32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3200" b="1" dirty="0">
              <a:solidFill>
                <a:srgbClr val="E86E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367" y="5237454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加入</a:t>
            </a:r>
            <a:r>
              <a:rPr lang="en-US" altLang="zh-CN" sz="2400" dirty="0" smtClean="0"/>
              <a:t>Html5</a:t>
            </a:r>
            <a:r>
              <a:rPr lang="zh-CN" altLang="en-US" sz="2400" dirty="0" smtClean="0"/>
              <a:t>本地存储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812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2808384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8800" b="1" dirty="0">
              <a:solidFill>
                <a:srgbClr val="E86E0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屏现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状</a:t>
            </a:r>
            <a:endParaRPr lang="zh-CN" altLang="en-US" dirty="0" smtClean="0">
              <a:latin typeface="Book Antiqua" pitchFamily="18" charset="0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55040"/>
            <a:ext cx="3048000" cy="4572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491880" y="2038608"/>
            <a:ext cx="5400600" cy="3888432"/>
            <a:chOff x="3491880" y="2038608"/>
            <a:chExt cx="5400600" cy="3888432"/>
          </a:xfrm>
        </p:grpSpPr>
        <p:sp>
          <p:nvSpPr>
            <p:cNvPr id="7" name="云形 6"/>
            <p:cNvSpPr/>
            <p:nvPr/>
          </p:nvSpPr>
          <p:spPr>
            <a:xfrm>
              <a:off x="3491880" y="2038608"/>
              <a:ext cx="5400600" cy="388843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27984" y="2780928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Qunar</a:t>
              </a:r>
              <a:r>
                <a:rPr lang="zh-CN" altLang="en-US" sz="2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触屏版第一版已于</a:t>
              </a:r>
              <a:r>
                <a:rPr lang="en-US" altLang="zh-CN" sz="2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2011-04-20</a:t>
              </a:r>
              <a:r>
                <a:rPr lang="zh-CN" altLang="en-US" sz="2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号发布，包含团购</a:t>
              </a:r>
              <a:r>
                <a:rPr lang="en-US" altLang="zh-CN" sz="2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&amp;</a:t>
              </a:r>
              <a:r>
                <a:rPr lang="zh-CN" altLang="en-US" sz="2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用户中心的第二版已于</a:t>
              </a:r>
              <a:r>
                <a:rPr lang="en-US" altLang="zh-CN" sz="2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2011-05-31</a:t>
              </a:r>
              <a:r>
                <a:rPr lang="zh-CN" altLang="en-US" sz="2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号发布。</a:t>
              </a:r>
              <a:endParaRPr lang="zh-CN" alt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5936" y="4077072"/>
              <a:ext cx="4536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CD5A03"/>
                  </a:solidFill>
                  <a:latin typeface="微软雅黑" pitchFamily="34" charset="-122"/>
                  <a:ea typeface="微软雅黑" pitchFamily="34" charset="-122"/>
                </a:rPr>
                <a:t>http://m.qunar.com </a:t>
              </a:r>
            </a:p>
            <a:p>
              <a:r>
                <a:rPr lang="zh-CN" altLang="en-US" dirty="0">
                  <a:solidFill>
                    <a:srgbClr val="CD5A03"/>
                  </a:solidFill>
                  <a:latin typeface="微软雅黑" pitchFamily="34" charset="-122"/>
                  <a:ea typeface="微软雅黑" pitchFamily="34" charset="-122"/>
                </a:rPr>
                <a:t>支</a:t>
              </a:r>
              <a:r>
                <a:rPr lang="zh-CN" altLang="en-US" dirty="0" smtClean="0">
                  <a:solidFill>
                    <a:srgbClr val="CD5A03"/>
                  </a:solidFill>
                  <a:latin typeface="微软雅黑" pitchFamily="34" charset="-122"/>
                  <a:ea typeface="微软雅黑" pitchFamily="34" charset="-122"/>
                </a:rPr>
                <a:t>持系统：</a:t>
              </a:r>
              <a:r>
                <a:rPr lang="en-US" altLang="zh-CN" dirty="0" smtClean="0">
                  <a:solidFill>
                    <a:srgbClr val="CD5A03"/>
                  </a:solidFill>
                  <a:latin typeface="微软雅黑" pitchFamily="34" charset="-122"/>
                  <a:ea typeface="微软雅黑" pitchFamily="34" charset="-122"/>
                </a:rPr>
                <a:t>Android &amp; IOS</a:t>
              </a:r>
              <a:endParaRPr lang="zh-CN" altLang="en-US" dirty="0">
                <a:solidFill>
                  <a:srgbClr val="CD5A0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44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08054" y="4004332"/>
            <a:ext cx="471186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Thank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  </a:t>
            </a:r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you!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42088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最后感谢参与触</a:t>
            </a:r>
            <a:r>
              <a:rPr lang="zh-CN" altLang="en-US" sz="32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屏的所有</a:t>
            </a:r>
            <a:r>
              <a:rPr lang="en-US" altLang="zh-CN" sz="32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RD</a:t>
            </a:r>
            <a:r>
              <a:rPr lang="zh-CN" altLang="en-US" sz="32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sz="32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b="1" dirty="0" smtClean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PM</a:t>
            </a:r>
            <a:r>
              <a:rPr lang="zh-CN" altLang="en-US" sz="3200" b="1" dirty="0">
                <a:solidFill>
                  <a:srgbClr val="E86E0A"/>
                </a:solidFill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触屏现状</a:t>
            </a:r>
            <a:endParaRPr lang="zh-CN" altLang="en-US" dirty="0" smtClean="0">
              <a:latin typeface="Book Antiqua" pitchFamily="18" charset="0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机票搜索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196792"/>
            <a:ext cx="3048000" cy="457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82800"/>
            <a:ext cx="3048000" cy="457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" y="2204864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触屏现状</a:t>
            </a:r>
            <a:endParaRPr lang="zh-CN" altLang="en-US" dirty="0" smtClean="0">
              <a:latin typeface="Book Antiqua" pitchFamily="18" charset="0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酒店搜索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80728"/>
            <a:ext cx="3048000" cy="457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40768"/>
            <a:ext cx="3048000" cy="45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00808"/>
            <a:ext cx="3048000" cy="45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触屏现状</a:t>
            </a:r>
            <a:endParaRPr lang="zh-CN" altLang="en-US" dirty="0" smtClean="0">
              <a:latin typeface="Book Antiqua" pitchFamily="18" charset="0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团购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04" y="764704"/>
            <a:ext cx="3048000" cy="457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12" y="1196752"/>
            <a:ext cx="3048000" cy="457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00808"/>
            <a:ext cx="3048000" cy="45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204864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触屏现状</a:t>
            </a:r>
            <a:endParaRPr lang="zh-CN" altLang="en-US" dirty="0" smtClean="0">
              <a:latin typeface="Book Antiqua" pitchFamily="18" charset="0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车搜索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836712"/>
            <a:ext cx="3048000" cy="457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28408"/>
            <a:ext cx="3048000" cy="457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81527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触屏现状</a:t>
            </a:r>
            <a:endParaRPr lang="zh-CN" altLang="en-US" dirty="0" smtClean="0">
              <a:latin typeface="Book Antiqua" pitchFamily="18" charset="0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景点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908720"/>
            <a:ext cx="3048000" cy="457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55603"/>
            <a:ext cx="3048000" cy="457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28" y="1814279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触屏现状</a:t>
            </a:r>
            <a:endParaRPr lang="zh-CN" altLang="en-US" dirty="0" smtClean="0">
              <a:latin typeface="Book Antiqua" pitchFamily="18" charset="0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83529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户中心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64" y="1268760"/>
            <a:ext cx="3048000" cy="457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556792"/>
            <a:ext cx="3048000" cy="457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NS GTC - Title Master - blue">
  <a:themeElements>
    <a:clrScheme name="1_TNS GTC - Title Master - blue 1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EEEEEE"/>
      </a:accent1>
      <a:accent2>
        <a:srgbClr val="FF0099"/>
      </a:accent2>
      <a:accent3>
        <a:srgbClr val="FFFFFF"/>
      </a:accent3>
      <a:accent4>
        <a:srgbClr val="000000"/>
      </a:accent4>
      <a:accent5>
        <a:srgbClr val="F5F5F5"/>
      </a:accent5>
      <a:accent6>
        <a:srgbClr val="E7008A"/>
      </a:accent6>
      <a:hlink>
        <a:srgbClr val="3399CC"/>
      </a:hlink>
      <a:folHlink>
        <a:srgbClr val="666666"/>
      </a:folHlink>
    </a:clrScheme>
    <a:fontScheme name="1_TNS GTC - Title Master - blue">
      <a:majorFont>
        <a:latin typeface="Book Antiqua"/>
        <a:ea typeface="宋体"/>
        <a:cs typeface=""/>
      </a:majorFont>
      <a:minorFont>
        <a:latin typeface="Candar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5000"/>
          </a:spcBef>
          <a:spcAft>
            <a:spcPct val="25000"/>
          </a:spcAft>
          <a:buClr>
            <a:schemeClr val="bg1"/>
          </a:buClr>
          <a:buSzPct val="80000"/>
          <a:buFont typeface="Wingdings" pitchFamily="2" charset="2"/>
          <a:buChar char="•"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ndara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5000"/>
          </a:spcBef>
          <a:spcAft>
            <a:spcPct val="25000"/>
          </a:spcAft>
          <a:buClr>
            <a:schemeClr val="bg1"/>
          </a:buClr>
          <a:buSzPct val="80000"/>
          <a:buFont typeface="Wingdings" pitchFamily="2" charset="2"/>
          <a:buChar char="•"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ndara" pitchFamily="34" charset="0"/>
            <a:ea typeface="华文细黑" pitchFamily="2" charset="-122"/>
          </a:defRPr>
        </a:defPPr>
      </a:lstStyle>
    </a:lnDef>
  </a:objectDefaults>
  <a:extraClrSchemeLst>
    <a:extraClrScheme>
      <a:clrScheme name="1_TNS GTC - Title Master - blue 1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EEEEEE"/>
        </a:accent1>
        <a:accent2>
          <a:srgbClr val="FF0099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E7008A"/>
        </a:accent6>
        <a:hlink>
          <a:srgbClr val="3399CC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3973</TotalTime>
  <Words>884</Words>
  <Application>Microsoft Office PowerPoint</Application>
  <PresentationFormat>全屏显示(4:3)</PresentationFormat>
  <Paragraphs>195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1_TNS GTC - Title Master - blue</vt:lpstr>
      <vt:lpstr>PowerPoint 演示文稿</vt:lpstr>
      <vt:lpstr> 目录</vt:lpstr>
      <vt:lpstr>触屏现状</vt:lpstr>
      <vt:lpstr>触屏现状</vt:lpstr>
      <vt:lpstr>触屏现状</vt:lpstr>
      <vt:lpstr>触屏现状</vt:lpstr>
      <vt:lpstr>触屏现状</vt:lpstr>
      <vt:lpstr>触屏现状</vt:lpstr>
      <vt:lpstr>触屏现状</vt:lpstr>
      <vt:lpstr>整体架构</vt:lpstr>
      <vt:lpstr>整体架构</vt:lpstr>
      <vt:lpstr>前端切图&amp;CSS经验分享</vt:lpstr>
      <vt:lpstr>前端切图&amp;CSS经验分享</vt:lpstr>
      <vt:lpstr>前端切图&amp;CSS经验分享</vt:lpstr>
      <vt:lpstr>前端切图&amp;CSS经验分享</vt:lpstr>
      <vt:lpstr>前端JavaScript经验分享—调研</vt:lpstr>
      <vt:lpstr>前端JavaScript经验分享—实施</vt:lpstr>
      <vt:lpstr>前端JavaScript经验分享—实施</vt:lpstr>
      <vt:lpstr>前端JavaScript经验分享—实施</vt:lpstr>
      <vt:lpstr>前端JavaScript经验分享—实施</vt:lpstr>
      <vt:lpstr>前端JavaScript经验分享—实施</vt:lpstr>
      <vt:lpstr>前端JavaScript经验分享—实施</vt:lpstr>
      <vt:lpstr>前端JavaScript经验分享—实施</vt:lpstr>
      <vt:lpstr>前端JavaScript经验分享—实施</vt:lpstr>
      <vt:lpstr>前端JavaScript经验分享—实施</vt:lpstr>
      <vt:lpstr>前端JavaScript经验分享—实施</vt:lpstr>
      <vt:lpstr>前端JavaScript经验分享—实施</vt:lpstr>
      <vt:lpstr>前端JS经验分享—问题展望</vt:lpstr>
      <vt:lpstr>Q&amp;A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Template</dc:title>
  <dc:creator>吴 宇欣</dc:creator>
  <cp:lastModifiedBy>ThinkPad</cp:lastModifiedBy>
  <cp:revision>533</cp:revision>
  <dcterms:created xsi:type="dcterms:W3CDTF">2009-06-22T08:38:01Z</dcterms:created>
  <dcterms:modified xsi:type="dcterms:W3CDTF">2011-07-16T06:09:02Z</dcterms:modified>
</cp:coreProperties>
</file>