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2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59" autoAdjust="0"/>
  </p:normalViewPr>
  <p:slideViewPr>
    <p:cSldViewPr snapToGrid="0" showGuides="1">
      <p:cViewPr varScale="1">
        <p:scale>
          <a:sx n="58" d="100"/>
          <a:sy n="58" d="100"/>
        </p:scale>
        <p:origin x="78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774-0E21-4466-89FE-47F912FC75D3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2F37-F061-4C06-A297-703DFF0C5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2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2F37-F061-4C06-A297-703DFF0C55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7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5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FF3B-8A07-4FB1-9BE4-BDB72A1F7CD9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876-4A40-4C2C-A900-9BEA2D1FB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8" r="21058"/>
          <a:stretch/>
        </p:blipFill>
        <p:spPr>
          <a:xfrm>
            <a:off x="157644" y="3498851"/>
            <a:ext cx="5519256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2019년 보안 진단 리포트 '딥러닝 보안에 주목하라' - 위클리포스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3494963"/>
            <a:ext cx="5505451" cy="28137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1" y="266701"/>
            <a:ext cx="2914651" cy="2774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1" y="571309"/>
            <a:ext cx="5510611" cy="1992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en-US" altLang="ko-KR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Learning)</a:t>
            </a:r>
            <a:r>
              <a:rPr lang="en-US" altLang="ko-KR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</a:t>
            </a:r>
          </a:p>
          <a:p>
            <a:pPr>
              <a:lnSpc>
                <a:spcPct val="150000"/>
              </a:lnSpc>
            </a:pPr>
            <a:r>
              <a:rPr lang="ko-KR" alt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시계열</a:t>
            </a:r>
            <a:r>
              <a:rPr lang="ko-KR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1049" y="2660449"/>
            <a:ext cx="2996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2020. 08. </a:t>
            </a:r>
            <a:r>
              <a:rPr lang="en-US" altLang="ko-KR" sz="2400" dirty="0" smtClean="0"/>
              <a:t>06</a:t>
            </a:r>
            <a:r>
              <a:rPr lang="en-US" altLang="ko-KR" sz="2400" smtClean="0"/>
              <a:t>. </a:t>
            </a:r>
            <a:r>
              <a:rPr lang="ko-KR" altLang="en-US" sz="2400" smtClean="0"/>
              <a:t>목요일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조 희태</a:t>
            </a:r>
          </a:p>
        </p:txBody>
      </p:sp>
    </p:spTree>
    <p:extLst>
      <p:ext uri="{BB962C8B-B14F-4D97-AF65-F5344CB8AC3E}">
        <p14:creationId xmlns:p14="http://schemas.microsoft.com/office/powerpoint/2010/main" val="2940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02395"/>
              </p:ext>
            </p:extLst>
          </p:nvPr>
        </p:nvGraphicFramePr>
        <p:xfrm>
          <a:off x="201170" y="1277173"/>
          <a:ext cx="5733287" cy="346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983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2386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94438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832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전</a:t>
                      </a:r>
                      <a:endParaRPr lang="ko-KR" alt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306849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(09:00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09:50)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소개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분류의 개념 및 구조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(10:00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10:50)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9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(11:00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11:50)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  <a:endParaRPr lang="ko-KR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네이버 영화 리뷰 감정 분류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199631" y="1273278"/>
          <a:ext cx="5797296" cy="491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7">
                  <a:extLst>
                    <a:ext uri="{9D8B030D-6E8A-4147-A177-3AD203B41FA5}">
                      <a16:colId xmlns:a16="http://schemas.microsoft.com/office/drawing/2014/main" val="215086281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670059890"/>
                    </a:ext>
                  </a:extLst>
                </a:gridCol>
                <a:gridCol w="3072383">
                  <a:extLst>
                    <a:ext uri="{9D8B030D-6E8A-4147-A177-3AD203B41FA5}">
                      <a16:colId xmlns:a16="http://schemas.microsoft.com/office/drawing/2014/main" val="1453232062"/>
                    </a:ext>
                  </a:extLst>
                </a:gridCol>
              </a:tblGrid>
              <a:tr h="409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오  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9561506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(13:00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13:50)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75365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(14:00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14:50)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텍스트 분류 실습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일상문장</a:t>
                      </a:r>
                      <a:r>
                        <a:rPr lang="ko-KR" altLang="en-US" sz="1600" dirty="0" smtClean="0"/>
                        <a:t> 분류</a:t>
                      </a:r>
                      <a:endParaRPr lang="ko-KR" alt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8002210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(15:00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15:50)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정리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7768921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(16:00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16:50)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Review Questions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899892"/>
                  </a:ext>
                </a:extLst>
              </a:tr>
              <a:tr h="90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r>
                        <a:rPr lang="ko-KR" altLang="en-US" sz="1300" dirty="0" smtClean="0"/>
                        <a:t>교시</a:t>
                      </a:r>
                      <a:endParaRPr lang="en-US" altLang="ko-KR" sz="1300" dirty="0" smtClean="0"/>
                    </a:p>
                    <a:p>
                      <a:pPr algn="l" latinLnBrk="1"/>
                      <a:r>
                        <a:rPr lang="en-US" altLang="ko-KR" sz="1300" dirty="0" smtClean="0"/>
                        <a:t>(17:00</a:t>
                      </a:r>
                    </a:p>
                    <a:p>
                      <a:pPr algn="r" latinLnBrk="1"/>
                      <a:r>
                        <a:rPr lang="en-US" altLang="ko-KR" sz="1300" dirty="0" smtClean="0"/>
                        <a:t>~ 17:50)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Review Questions</a:t>
                      </a:r>
                      <a:endParaRPr lang="ko-KR" altLang="en-US" sz="16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576122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600" dirty="0">
                <a:solidFill>
                  <a:schemeClr val="tx1"/>
                </a:solidFill>
              </a:rPr>
              <a:t>08</a:t>
            </a:r>
            <a:r>
              <a:rPr lang="ko-KR" altLang="en-US" sz="3600" dirty="0">
                <a:solidFill>
                  <a:schemeClr val="tx1"/>
                </a:solidFill>
              </a:rPr>
              <a:t>월 </a:t>
            </a:r>
            <a:r>
              <a:rPr lang="en-US" altLang="ko-KR" sz="3600" dirty="0" smtClean="0">
                <a:solidFill>
                  <a:schemeClr val="tx1"/>
                </a:solidFill>
              </a:rPr>
              <a:t>06</a:t>
            </a:r>
            <a:r>
              <a:rPr lang="ko-KR" altLang="en-US" sz="3600" dirty="0" smtClean="0">
                <a:solidFill>
                  <a:schemeClr val="tx1"/>
                </a:solidFill>
              </a:rPr>
              <a:t>일 목요일 </a:t>
            </a:r>
            <a:r>
              <a:rPr lang="ko-KR" altLang="en-US" sz="3600" dirty="0">
                <a:solidFill>
                  <a:schemeClr val="tx1"/>
                </a:solidFill>
              </a:rPr>
              <a:t>강의 내용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35974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ko-KR" altLang="en-US" sz="2800" dirty="0"/>
              <a:t>텍스트 </a:t>
            </a:r>
            <a:r>
              <a:rPr lang="ko-KR" altLang="en-US" sz="2800" dirty="0" smtClean="0"/>
              <a:t>분류 </a:t>
            </a:r>
            <a:r>
              <a:rPr lang="ko-KR" altLang="en-US" sz="2800" dirty="0" smtClean="0"/>
              <a:t>개념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800" dirty="0" smtClean="0"/>
              <a:t>텍스트 분류 </a:t>
            </a:r>
            <a:r>
              <a:rPr lang="ko-KR" altLang="en-US" sz="2800" dirty="0" smtClean="0"/>
              <a:t>구조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780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개념</a:t>
            </a:r>
            <a:endParaRPr lang="en-US" altLang="ko-KR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58990" y="2117817"/>
            <a:ext cx="88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텍스트 분류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란 주어진 문장 혹은 문서가 어느 카테고리에 속하는지 찾아내는 것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8989" y="2772189"/>
            <a:ext cx="71897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텍스트 분류</a:t>
            </a:r>
            <a:r>
              <a:rPr lang="en-US" altLang="ko-KR" dirty="0" smtClean="0"/>
              <a:t>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이진 분류</a:t>
            </a:r>
            <a:r>
              <a:rPr lang="en-US" altLang="ko-KR" dirty="0" smtClean="0"/>
              <a:t>(binary classification)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 분류</a:t>
            </a:r>
            <a:r>
              <a:rPr lang="en-US" altLang="ko-KR" dirty="0"/>
              <a:t>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중립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), (X, Y), (X, else)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수필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), (X, Y), (X, else)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멀티 클래스 분류</a:t>
            </a:r>
            <a:r>
              <a:rPr lang="en-US" altLang="ko-KR" dirty="0" smtClean="0"/>
              <a:t>(Multi-class classification)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문장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중립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), (X, Y, Z), (X, Y, else)</a:t>
            </a:r>
            <a:endParaRPr lang="en-US" altLang="ko-KR" dirty="0"/>
          </a:p>
          <a:p>
            <a:pPr lvl="2"/>
            <a:r>
              <a:rPr lang="en-US" altLang="ko-KR" dirty="0" smtClean="0"/>
              <a:t> 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멀티 레이블 분류</a:t>
            </a:r>
            <a:r>
              <a:rPr lang="en-US" altLang="ko-KR" dirty="0" smtClean="0"/>
              <a:t>(Multi-label classification)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문장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A=(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의문문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B=(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평서문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A=(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B=(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Layer)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구조</a:t>
            </a:r>
            <a:endParaRPr lang="en-US" altLang="ko-KR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1986881"/>
            <a:ext cx="7097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이진 분류</a:t>
            </a:r>
            <a:r>
              <a:rPr lang="en-US" altLang="ko-KR" dirty="0" smtClean="0"/>
              <a:t>(binary classification)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 분류</a:t>
            </a:r>
            <a:r>
              <a:rPr lang="en-US" altLang="ko-KR" dirty="0"/>
              <a:t>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중립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), (X, Y), (X, else)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수필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), (X, Y), (X, else)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25788" y="3872753"/>
            <a:ext cx="2302137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1768026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7422777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7940" y="432100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51739" y="432100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= (0, 1), (1, 0)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74639" y="3872753"/>
            <a:ext cx="1138254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err="1" smtClean="0"/>
              <a:t>임베딩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8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구조</a:t>
            </a:r>
            <a:endParaRPr lang="en-US" altLang="ko-KR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1965366"/>
            <a:ext cx="6587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멀티 클래스 분류</a:t>
            </a:r>
            <a:r>
              <a:rPr lang="en-US" altLang="ko-KR" dirty="0" smtClean="0"/>
              <a:t>(Multi-class classification)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문장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중립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), (X, Y, Z), (X, Y, else)</a:t>
            </a:r>
            <a:endParaRPr lang="en-US" altLang="ko-KR" dirty="0"/>
          </a:p>
          <a:p>
            <a:pPr lvl="2"/>
            <a:r>
              <a:rPr lang="en-US" altLang="ko-KR" dirty="0" smtClean="0"/>
              <a:t> 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25788" y="3872753"/>
            <a:ext cx="2302137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7422777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1739" y="4321002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= (0, 1, 0), (1, 0, 0)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768026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7940" y="432100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74639" y="3872753"/>
            <a:ext cx="1138254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err="1" smtClean="0"/>
              <a:t>임베딩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6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sz="3600" dirty="0">
                <a:solidFill>
                  <a:schemeClr val="tx1"/>
                </a:solidFill>
              </a:rPr>
              <a:t>텍스트 </a:t>
            </a:r>
            <a:r>
              <a:rPr lang="ko-KR" altLang="en-US" sz="3600" dirty="0" smtClean="0">
                <a:solidFill>
                  <a:schemeClr val="tx1"/>
                </a:solidFill>
              </a:rPr>
              <a:t>분류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898" y="1280157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sz="2800" dirty="0" smtClean="0"/>
              <a:t>구조</a:t>
            </a:r>
            <a:endParaRPr lang="en-US" altLang="ko-KR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" y="1976123"/>
            <a:ext cx="7189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멀티 레이블 분류</a:t>
            </a:r>
            <a:r>
              <a:rPr lang="en-US" altLang="ko-KR" dirty="0" smtClean="0"/>
              <a:t>(Multi-label classification)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문장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A=(</a:t>
            </a:r>
            <a:r>
              <a:rPr lang="ko-KR" altLang="en-US" dirty="0" smtClean="0"/>
              <a:t>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의문문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B=(</a:t>
            </a:r>
            <a:r>
              <a:rPr lang="ko-KR" altLang="en-US" dirty="0" smtClean="0"/>
              <a:t>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평서문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: </a:t>
            </a:r>
            <a:r>
              <a:rPr lang="ko-KR" altLang="en-US" dirty="0" smtClean="0"/>
              <a:t>문서 분류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A=(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B=(</a:t>
            </a:r>
            <a:r>
              <a:rPr lang="ko-KR" altLang="en-US" dirty="0" smtClean="0"/>
              <a:t>버그</a:t>
            </a:r>
            <a:r>
              <a:rPr lang="en-US" altLang="ko-KR" dirty="0" smtClean="0"/>
              <a:t>, Layer)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25788" y="3872753"/>
            <a:ext cx="2302137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7422777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1739" y="4321002"/>
            <a:ext cx="2084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= [[(0, 1)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(1, 0)],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[(0, 1)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(0, 1)]]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768026" y="4690334"/>
            <a:ext cx="1344706" cy="419548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77940" y="432100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74639" y="3872753"/>
            <a:ext cx="1138254" cy="21192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err="1" smtClean="0"/>
              <a:t>임베딩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9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62ECC5E-0AB4-42BF-B1D5-49BAA6F47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342900" cy="781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3600" dirty="0"/>
          </a:p>
        </p:txBody>
      </p:sp>
      <p:sp>
        <p:nvSpPr>
          <p:cNvPr id="23" name="직사각형 22"/>
          <p:cNvSpPr/>
          <p:nvPr/>
        </p:nvSpPr>
        <p:spPr>
          <a:xfrm>
            <a:off x="342900" y="0"/>
            <a:ext cx="8629651" cy="7810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spc="300" dirty="0">
                <a:solidFill>
                  <a:schemeClr val="tx1"/>
                </a:solidFill>
              </a:rPr>
              <a:t>RNN &amp; </a:t>
            </a:r>
            <a:r>
              <a:rPr lang="ko-KR" altLang="en-US" sz="3200" spc="300" dirty="0" err="1">
                <a:solidFill>
                  <a:schemeClr val="tx1"/>
                </a:solidFill>
              </a:rPr>
              <a:t>시계열</a:t>
            </a:r>
            <a:r>
              <a:rPr lang="ko-KR" altLang="en-US" sz="3200" spc="300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972549" y="0"/>
            <a:ext cx="3219451" cy="7810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8681" y="2334522"/>
            <a:ext cx="59346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Q</a:t>
            </a:r>
            <a:r>
              <a:rPr lang="en-US" altLang="ko-KR" sz="16600" dirty="0"/>
              <a:t> </a:t>
            </a:r>
            <a:r>
              <a:rPr lang="en-US" altLang="ko-KR" sz="11500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US" altLang="ko-KR" sz="16600" dirty="0"/>
              <a:t> </a:t>
            </a:r>
            <a:r>
              <a:rPr lang="en-US" altLang="ko-KR" sz="16600" dirty="0">
                <a:solidFill>
                  <a:srgbClr val="00B0F0"/>
                </a:solidFill>
              </a:rPr>
              <a:t>A</a:t>
            </a:r>
            <a:endParaRPr lang="ko-KR" altLang="en-US" sz="1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ln>
          <a:noFill/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550</Words>
  <Application>Microsoft Office PowerPoint</Application>
  <PresentationFormat>와이드스크린</PresentationFormat>
  <Paragraphs>110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희태</dc:creator>
  <cp:lastModifiedBy>조 희태</cp:lastModifiedBy>
  <cp:revision>408</cp:revision>
  <dcterms:created xsi:type="dcterms:W3CDTF">2020-07-05T07:46:08Z</dcterms:created>
  <dcterms:modified xsi:type="dcterms:W3CDTF">2020-08-01T08:57:51Z</dcterms:modified>
</cp:coreProperties>
</file>