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1" r:id="rId6"/>
    <p:sldId id="264" r:id="rId7"/>
    <p:sldId id="258" r:id="rId8"/>
    <p:sldId id="265" r:id="rId9"/>
    <p:sldId id="266" r:id="rId10"/>
    <p:sldId id="267" r:id="rId11"/>
    <p:sldId id="260" r:id="rId12"/>
    <p:sldId id="268" r:id="rId13"/>
    <p:sldId id="259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10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cht320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50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07. </a:t>
            </a:r>
            <a:r>
              <a:rPr lang="ko-KR" altLang="en-US" sz="2400" dirty="0"/>
              <a:t>금</a:t>
            </a:r>
            <a:r>
              <a:rPr lang="ko-KR" altLang="en-US" sz="2400" dirty="0" smtClean="0"/>
              <a:t>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612748" cy="641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355600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조건문은</a:t>
            </a:r>
            <a:r>
              <a:rPr lang="ko-KR" altLang="en-US" sz="2800" dirty="0" smtClean="0"/>
              <a:t> 내가 작성한 코드를 실행할지 말지 결정하는 문장입니다</a:t>
            </a:r>
            <a:r>
              <a:rPr lang="en-US" altLang="ko-KR" sz="2800" dirty="0" smtClean="0"/>
              <a:t>. 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 smtClean="0"/>
              <a:t>    if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if~else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/>
              <a:t>if ~ else if ~ else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문이 있습니다</a:t>
            </a:r>
            <a:r>
              <a:rPr lang="en-US" altLang="ko-KR" sz="24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if ~ else if ~ else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b="1" dirty="0" smtClean="0"/>
              <a:t>“if </a:t>
            </a:r>
            <a:r>
              <a:rPr lang="ko-KR" altLang="en-US" sz="2400" b="1" dirty="0" smtClean="0"/>
              <a:t>조건식</a:t>
            </a:r>
            <a:r>
              <a:rPr lang="en-US" altLang="ko-KR" sz="2400" b="1" dirty="0" smtClean="0"/>
              <a:t>1;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else if </a:t>
            </a:r>
            <a:r>
              <a:rPr lang="ko-KR" altLang="en-US" sz="2400" b="1" dirty="0" smtClean="0"/>
              <a:t>조건식</a:t>
            </a:r>
            <a:r>
              <a:rPr lang="en-US" altLang="ko-KR" sz="2400" b="1" dirty="0" smtClean="0"/>
              <a:t>2;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else”</a:t>
            </a:r>
            <a:r>
              <a:rPr lang="en-US" altLang="ko-KR" sz="2400" dirty="0" smtClean="0"/>
              <a:t> 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Ex) if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x == 5:        </a:t>
            </a:r>
            <a:r>
              <a:rPr lang="ko-KR" altLang="en-US" sz="2400" dirty="0" smtClean="0"/>
              <a:t>가 있을 때</a:t>
            </a:r>
            <a:r>
              <a:rPr lang="en-US" altLang="ko-KR" sz="2400" dirty="0" smtClean="0"/>
              <a:t>, 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print(x)</a:t>
            </a:r>
            <a:r>
              <a:rPr lang="ko-KR" altLang="en-US" sz="2400" dirty="0" smtClean="0"/>
              <a:t>만 실행되요</a:t>
            </a:r>
            <a:endParaRPr lang="en-US" altLang="ko-KR" sz="2400" dirty="0" smtClean="0"/>
          </a:p>
          <a:p>
            <a:pPr marL="173037" lvl="1">
              <a:lnSpc>
                <a:spcPct val="150000"/>
              </a:lnSpc>
            </a:pPr>
            <a:r>
              <a:rPr lang="en-US" altLang="ko-KR" sz="2400" dirty="0" smtClean="0"/>
              <a:t>					print(x)            </a:t>
            </a:r>
            <a:r>
              <a:rPr lang="ko-KR" altLang="en-US" sz="2400" dirty="0" smtClean="0"/>
              <a:t>그런데</a:t>
            </a:r>
            <a:r>
              <a:rPr lang="en-US" altLang="ko-KR" sz="2400" dirty="0" smtClean="0"/>
              <a:t>, 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가 아닌데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이면</a:t>
            </a:r>
            <a:r>
              <a:rPr lang="en-US" altLang="ko-KR" sz="2400" dirty="0" smtClean="0"/>
              <a:t>,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    else if y == 4:       print(y)</a:t>
            </a:r>
            <a:r>
              <a:rPr lang="ko-KR" altLang="en-US" sz="2400" dirty="0" smtClean="0"/>
              <a:t>만 실행되요</a:t>
            </a:r>
            <a:r>
              <a:rPr lang="en-US" altLang="ko-KR" sz="24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	print(y)            </a:t>
            </a:r>
            <a:r>
              <a:rPr lang="ko-KR" altLang="en-US" sz="2400" dirty="0" smtClean="0"/>
              <a:t>근데</a:t>
            </a:r>
            <a:r>
              <a:rPr lang="en-US" altLang="ko-KR" sz="2400" dirty="0" smtClean="0"/>
              <a:t>, 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가 아닌데</a:t>
            </a:r>
            <a:r>
              <a:rPr lang="en-US" altLang="ko-KR" sz="2400" dirty="0" smtClean="0"/>
              <a:t>, y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도 아니면</a:t>
            </a:r>
            <a:r>
              <a:rPr lang="en-US" altLang="ko-KR" sz="2400" dirty="0" smtClean="0"/>
              <a:t>,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    else:                   print(z)</a:t>
            </a:r>
            <a:r>
              <a:rPr lang="ko-KR" altLang="en-US" sz="2400" dirty="0" smtClean="0"/>
              <a:t>만 실행되요</a:t>
            </a:r>
            <a:r>
              <a:rPr lang="en-US" altLang="ko-KR" sz="24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	print(z)</a:t>
            </a:r>
          </a:p>
        </p:txBody>
      </p:sp>
    </p:spTree>
    <p:extLst>
      <p:ext uri="{BB962C8B-B14F-4D97-AF65-F5344CB8AC3E}">
        <p14:creationId xmlns:p14="http://schemas.microsoft.com/office/powerpoint/2010/main" val="39187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23123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반복문은</a:t>
            </a:r>
            <a:r>
              <a:rPr lang="ko-KR" altLang="en-US" sz="2400" dirty="0" smtClean="0"/>
              <a:t> 해당 문장 안에 있는 코드들을 반복 실행하는 거에요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일반적으로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문과 </a:t>
            </a:r>
            <a:r>
              <a:rPr lang="en-US" altLang="ko-KR" sz="2400" dirty="0" smtClean="0"/>
              <a:t>while</a:t>
            </a:r>
            <a:r>
              <a:rPr lang="ko-KR" altLang="en-US" sz="2400" dirty="0" smtClean="0"/>
              <a:t>문이 있어요</a:t>
            </a:r>
            <a:r>
              <a:rPr lang="en-US" altLang="ko-KR" sz="2400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/>
              <a:t>for </a:t>
            </a:r>
            <a:r>
              <a:rPr lang="ko-KR" altLang="en-US" sz="2400" b="1" dirty="0" smtClean="0"/>
              <a:t>문</a:t>
            </a:r>
            <a:r>
              <a:rPr lang="ko-KR" altLang="en-US" sz="2400" dirty="0" smtClean="0"/>
              <a:t>은 </a:t>
            </a:r>
            <a:r>
              <a:rPr lang="en-US" altLang="ko-KR" sz="2400" b="1" dirty="0" smtClean="0"/>
              <a:t>for(</a:t>
            </a:r>
            <a:r>
              <a:rPr lang="ko-KR" altLang="en-US" sz="2400" b="1" dirty="0" err="1" smtClean="0"/>
              <a:t>시작위치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종료위치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시작위치변경</a:t>
            </a:r>
            <a:r>
              <a:rPr lang="en-US" altLang="ko-KR" sz="2400" b="1" dirty="0" smtClean="0"/>
              <a:t>)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으로 구성되요</a:t>
            </a:r>
            <a:r>
              <a:rPr lang="en-US" altLang="ko-KR" sz="2400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Ex) for(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=0;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&lt;10; i+1) </a:t>
            </a:r>
            <a:r>
              <a:rPr lang="ko-KR" altLang="en-US" sz="2400" dirty="0" smtClean="0"/>
              <a:t>이 있으면</a:t>
            </a:r>
            <a:r>
              <a:rPr lang="en-US" altLang="ko-KR" sz="2400" dirty="0" smtClean="0"/>
              <a:t>,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0</a:t>
            </a:r>
            <a:r>
              <a:rPr lang="ko-KR" altLang="en-US" sz="2400" dirty="0" smtClean="0"/>
              <a:t>부터 시작해서</a:t>
            </a:r>
            <a:r>
              <a:rPr lang="en-US" altLang="ko-KR" sz="2400" dirty="0" smtClean="0"/>
              <a:t>, 10</a:t>
            </a:r>
            <a:r>
              <a:rPr lang="ko-KR" altLang="en-US" sz="2400" dirty="0" smtClean="0"/>
              <a:t>보다 작은 동안 반복하는데</a:t>
            </a:r>
            <a:r>
              <a:rPr lang="en-US" altLang="ko-KR" sz="2400" dirty="0" smtClean="0"/>
              <a:t>, for</a:t>
            </a:r>
            <a:r>
              <a:rPr lang="ko-KR" altLang="en-US" sz="2400" dirty="0" smtClean="0"/>
              <a:t>문 안의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</a:t>
            </a:r>
            <a:r>
              <a:rPr lang="ko-KR" altLang="en-US" sz="2400" dirty="0" smtClean="0"/>
              <a:t>모든 코드를 다 한번 실행하면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이제 시작 위치에 </a:t>
            </a:r>
            <a:r>
              <a:rPr lang="en-US" altLang="ko-KR" sz="2400" dirty="0" smtClean="0"/>
              <a:t>+1</a:t>
            </a:r>
            <a:r>
              <a:rPr lang="ko-KR" altLang="en-US" sz="2400" dirty="0" smtClean="0"/>
              <a:t>해서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</a:t>
            </a:r>
            <a:r>
              <a:rPr lang="ko-KR" altLang="en-US" sz="2400" dirty="0" smtClean="0"/>
              <a:t>한번 반복 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이러는 거에요</a:t>
            </a:r>
            <a:r>
              <a:rPr lang="en-US" altLang="ko-KR" sz="2400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Ex) for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in range(0, 10, 1) </a:t>
            </a:r>
            <a:r>
              <a:rPr lang="ko-KR" altLang="en-US" sz="2400" dirty="0" smtClean="0"/>
              <a:t>이건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문법이죠</a:t>
            </a:r>
            <a:r>
              <a:rPr lang="en-US" altLang="ko-KR" sz="2400" dirty="0" smtClean="0"/>
              <a:t>?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</a:t>
            </a:r>
            <a:r>
              <a:rPr lang="ko-KR" altLang="en-US" sz="2400" dirty="0" smtClean="0"/>
              <a:t>똑같아요</a:t>
            </a:r>
            <a:r>
              <a:rPr lang="en-US" altLang="ko-KR" sz="2400" dirty="0" smtClean="0"/>
              <a:t>. 0</a:t>
            </a:r>
            <a:r>
              <a:rPr lang="ko-KR" altLang="en-US" sz="2400" dirty="0" smtClean="0"/>
              <a:t>부터 시작해서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보다 작은 동안 반복하는데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</a:t>
            </a:r>
            <a:r>
              <a:rPr lang="ko-KR" altLang="en-US" sz="2400" dirty="0" smtClean="0"/>
              <a:t>한번 다 실행하면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시작 위치에 </a:t>
            </a:r>
            <a:r>
              <a:rPr lang="en-US" altLang="ko-KR" sz="2400" dirty="0" smtClean="0"/>
              <a:t>+1</a:t>
            </a:r>
            <a:r>
              <a:rPr lang="ko-KR" altLang="en-US" sz="2400" dirty="0" smtClean="0"/>
              <a:t>해서 한번 반복 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이러는 거에요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48771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반복문은</a:t>
            </a:r>
            <a:r>
              <a:rPr lang="ko-KR" altLang="en-US" sz="2400" dirty="0" smtClean="0"/>
              <a:t> 해당 문장 안에 있는 코드들을 반복 실행하는 거에요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일반적으로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문과 </a:t>
            </a:r>
            <a:r>
              <a:rPr lang="en-US" altLang="ko-KR" sz="2400" dirty="0" smtClean="0"/>
              <a:t>while</a:t>
            </a:r>
            <a:r>
              <a:rPr lang="ko-KR" altLang="en-US" sz="2400" dirty="0" smtClean="0"/>
              <a:t>문이 있어요</a:t>
            </a:r>
            <a:r>
              <a:rPr lang="en-US" altLang="ko-KR" sz="2400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 smtClean="0"/>
              <a:t>	</a:t>
            </a:r>
            <a:r>
              <a:rPr lang="en-US" altLang="ko-KR" sz="2400" b="1" dirty="0" smtClean="0"/>
              <a:t>while</a:t>
            </a:r>
            <a:r>
              <a:rPr lang="ko-KR" altLang="en-US" sz="2400" b="1" dirty="0" smtClean="0"/>
              <a:t>문</a:t>
            </a:r>
            <a:r>
              <a:rPr lang="ko-KR" altLang="en-US" sz="2400" dirty="0" smtClean="0"/>
              <a:t>은 </a:t>
            </a:r>
            <a:r>
              <a:rPr lang="en-US" altLang="ko-KR" sz="2400" b="1" dirty="0" smtClean="0"/>
              <a:t>while </a:t>
            </a:r>
            <a:r>
              <a:rPr lang="ko-KR" altLang="en-US" sz="2400" b="1" dirty="0" smtClean="0"/>
              <a:t>조건식 </a:t>
            </a:r>
            <a:r>
              <a:rPr lang="ko-KR" altLang="en-US" sz="2400" dirty="0" smtClean="0"/>
              <a:t>으로 되어있어요</a:t>
            </a:r>
            <a:r>
              <a:rPr lang="en-US" altLang="ko-KR" sz="2400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while</a:t>
            </a:r>
            <a:r>
              <a:rPr lang="ko-KR" altLang="en-US" sz="2400" dirty="0" smtClean="0"/>
              <a:t>문은 조건식이 참인 동안 계속 반복되요</a:t>
            </a:r>
            <a:r>
              <a:rPr lang="en-US" altLang="ko-KR" sz="2400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Ex) x = 0	   </a:t>
            </a:r>
            <a:r>
              <a:rPr lang="ko-KR" altLang="en-US" sz="2400" dirty="0" smtClean="0"/>
              <a:t>이 </a:t>
            </a:r>
            <a:r>
              <a:rPr lang="ko-KR" altLang="en-US" sz="2400" dirty="0"/>
              <a:t>있으면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처음에 </a:t>
            </a:r>
            <a:r>
              <a:rPr lang="en-US" altLang="ko-KR" sz="2400" dirty="0" smtClean="0"/>
              <a:t>0&lt;5 </a:t>
            </a:r>
            <a:r>
              <a:rPr lang="ko-KR" altLang="en-US" sz="2400" dirty="0" smtClean="0"/>
              <a:t>는 참이니까 </a:t>
            </a:r>
            <a:r>
              <a:rPr lang="en-US" altLang="ko-KR" sz="2400" dirty="0" smtClean="0"/>
              <a:t>print(x)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x= x+1</a:t>
            </a:r>
            <a:r>
              <a:rPr lang="ko-KR" altLang="en-US" sz="2400" dirty="0" smtClean="0"/>
              <a:t>이 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while x&lt;5:   </a:t>
            </a:r>
            <a:r>
              <a:rPr lang="ko-KR" altLang="en-US" sz="2400" dirty="0" smtClean="0"/>
              <a:t>실행 </a:t>
            </a:r>
            <a:r>
              <a:rPr lang="ko-KR" altLang="en-US" sz="2400" dirty="0" err="1" smtClean="0"/>
              <a:t>되요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그러면 이제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이죠</a:t>
            </a:r>
            <a:r>
              <a:rPr lang="en-US" altLang="ko-KR" sz="2400" dirty="0" smtClean="0"/>
              <a:t>? 1&lt;5</a:t>
            </a:r>
            <a:r>
              <a:rPr lang="ko-KR" altLang="en-US" sz="2400" dirty="0" smtClean="0"/>
              <a:t>도 참이니까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print(x)    </a:t>
            </a:r>
            <a:r>
              <a:rPr lang="ko-KR" altLang="en-US" sz="2400" dirty="0" smtClean="0"/>
              <a:t>한번 더 </a:t>
            </a:r>
            <a:r>
              <a:rPr lang="en-US" altLang="ko-KR" sz="2400" dirty="0" smtClean="0"/>
              <a:t>print(x)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x=x+1</a:t>
            </a:r>
            <a:r>
              <a:rPr lang="ko-KR" altLang="en-US" sz="2400" dirty="0" smtClean="0"/>
              <a:t>이 실행되요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그러면 이제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죠</a:t>
            </a:r>
            <a:r>
              <a:rPr lang="en-US" altLang="ko-KR" sz="2400" dirty="0" smtClean="0"/>
              <a:t>?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x = x+1   </a:t>
            </a:r>
            <a:r>
              <a:rPr lang="ko-KR" altLang="en-US" sz="2400" dirty="0" smtClean="0"/>
              <a:t>이렇게 진행하다가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가 되면</a:t>
            </a:r>
            <a:r>
              <a:rPr lang="en-US" altLang="ko-KR" sz="2400" dirty="0" smtClean="0"/>
              <a:t>, 5&lt;5</a:t>
            </a:r>
            <a:r>
              <a:rPr lang="ko-KR" altLang="en-US" sz="2400" dirty="0" smtClean="0"/>
              <a:t>는 거짓이죠</a:t>
            </a:r>
            <a:r>
              <a:rPr lang="en-US" altLang="ko-KR" sz="2400" dirty="0" smtClean="0"/>
              <a:t>?</a:t>
            </a:r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</a:t>
            </a:r>
            <a:r>
              <a:rPr lang="ko-KR" altLang="en-US" sz="2400" dirty="0" smtClean="0"/>
              <a:t>그러면 더 이상 </a:t>
            </a:r>
            <a:r>
              <a:rPr lang="en-US" altLang="ko-KR" sz="2400" dirty="0" smtClean="0"/>
              <a:t>print(x)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x=x+1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실행안하고</a:t>
            </a:r>
            <a:r>
              <a:rPr lang="ko-KR" altLang="en-US" sz="2400" dirty="0" smtClean="0"/>
              <a:t> 다음으로</a:t>
            </a: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</a:t>
            </a:r>
            <a:r>
              <a:rPr lang="ko-KR" altLang="en-US" sz="2400" dirty="0" smtClean="0"/>
              <a:t>넘어가는 거에요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0299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marL="720725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함수</a:t>
            </a:r>
            <a:r>
              <a:rPr lang="en-US" altLang="ko-KR" sz="2800" dirty="0" smtClean="0"/>
              <a:t>: y = F(x)</a:t>
            </a:r>
            <a:r>
              <a:rPr lang="ko-KR" altLang="en-US" sz="2800" dirty="0" smtClean="0"/>
              <a:t>에요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그냥 이런 거에요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입력이 들어가면 출력이 나와요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ko-KR" altLang="en-US" sz="2400" b="1" dirty="0" smtClean="0"/>
              <a:t>그리고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일반적으로 함수 이름으로 어떤 계산을 하는지 대충 유추할 수 있어요</a:t>
            </a:r>
            <a:r>
              <a:rPr lang="en-US" altLang="ko-KR" sz="2400" b="1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2400" b="1" dirty="0"/>
          </a:p>
          <a:p>
            <a:pPr lvl="2">
              <a:lnSpc>
                <a:spcPct val="150000"/>
              </a:lnSpc>
            </a:pPr>
            <a:r>
              <a:rPr lang="en-US" altLang="ko-KR" sz="2400" dirty="0" smtClean="0"/>
              <a:t>    Ex) </a:t>
            </a: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F(x):        </a:t>
            </a:r>
            <a:r>
              <a:rPr lang="ko-KR" altLang="en-US" sz="2400" dirty="0" smtClean="0"/>
              <a:t>그냥 같은 거에요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F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가 들어가면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가 나온다</a:t>
            </a:r>
            <a:r>
              <a:rPr lang="en-US" altLang="ko-KR" sz="24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return y   </a:t>
            </a:r>
            <a:r>
              <a:rPr lang="ko-KR" altLang="en-US" sz="2400" dirty="0" smtClean="0"/>
              <a:t>이거 </a:t>
            </a:r>
            <a:r>
              <a:rPr lang="ko-KR" altLang="en-US" sz="2400" dirty="0"/>
              <a:t>뿐이에요</a:t>
            </a:r>
            <a:r>
              <a:rPr lang="en-US" altLang="ko-KR" sz="24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 </a:t>
            </a:r>
            <a:r>
              <a:rPr lang="ko-KR" altLang="en-US" sz="2400" dirty="0" smtClean="0"/>
              <a:t>대신</a:t>
            </a:r>
            <a:r>
              <a:rPr lang="en-US" altLang="ko-KR" sz="2400" dirty="0" smtClean="0"/>
              <a:t>, x</a:t>
            </a:r>
            <a:r>
              <a:rPr lang="ko-KR" altLang="en-US" sz="2400" dirty="0" smtClean="0"/>
              <a:t>는 뭐고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뭐냐만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다른거에요</a:t>
            </a:r>
            <a:r>
              <a:rPr lang="en-US" altLang="ko-KR" sz="2400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sum(x1, x2):  </a:t>
            </a:r>
            <a:r>
              <a:rPr lang="ko-KR" altLang="en-US" sz="2400" dirty="0" smtClean="0"/>
              <a:t>이런 함수는 </a:t>
            </a:r>
            <a:r>
              <a:rPr lang="en-US" altLang="ko-KR" sz="2400" dirty="0" smtClean="0"/>
              <a:t>y = F(x1, x2) = x1+x2 </a:t>
            </a:r>
            <a:r>
              <a:rPr lang="ko-KR" altLang="en-US" sz="2400" dirty="0" smtClean="0"/>
              <a:t>랑 같은데</a:t>
            </a: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y = x1 + x2   </a:t>
            </a:r>
            <a:r>
              <a:rPr lang="ko-KR" altLang="en-US" sz="2400" dirty="0" smtClean="0"/>
              <a:t>함수 </a:t>
            </a:r>
            <a:r>
              <a:rPr lang="ko-KR" altLang="en-US" sz="2400" dirty="0"/>
              <a:t>이름이 </a:t>
            </a:r>
            <a:r>
              <a:rPr lang="en-US" altLang="ko-KR" sz="2400" dirty="0" smtClean="0"/>
              <a:t>sum</a:t>
            </a:r>
            <a:r>
              <a:rPr lang="ko-KR" altLang="en-US" sz="2400" dirty="0" smtClean="0"/>
              <a:t>일 뿐이에요</a:t>
            </a:r>
            <a:r>
              <a:rPr lang="en-US" altLang="ko-KR" sz="24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	 </a:t>
            </a:r>
            <a:r>
              <a:rPr lang="en-US" altLang="ko-KR" sz="2400" dirty="0" smtClean="0"/>
              <a:t>   return y	      F</a:t>
            </a:r>
            <a:r>
              <a:rPr lang="ko-KR" altLang="en-US" sz="2400" dirty="0"/>
              <a:t>가 그냥 </a:t>
            </a:r>
            <a:r>
              <a:rPr lang="en-US" altLang="ko-KR" sz="2400" dirty="0"/>
              <a:t>sum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바뀐거에요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69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198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클래스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그냥 </a:t>
            </a:r>
            <a:r>
              <a:rPr lang="ko-KR" altLang="en-US" sz="3200" b="1" dirty="0" smtClean="0"/>
              <a:t>함수</a:t>
            </a:r>
            <a:r>
              <a:rPr lang="ko-KR" altLang="en-US" sz="3200" dirty="0" smtClean="0"/>
              <a:t>가 엄청나게 많이 정의된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en-US" altLang="ko-KR" sz="3200" dirty="0" smtClean="0"/>
              <a:t>		</a:t>
            </a:r>
            <a:r>
              <a:rPr lang="ko-KR" altLang="en-US" sz="3200" dirty="0" smtClean="0"/>
              <a:t>커다란 집합같은 걸로 </a:t>
            </a:r>
            <a:r>
              <a:rPr lang="ko-KR" altLang="en-US" sz="3200" dirty="0" err="1" smtClean="0"/>
              <a:t>생각하시면되요</a:t>
            </a:r>
            <a:r>
              <a:rPr lang="en-US" altLang="ko-KR" sz="3200" dirty="0" smtClean="0"/>
              <a:t>.</a:t>
            </a:r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모듈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그냥 </a:t>
            </a:r>
            <a:r>
              <a:rPr lang="ko-KR" altLang="en-US" sz="3200" b="1" dirty="0" smtClean="0"/>
              <a:t>클래스</a:t>
            </a:r>
            <a:r>
              <a:rPr lang="ko-KR" altLang="en-US" sz="3200" dirty="0" smtClean="0"/>
              <a:t>가 엄청나게 많이 정의된</a:t>
            </a:r>
            <a:endParaRPr lang="en-US" altLang="ko-KR" sz="3200" dirty="0" smtClean="0"/>
          </a:p>
          <a:p>
            <a:pPr lvl="1">
              <a:lnSpc>
                <a:spcPct val="150000"/>
              </a:lnSpc>
            </a:pPr>
            <a:r>
              <a:rPr lang="en-US" altLang="ko-KR" sz="3200" dirty="0"/>
              <a:t>	</a:t>
            </a:r>
            <a:r>
              <a:rPr lang="en-US" altLang="ko-KR" sz="3200" dirty="0" smtClean="0"/>
              <a:t>	</a:t>
            </a:r>
            <a:r>
              <a:rPr lang="ko-KR" altLang="en-US" sz="3200" dirty="0" smtClean="0"/>
              <a:t>커다란 집합같은 걸로 </a:t>
            </a:r>
            <a:r>
              <a:rPr lang="ko-KR" altLang="en-US" sz="3200" dirty="0" err="1" smtClean="0"/>
              <a:t>생각하시면되요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8755" y="0"/>
            <a:ext cx="4123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실제로는 이거 아닙니다</a:t>
            </a:r>
            <a:r>
              <a:rPr lang="en-US" altLang="ko-KR" sz="2800" b="1" dirty="0" smtClean="0"/>
              <a:t>.</a:t>
            </a:r>
          </a:p>
          <a:p>
            <a:r>
              <a:rPr lang="ko-KR" altLang="en-US" sz="2800" b="1" dirty="0" smtClean="0"/>
              <a:t>그냥 </a:t>
            </a:r>
            <a:r>
              <a:rPr lang="ko-KR" altLang="en-US" sz="2800" b="1" dirty="0" err="1" smtClean="0"/>
              <a:t>설명용</a:t>
            </a:r>
            <a:r>
              <a:rPr lang="ko-KR" altLang="en-US" sz="2800" b="1" dirty="0" smtClean="0"/>
              <a:t> 입니다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69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04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</p:txBody>
      </p:sp>
      <p:sp>
        <p:nvSpPr>
          <p:cNvPr id="4" name="타원 3"/>
          <p:cNvSpPr/>
          <p:nvPr/>
        </p:nvSpPr>
        <p:spPr>
          <a:xfrm>
            <a:off x="535187" y="1047538"/>
            <a:ext cx="10005956" cy="558455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19088" y="2346577"/>
            <a:ext cx="4246826" cy="162590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40907" y="3038425"/>
            <a:ext cx="984979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86709" y="1291600"/>
            <a:ext cx="26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모듈 </a:t>
            </a:r>
            <a:r>
              <a:rPr lang="en-US" altLang="ko-KR" sz="2800" dirty="0" smtClean="0"/>
              <a:t>(ex; </a:t>
            </a:r>
            <a:r>
              <a:rPr lang="en-US" altLang="ko-KR" sz="2800" dirty="0" err="1" smtClean="0"/>
              <a:t>keras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타원 6"/>
          <p:cNvSpPr/>
          <p:nvPr/>
        </p:nvSpPr>
        <p:spPr>
          <a:xfrm>
            <a:off x="2122151" y="4588136"/>
            <a:ext cx="4729117" cy="149520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589225" y="3070037"/>
            <a:ext cx="4531237" cy="153955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40916" y="2576760"/>
            <a:ext cx="346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(ex; </a:t>
            </a:r>
            <a:r>
              <a:rPr lang="en-US" altLang="ko-KR" sz="2400" dirty="0" err="1" smtClean="0"/>
              <a:t>keras.layers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50216" y="4874073"/>
            <a:ext cx="368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(ex; </a:t>
            </a:r>
            <a:r>
              <a:rPr lang="en-US" altLang="ko-KR" sz="2400" dirty="0" err="1" smtClean="0"/>
              <a:t>keras.models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4744" y="3261629"/>
            <a:ext cx="324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(ex; </a:t>
            </a:r>
            <a:r>
              <a:rPr lang="en-US" altLang="ko-KR" sz="2400" dirty="0" err="1" smtClean="0"/>
              <a:t>keras.utils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3" name="타원 12"/>
          <p:cNvSpPr/>
          <p:nvPr/>
        </p:nvSpPr>
        <p:spPr>
          <a:xfrm>
            <a:off x="2630620" y="3219364"/>
            <a:ext cx="984979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63132" y="3027772"/>
            <a:ext cx="984979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05026" y="3664218"/>
            <a:ext cx="984979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13316" y="3836724"/>
            <a:ext cx="984979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48013" y="3723294"/>
            <a:ext cx="984979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895471" y="5280396"/>
            <a:ext cx="1259610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296601" y="5291958"/>
            <a:ext cx="1840583" cy="6594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Sequential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68755" y="0"/>
            <a:ext cx="4123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실제로는 이거 아닙니다</a:t>
            </a:r>
            <a:r>
              <a:rPr lang="en-US" altLang="ko-KR" sz="2800" b="1" dirty="0" smtClean="0"/>
              <a:t>.</a:t>
            </a:r>
          </a:p>
          <a:p>
            <a:r>
              <a:rPr lang="ko-KR" altLang="en-US" sz="2800" b="1" dirty="0" smtClean="0"/>
              <a:t>그냥 </a:t>
            </a:r>
            <a:r>
              <a:rPr lang="ko-KR" altLang="en-US" sz="2800" b="1" dirty="0" err="1" smtClean="0"/>
              <a:t>설명용</a:t>
            </a:r>
            <a:r>
              <a:rPr lang="ko-KR" altLang="en-US" sz="2800" b="1" dirty="0" smtClean="0"/>
              <a:t> 입니다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96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04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155" y="1376979"/>
            <a:ext cx="106186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/>
              <a:t>뭐 </a:t>
            </a:r>
            <a:r>
              <a:rPr lang="en-US" altLang="ko-KR" sz="2800" b="1" dirty="0" smtClean="0"/>
              <a:t>6</a:t>
            </a:r>
            <a:r>
              <a:rPr lang="ko-KR" altLang="en-US" sz="2800" b="1" dirty="0" smtClean="0"/>
              <a:t>개의 조합일 뿐인데 프로그래밍이 왜 어렵나</a:t>
            </a:r>
            <a:r>
              <a:rPr lang="en-US" altLang="ko-KR" sz="2800" b="1" dirty="0" smtClean="0"/>
              <a:t>?</a:t>
            </a:r>
          </a:p>
          <a:p>
            <a:pPr lvl="1"/>
            <a:endParaRPr lang="en-US" altLang="ko-KR" sz="2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800" b="1" dirty="0" smtClean="0"/>
              <a:t>: </a:t>
            </a:r>
            <a:r>
              <a:rPr lang="en-US" altLang="ko-KR" sz="2800" dirty="0" smtClean="0"/>
              <a:t>1. </a:t>
            </a:r>
            <a:r>
              <a:rPr lang="ko-KR" altLang="en-US" sz="2800" dirty="0" smtClean="0"/>
              <a:t>이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변수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함수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모듈의 개념이 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ko-KR" altLang="en-US" sz="2800" dirty="0" smtClean="0"/>
              <a:t>아직 </a:t>
            </a:r>
            <a:r>
              <a:rPr lang="ko-KR" altLang="en-US" sz="2800" dirty="0" err="1" smtClean="0"/>
              <a:t>안잡혀서</a:t>
            </a:r>
            <a:r>
              <a:rPr lang="ko-KR" altLang="en-US" sz="2800" dirty="0" smtClean="0"/>
              <a:t> 어려워요</a:t>
            </a:r>
            <a:r>
              <a:rPr lang="en-US" altLang="ko-KR" sz="2800" dirty="0" smtClean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  2.</a:t>
            </a:r>
            <a:r>
              <a:rPr lang="en-US" altLang="ko-KR" sz="2800" b="1" dirty="0" smtClean="0"/>
              <a:t> </a:t>
            </a:r>
            <a:r>
              <a:rPr lang="ko-KR" altLang="en-US" sz="2800" dirty="0" smtClean="0"/>
              <a:t>변수나 함수의 이름을 잘 </a:t>
            </a:r>
            <a:r>
              <a:rPr lang="ko-KR" altLang="en-US" sz="2800" dirty="0" err="1" smtClean="0"/>
              <a:t>안보니까</a:t>
            </a:r>
            <a:r>
              <a:rPr lang="ko-KR" altLang="en-US" sz="2800" dirty="0" smtClean="0"/>
              <a:t> 어려워요</a:t>
            </a:r>
            <a:r>
              <a:rPr lang="en-US" altLang="ko-KR" sz="2800" dirty="0" smtClean="0"/>
              <a:t>...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3. print() </a:t>
            </a:r>
            <a:r>
              <a:rPr lang="ko-KR" altLang="en-US" sz="2800" dirty="0" smtClean="0"/>
              <a:t>문으로 출력을 잘 안해보니까 뭔지 몰라요</a:t>
            </a:r>
            <a:r>
              <a:rPr lang="en-US" altLang="ko-KR" sz="2800" dirty="0" smtClean="0"/>
              <a:t>… 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4. </a:t>
            </a:r>
            <a:r>
              <a:rPr lang="ko-KR" altLang="en-US" sz="2800" dirty="0" smtClean="0"/>
              <a:t>프로그래밍 도메인의 </a:t>
            </a:r>
            <a:r>
              <a:rPr lang="ko-KR" altLang="en-US" sz="2800" dirty="0" err="1" smtClean="0"/>
              <a:t>줄임말을</a:t>
            </a:r>
            <a:r>
              <a:rPr lang="ko-KR" altLang="en-US" sz="2800" dirty="0" smtClean="0"/>
              <a:t> 잘 몰라서 어려워요</a:t>
            </a:r>
            <a:r>
              <a:rPr lang="en-US" altLang="ko-KR" sz="2800" dirty="0" smtClean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5. </a:t>
            </a:r>
            <a:r>
              <a:rPr lang="ko-KR" altLang="en-US" sz="2800" dirty="0" smtClean="0"/>
              <a:t>유연성이 부족해서 어려워요</a:t>
            </a:r>
            <a:r>
              <a:rPr lang="en-US" altLang="ko-KR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5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04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155" y="1376979"/>
            <a:ext cx="1135118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/>
              <a:t>그런데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해결책이 없어요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그냥 계속 코딩 </a:t>
            </a:r>
            <a:r>
              <a:rPr lang="ko-KR" altLang="en-US" sz="2800" b="1" dirty="0" err="1" smtClean="0"/>
              <a:t>하셔야되요</a:t>
            </a:r>
            <a:r>
              <a:rPr lang="en-US" altLang="ko-KR" sz="2800" b="1" dirty="0" smtClean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그냥 보고 따라서 타이핑 </a:t>
            </a:r>
            <a:r>
              <a:rPr lang="ko-KR" altLang="en-US" sz="2800" dirty="0" err="1" smtClean="0"/>
              <a:t>하시는게</a:t>
            </a:r>
            <a:r>
              <a:rPr lang="ko-KR" altLang="en-US" sz="2800" dirty="0" smtClean="0"/>
              <a:t> 아니라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왜 </a:t>
            </a:r>
            <a:r>
              <a:rPr lang="ko-KR" altLang="en-US" sz="2800" dirty="0" err="1" smtClean="0"/>
              <a:t>변수명을</a:t>
            </a:r>
            <a:r>
              <a:rPr lang="ko-KR" altLang="en-US" sz="2800" dirty="0" smtClean="0"/>
              <a:t> 이리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    </a:t>
            </a:r>
            <a:r>
              <a:rPr lang="ko-KR" altLang="en-US" sz="2800" dirty="0" smtClean="0"/>
              <a:t>만들었지</a:t>
            </a:r>
            <a:r>
              <a:rPr lang="en-US" altLang="ko-KR" sz="2800" dirty="0" smtClean="0"/>
              <a:t>? </a:t>
            </a:r>
            <a:r>
              <a:rPr lang="ko-KR" altLang="en-US" sz="2800" dirty="0" smtClean="0"/>
              <a:t>하시면서 바꾸시고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함수명이</a:t>
            </a:r>
            <a:r>
              <a:rPr lang="ko-KR" altLang="en-US" sz="2800" dirty="0" smtClean="0"/>
              <a:t> 왜 </a:t>
            </a:r>
            <a:r>
              <a:rPr lang="ko-KR" altLang="en-US" sz="2800" dirty="0" err="1" smtClean="0"/>
              <a:t>이따구야</a:t>
            </a:r>
            <a:r>
              <a:rPr lang="ko-KR" altLang="en-US" sz="2800" dirty="0" smtClean="0"/>
              <a:t> 하시면서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err="1" smtClean="0"/>
              <a:t>함수명을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바꾸셔야되요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이게 뭐야 하시면서 출력해보셔야 </a:t>
            </a:r>
            <a:r>
              <a:rPr lang="ko-KR" altLang="en-US" sz="2800" dirty="0" err="1" smtClean="0"/>
              <a:t>되요</a:t>
            </a:r>
            <a:r>
              <a:rPr lang="en-US" altLang="ko-KR" sz="28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출력 해보시고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뭔 주석을 </a:t>
            </a:r>
            <a:r>
              <a:rPr lang="ko-KR" altLang="en-US" sz="2800" dirty="0" err="1" smtClean="0"/>
              <a:t>이따구로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달아놨냐</a:t>
            </a:r>
            <a:r>
              <a:rPr lang="ko-KR" altLang="en-US" sz="2800" dirty="0" smtClean="0"/>
              <a:t> 하면서 주석도 바꾸셔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err="1" smtClean="0"/>
              <a:t>야되요</a:t>
            </a:r>
            <a:r>
              <a:rPr lang="en-US" altLang="ko-KR" sz="2800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539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04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155" y="1376979"/>
            <a:ext cx="1084142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/>
              <a:t>일단 프로그래밍은 그냥 정말 자유롭게 하시면 </a:t>
            </a:r>
            <a:r>
              <a:rPr lang="ko-KR" altLang="en-US" sz="2800" b="1" dirty="0" err="1" smtClean="0"/>
              <a:t>되요</a:t>
            </a:r>
            <a:r>
              <a:rPr lang="en-US" altLang="ko-KR" sz="2800" b="1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누가 이렇게 코드를 작성했다고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그게 정답이 아니에요</a:t>
            </a:r>
            <a:r>
              <a:rPr lang="en-US" altLang="ko-KR" sz="2800" dirty="0" smtClean="0"/>
              <a:t>.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그거보다 훨씬 효율 좋은 코드도 있고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시간은 걸려도 더 정확한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결과가 나오는 코드도 있어요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04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094" y="1097280"/>
            <a:ext cx="9602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만약 뭔가 더 필요하시다면 도와 </a:t>
            </a:r>
            <a:r>
              <a:rPr lang="ko-KR" altLang="en-US" sz="2800" dirty="0" err="1" smtClean="0"/>
              <a:t>드릴테니까</a:t>
            </a:r>
            <a:r>
              <a:rPr lang="en-US" altLang="ko-KR" sz="2800" dirty="0" smtClean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hlinkClick r:id="rId2"/>
              </a:rPr>
              <a:t>cht3205@gmail.com</a:t>
            </a:r>
            <a:r>
              <a:rPr lang="en-US" altLang="ko-KR" sz="2800" dirty="0" smtClean="0"/>
              <a:t> ; 010-3205-0227 </a:t>
            </a:r>
            <a:r>
              <a:rPr lang="ko-KR" altLang="en-US" sz="2800" dirty="0" err="1" smtClean="0"/>
              <a:t>연락주셔도</a:t>
            </a:r>
            <a:r>
              <a:rPr lang="ko-KR" altLang="en-US" sz="2800" dirty="0" smtClean="0"/>
              <a:t> 되고</a:t>
            </a:r>
            <a:r>
              <a:rPr lang="en-US" altLang="ko-KR" sz="2800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301</a:t>
            </a:r>
            <a:r>
              <a:rPr lang="ko-KR" altLang="en-US" sz="2800" dirty="0" smtClean="0"/>
              <a:t>호로 오시면 도와드릴게요</a:t>
            </a:r>
            <a:r>
              <a:rPr lang="en-US" altLang="ko-K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물론 필요 없으시다면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그냥 </a:t>
            </a:r>
            <a:r>
              <a:rPr lang="ko-KR" altLang="en-US" sz="2800" dirty="0" err="1" smtClean="0"/>
              <a:t>넘어가셔도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되구요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1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89" y="0"/>
            <a:ext cx="117818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path(</a:t>
            </a:r>
            <a:r>
              <a:rPr lang="ko-KR" altLang="en-US" sz="3200" dirty="0" smtClean="0"/>
              <a:t>경로</a:t>
            </a:r>
            <a:r>
              <a:rPr lang="en-US" altLang="ko-KR" sz="3200" dirty="0" smtClean="0"/>
              <a:t>): </a:t>
            </a:r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상대 경로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현재 작업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코딩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진행하고 있는 폴더를 기준으로 설정하는 경로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“./”:</a:t>
            </a:r>
            <a:r>
              <a:rPr lang="ko-KR" altLang="en-US" sz="2400" dirty="0"/>
              <a:t> 현재 </a:t>
            </a:r>
            <a:r>
              <a:rPr lang="ko-KR" altLang="en-US" sz="2400" dirty="0" smtClean="0"/>
              <a:t>폴더</a:t>
            </a:r>
            <a:r>
              <a:rPr lang="en-US" altLang="ko-KR" sz="2400" dirty="0" smtClean="0"/>
              <a:t> , </a:t>
            </a:r>
            <a:r>
              <a:rPr lang="en-US" altLang="ko-KR" sz="2400" b="1" dirty="0" smtClean="0"/>
              <a:t>“../”: </a:t>
            </a:r>
            <a:r>
              <a:rPr lang="ko-KR" altLang="en-US" sz="2400" dirty="0"/>
              <a:t>이전 폴더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ko-KR" altLang="en-US" sz="2400" dirty="0" smtClean="0"/>
              <a:t>예를 들어 </a:t>
            </a:r>
            <a:r>
              <a:rPr lang="en-US" altLang="ko-KR" sz="2400" b="1" dirty="0" smtClean="0"/>
              <a:t>“../../”</a:t>
            </a:r>
            <a:r>
              <a:rPr lang="ko-KR" altLang="en-US" sz="2400" dirty="0" smtClean="0"/>
              <a:t>은 현재 폴더를 기준으로 이전 폴더의 이전 폴더를 나타냅니다</a:t>
            </a:r>
            <a:r>
              <a:rPr lang="en-US" altLang="ko-KR" sz="2400" dirty="0" smtClean="0"/>
              <a:t>.</a:t>
            </a:r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절대 경로</a:t>
            </a:r>
            <a:r>
              <a:rPr lang="en-US" altLang="ko-KR" sz="2400" dirty="0" smtClean="0"/>
              <a:t>: root path</a:t>
            </a:r>
            <a:r>
              <a:rPr lang="ko-KR" altLang="en-US" sz="2400" dirty="0" smtClean="0"/>
              <a:t>를 기준으로 설정하는 경로 </a:t>
            </a:r>
            <a:r>
              <a:rPr lang="en-US" altLang="ko-KR" sz="2400" dirty="0" smtClean="0"/>
              <a:t>(</a:t>
            </a:r>
            <a:r>
              <a:rPr lang="ko-KR" altLang="en-US" sz="2000" b="1" dirty="0" smtClean="0"/>
              <a:t>코딩에서는 그냥 사용하지 마세요</a:t>
            </a:r>
            <a:r>
              <a:rPr lang="en-US" altLang="ko-KR" sz="2000" b="1" dirty="0" smtClean="0"/>
              <a:t>.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(window</a:t>
            </a:r>
            <a:r>
              <a:rPr lang="ko-KR" altLang="en-US" sz="2400" dirty="0" smtClean="0"/>
              <a:t>기준 </a:t>
            </a:r>
            <a:r>
              <a:rPr lang="en-US" altLang="ko-KR" sz="2400" dirty="0" smtClean="0"/>
              <a:t>C:\)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3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89" y="0"/>
            <a:ext cx="265098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 path(</a:t>
            </a:r>
            <a:r>
              <a:rPr lang="ko-KR" altLang="en-US" sz="3200" dirty="0" smtClean="0"/>
              <a:t>경로</a:t>
            </a:r>
            <a:r>
              <a:rPr lang="en-US" altLang="ko-KR" sz="3200" dirty="0" smtClean="0"/>
              <a:t>):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8" y="1256067"/>
            <a:ext cx="5034035" cy="4921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398" y="175756"/>
            <a:ext cx="720581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Ex) TPDL </a:t>
            </a:r>
            <a:r>
              <a:rPr lang="ko-KR" altLang="en-US" sz="2400" dirty="0" smtClean="0"/>
              <a:t>폴더 안에는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1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3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4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5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data, else,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, PPT </a:t>
            </a:r>
            <a:r>
              <a:rPr lang="ko-KR" altLang="en-US" sz="2400" dirty="0" smtClean="0"/>
              <a:t>폴더가 있는 상태 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TPDL </a:t>
            </a:r>
            <a:r>
              <a:rPr lang="ko-KR" altLang="en-US" sz="2400" dirty="0" smtClean="0"/>
              <a:t>폴더 안의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폴더 안에는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Chatbot_data</a:t>
            </a:r>
            <a:r>
              <a:rPr lang="en-US" altLang="ko-KR" sz="2400" dirty="0" smtClean="0"/>
              <a:t>-master, </a:t>
            </a:r>
            <a:r>
              <a:rPr lang="en-US" altLang="ko-KR" sz="2400" dirty="0" err="1" smtClean="0"/>
              <a:t>nsmc</a:t>
            </a:r>
            <a:r>
              <a:rPr lang="en-US" altLang="ko-KR" sz="2400" dirty="0" smtClean="0"/>
              <a:t>-master </a:t>
            </a:r>
            <a:r>
              <a:rPr lang="ko-KR" altLang="en-US" sz="2400" dirty="0" smtClean="0"/>
              <a:t>폴더가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있는 상태 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</a:t>
            </a:r>
            <a:r>
              <a:rPr lang="ko-KR" altLang="en-US" sz="2400" dirty="0" smtClean="0"/>
              <a:t>만약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폴더에서 코딩을 진행하고 있다면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data </a:t>
            </a:r>
            <a:r>
              <a:rPr lang="ko-KR" altLang="en-US" sz="2400" dirty="0" smtClean="0"/>
              <a:t>폴더에 있는 파일을 사용하고 싶으면 먼저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data </a:t>
            </a:r>
            <a:r>
              <a:rPr lang="ko-KR" altLang="en-US" sz="2400" dirty="0" smtClean="0"/>
              <a:t>폴더로 이동해야 됩니다</a:t>
            </a:r>
            <a:r>
              <a:rPr lang="en-US" altLang="ko-KR" sz="2400" dirty="0" smtClean="0"/>
              <a:t>. Data </a:t>
            </a:r>
            <a:r>
              <a:rPr lang="ko-KR" altLang="en-US" sz="2400" dirty="0" smtClean="0"/>
              <a:t>폴더로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이동하기 위한 상대 경로는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b="1" dirty="0" smtClean="0"/>
              <a:t>“../data/”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 되겠죠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=&gt; </a:t>
            </a:r>
            <a:r>
              <a:rPr lang="ko-KR" altLang="en-US" sz="2400" dirty="0" smtClean="0"/>
              <a:t>현재 폴더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이전 폴더</a:t>
            </a:r>
            <a:r>
              <a:rPr lang="en-US" altLang="ko-KR" sz="2400" dirty="0" smtClean="0"/>
              <a:t>(TPDL)</a:t>
            </a:r>
            <a:r>
              <a:rPr lang="ko-KR" altLang="en-US" sz="2400" dirty="0" smtClean="0"/>
              <a:t>로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ko-KR" altLang="en-US" sz="2400" dirty="0" smtClean="0"/>
              <a:t>이동한 다음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폴더로 이동하는 거니까요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2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89" y="0"/>
            <a:ext cx="265098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 path(</a:t>
            </a:r>
            <a:r>
              <a:rPr lang="ko-KR" altLang="en-US" sz="3200" dirty="0" smtClean="0"/>
              <a:t>경로</a:t>
            </a:r>
            <a:r>
              <a:rPr lang="en-US" altLang="ko-KR" sz="3200" dirty="0" smtClean="0"/>
              <a:t>):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8" y="1256067"/>
            <a:ext cx="5034035" cy="4921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398" y="175756"/>
            <a:ext cx="69099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Ex) TPDL </a:t>
            </a:r>
            <a:r>
              <a:rPr lang="ko-KR" altLang="en-US" sz="2400" dirty="0" smtClean="0"/>
              <a:t>폴더 안에는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1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3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4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5</a:t>
            </a:r>
            <a:r>
              <a:rPr lang="ko-KR" altLang="en-US" sz="2400" dirty="0" smtClean="0"/>
              <a:t>일차</a:t>
            </a:r>
            <a:r>
              <a:rPr lang="en-US" altLang="ko-KR" sz="2400" dirty="0" smtClean="0"/>
              <a:t>, data, else,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, PPT </a:t>
            </a:r>
            <a:r>
              <a:rPr lang="ko-KR" altLang="en-US" sz="2400" dirty="0" smtClean="0"/>
              <a:t>폴더가 있는 상태 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TPDL </a:t>
            </a:r>
            <a:r>
              <a:rPr lang="ko-KR" altLang="en-US" sz="2400" dirty="0" smtClean="0"/>
              <a:t>폴더 안의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폴더 안에는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Chatbot_data</a:t>
            </a:r>
            <a:r>
              <a:rPr lang="en-US" altLang="ko-KR" sz="2400" dirty="0" smtClean="0"/>
              <a:t>-master, </a:t>
            </a:r>
            <a:r>
              <a:rPr lang="en-US" altLang="ko-KR" sz="2400" dirty="0" err="1" smtClean="0"/>
              <a:t>nsmc</a:t>
            </a:r>
            <a:r>
              <a:rPr lang="en-US" altLang="ko-KR" sz="2400" dirty="0" smtClean="0"/>
              <a:t>-master </a:t>
            </a:r>
            <a:r>
              <a:rPr lang="ko-KR" altLang="en-US" sz="2400" dirty="0" smtClean="0"/>
              <a:t>폴더가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있는 상태 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</a:t>
            </a:r>
            <a:r>
              <a:rPr lang="ko-KR" altLang="en-US" sz="2400" dirty="0" smtClean="0"/>
              <a:t>만약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폴더에서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폴더의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Chatbot_data</a:t>
            </a:r>
            <a:r>
              <a:rPr lang="en-US" altLang="ko-KR" sz="2400" dirty="0" smtClean="0"/>
              <a:t>-master </a:t>
            </a:r>
            <a:r>
              <a:rPr lang="ko-KR" altLang="en-US" sz="2400" dirty="0" smtClean="0"/>
              <a:t>폴더까지 이동하시려면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경로는 </a:t>
            </a:r>
            <a:r>
              <a:rPr lang="en-US" altLang="ko-KR" sz="2400" b="1" dirty="0" smtClean="0"/>
              <a:t>“../data/</a:t>
            </a:r>
            <a:r>
              <a:rPr lang="en-US" altLang="ko-KR" sz="2400" b="1" dirty="0" err="1" smtClean="0"/>
              <a:t>Chatbot_data</a:t>
            </a:r>
            <a:r>
              <a:rPr lang="en-US" altLang="ko-KR" sz="2400" b="1" dirty="0" smtClean="0"/>
              <a:t>-master/”</a:t>
            </a:r>
            <a:r>
              <a:rPr lang="ko-KR" altLang="en-US" sz="2400" dirty="0" smtClean="0"/>
              <a:t>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되겠죠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19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21864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marL="720725" lvl="1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변수</a:t>
            </a:r>
            <a:endParaRPr lang="en-US" altLang="ko-KR" sz="2800" dirty="0"/>
          </a:p>
          <a:p>
            <a:pPr marL="720725" lvl="1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조건문</a:t>
            </a:r>
            <a:endParaRPr lang="en-US" altLang="ko-KR" sz="2800" dirty="0" smtClean="0"/>
          </a:p>
          <a:p>
            <a:pPr marL="720725" lvl="1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반복문</a:t>
            </a:r>
            <a:endParaRPr lang="en-US" altLang="ko-KR" sz="2800" dirty="0" smtClean="0"/>
          </a:p>
          <a:p>
            <a:pPr marL="720725" lvl="1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함수</a:t>
            </a:r>
            <a:endParaRPr lang="en-US" altLang="ko-KR" sz="2800" dirty="0" smtClean="0"/>
          </a:p>
          <a:p>
            <a:pPr marL="720725" lvl="1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클래스</a:t>
            </a:r>
            <a:endParaRPr lang="en-US" altLang="ko-KR" sz="2800" dirty="0" smtClean="0"/>
          </a:p>
          <a:p>
            <a:pPr marL="720725" lvl="1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모듈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9347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92858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marL="3556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6397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변수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코딩을 </a:t>
            </a:r>
            <a:r>
              <a:rPr lang="ko-KR" altLang="en-US" sz="2800" dirty="0"/>
              <a:t>하면서 사용할 숫자같은 데이터를 저장하는 문자입니다</a:t>
            </a:r>
            <a:r>
              <a:rPr lang="en-US" altLang="ko-KR" sz="2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	Ex) </a:t>
            </a:r>
            <a:r>
              <a:rPr lang="en-US" altLang="ko-KR" sz="2800" dirty="0" smtClean="0"/>
              <a:t>x </a:t>
            </a:r>
            <a:r>
              <a:rPr lang="en-US" altLang="ko-KR" sz="2800" dirty="0"/>
              <a:t>= 5; </a:t>
            </a:r>
            <a:r>
              <a:rPr lang="ko-KR" altLang="en-US" sz="2800" dirty="0"/>
              <a:t>에서 </a:t>
            </a:r>
            <a:r>
              <a:rPr lang="en-US" altLang="ko-KR" sz="2800" dirty="0" smtClean="0"/>
              <a:t>x</a:t>
            </a:r>
            <a:r>
              <a:rPr lang="ko-KR" altLang="en-US" sz="2800" dirty="0"/>
              <a:t>는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변수이고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는 </a:t>
            </a:r>
            <a:r>
              <a:rPr lang="ko-KR" altLang="en-US" sz="2800" dirty="0"/>
              <a:t>데이터 입니다</a:t>
            </a:r>
            <a:r>
              <a:rPr lang="en-US" altLang="ko-KR" sz="2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        </a:t>
            </a:r>
            <a:r>
              <a:rPr lang="en-US" altLang="ko-KR" sz="2800" dirty="0" smtClean="0"/>
              <a:t>x2 </a:t>
            </a:r>
            <a:r>
              <a:rPr lang="en-US" altLang="ko-KR" sz="2800" dirty="0"/>
              <a:t>= []; </a:t>
            </a:r>
            <a:r>
              <a:rPr lang="ko-KR" altLang="en-US" sz="2800" dirty="0"/>
              <a:t>에서 </a:t>
            </a:r>
            <a:r>
              <a:rPr lang="en-US" altLang="ko-KR" sz="2800" dirty="0" smtClean="0"/>
              <a:t>x2</a:t>
            </a:r>
            <a:r>
              <a:rPr lang="ko-KR" altLang="en-US" sz="2800" dirty="0" smtClean="0"/>
              <a:t>는 </a:t>
            </a:r>
            <a:r>
              <a:rPr lang="ko-KR" altLang="en-US" sz="2800" dirty="0"/>
              <a:t>변수이고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[]</a:t>
            </a:r>
            <a:r>
              <a:rPr lang="ko-KR" altLang="en-US" sz="2800" dirty="0" smtClean="0"/>
              <a:t>는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데이터 입니다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37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748683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355600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조건문은</a:t>
            </a:r>
            <a:r>
              <a:rPr lang="ko-KR" altLang="en-US" sz="2800" dirty="0" smtClean="0"/>
              <a:t> 내가 작성한 코드를 실행할지 말지 결정하는 문장입니다</a:t>
            </a:r>
            <a:r>
              <a:rPr lang="en-US" altLang="ko-KR" sz="2800" dirty="0" smtClean="0"/>
              <a:t>. 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b="1" dirty="0" smtClean="0"/>
              <a:t>if </a:t>
            </a:r>
            <a:r>
              <a:rPr lang="ko-KR" altLang="en-US" sz="2800" b="1" dirty="0" smtClean="0"/>
              <a:t>문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if~else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문</a:t>
            </a:r>
            <a:r>
              <a:rPr lang="en-US" altLang="ko-KR" sz="2800" dirty="0" smtClean="0"/>
              <a:t>, if ~ else if ~ else </a:t>
            </a:r>
            <a:r>
              <a:rPr lang="ko-KR" altLang="en-US" sz="2800" dirty="0" smtClean="0"/>
              <a:t>문이 있습니다</a:t>
            </a:r>
            <a:r>
              <a:rPr lang="en-US" altLang="ko-KR" sz="28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if </a:t>
            </a:r>
            <a:r>
              <a:rPr lang="ko-KR" altLang="en-US" sz="2800" dirty="0" smtClean="0"/>
              <a:t>문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r>
              <a:rPr lang="en-US" altLang="ko-KR" sz="2800" b="1" dirty="0" smtClean="0"/>
              <a:t>“if </a:t>
            </a:r>
            <a:r>
              <a:rPr lang="ko-KR" altLang="en-US" sz="2800" b="1" dirty="0" smtClean="0"/>
              <a:t>조건식</a:t>
            </a:r>
            <a:r>
              <a:rPr lang="en-US" altLang="ko-KR" sz="2800" b="1" dirty="0" smtClean="0"/>
              <a:t>”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으로 구성되어 있습니다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만약 조건식이 참이면</a:t>
            </a:r>
            <a:endParaRPr lang="en-US" altLang="ko-KR" sz="2800" dirty="0" smtClean="0"/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</a:t>
            </a:r>
            <a:r>
              <a:rPr lang="ko-KR" altLang="en-US" sz="2800" dirty="0" smtClean="0"/>
              <a:t>그 다음의 코드가 실행되고 거짓이면 실행되지 않습니다</a:t>
            </a:r>
            <a:r>
              <a:rPr lang="en-US" altLang="ko-KR" sz="28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       Ex) if x == 5:   </a:t>
            </a:r>
            <a:r>
              <a:rPr lang="ko-KR" altLang="en-US" sz="2800" dirty="0" smtClean="0"/>
              <a:t>가 있을 때</a:t>
            </a:r>
            <a:r>
              <a:rPr lang="en-US" altLang="ko-KR" sz="2800" dirty="0" smtClean="0"/>
              <a:t>, x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면 </a:t>
            </a:r>
            <a:r>
              <a:rPr lang="en-US" altLang="ko-KR" sz="2800" dirty="0" smtClean="0"/>
              <a:t>print(x)</a:t>
            </a:r>
            <a:r>
              <a:rPr lang="ko-KR" altLang="en-US" sz="2800" dirty="0"/>
              <a:t>가</a:t>
            </a:r>
            <a:r>
              <a:rPr lang="ko-KR" altLang="en-US" sz="2800" dirty="0" smtClean="0"/>
              <a:t> 실행되고</a:t>
            </a:r>
            <a:r>
              <a:rPr lang="en-US" altLang="ko-KR" sz="2800" dirty="0" smtClean="0"/>
              <a:t>,</a:t>
            </a:r>
          </a:p>
          <a:p>
            <a:pPr lvl="3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print(x)         	     x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가 아니면 실행되지 않습니다</a:t>
            </a:r>
            <a:r>
              <a:rPr lang="en-US" altLang="ko-KR" sz="2800" dirty="0" smtClean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605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612748" cy="694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355600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조건문은</a:t>
            </a:r>
            <a:r>
              <a:rPr lang="ko-KR" altLang="en-US" sz="2800" dirty="0" smtClean="0"/>
              <a:t> 내가 작성한 코드를 실행할지 말지 결정하는 문장입니다</a:t>
            </a:r>
            <a:r>
              <a:rPr lang="en-US" altLang="ko-KR" sz="2800" dirty="0" smtClean="0"/>
              <a:t>. 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if </a:t>
            </a:r>
            <a:r>
              <a:rPr lang="ko-KR" altLang="en-US" sz="2800" dirty="0" smtClean="0"/>
              <a:t>문</a:t>
            </a:r>
            <a:r>
              <a:rPr lang="en-US" altLang="ko-KR" sz="2800" dirty="0" smtClean="0"/>
              <a:t>, </a:t>
            </a:r>
            <a:r>
              <a:rPr lang="en-US" altLang="ko-KR" sz="2800" b="1" dirty="0" err="1" smtClean="0"/>
              <a:t>if~else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문</a:t>
            </a:r>
            <a:r>
              <a:rPr lang="en-US" altLang="ko-KR" sz="2800" dirty="0" smtClean="0"/>
              <a:t>, if ~ else if ~ else </a:t>
            </a:r>
            <a:r>
              <a:rPr lang="ko-KR" altLang="en-US" sz="2800" dirty="0" smtClean="0"/>
              <a:t>문이 있습니다</a:t>
            </a:r>
            <a:r>
              <a:rPr lang="en-US" altLang="ko-KR" sz="28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if ~ else </a:t>
            </a:r>
            <a:r>
              <a:rPr lang="ko-KR" altLang="en-US" sz="2800" dirty="0" smtClean="0"/>
              <a:t>문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r>
              <a:rPr lang="en-US" altLang="ko-KR" sz="2800" b="1" dirty="0" smtClean="0"/>
              <a:t>“if </a:t>
            </a:r>
            <a:r>
              <a:rPr lang="ko-KR" altLang="en-US" sz="2800" b="1" dirty="0" smtClean="0"/>
              <a:t>조건식</a:t>
            </a:r>
            <a:r>
              <a:rPr lang="en-US" altLang="ko-KR" sz="2800" b="1" dirty="0" smtClean="0"/>
              <a:t>;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else” </a:t>
            </a:r>
            <a:r>
              <a:rPr lang="ko-KR" altLang="en-US" sz="2800" dirty="0" smtClean="0"/>
              <a:t>로 구성되어 있어요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만약 조건식이</a:t>
            </a:r>
            <a:endParaRPr lang="en-US" altLang="ko-KR" sz="2800" dirty="0" smtClean="0"/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      </a:t>
            </a:r>
            <a:r>
              <a:rPr lang="ko-KR" altLang="en-US" sz="2800" dirty="0" smtClean="0"/>
              <a:t>참이면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그 다음의 코드가 실행되고</a:t>
            </a:r>
            <a:endParaRPr lang="en-US" altLang="ko-KR" sz="2800" dirty="0" smtClean="0"/>
          </a:p>
          <a:p>
            <a:pPr marL="173037" lvl="1"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      </a:t>
            </a:r>
            <a:r>
              <a:rPr lang="ko-KR" altLang="en-US" sz="2800" dirty="0" smtClean="0"/>
              <a:t>거짓이면 </a:t>
            </a:r>
            <a:r>
              <a:rPr lang="en-US" altLang="ko-KR" sz="2800" dirty="0" smtClean="0"/>
              <a:t>else </a:t>
            </a:r>
            <a:r>
              <a:rPr lang="ko-KR" altLang="en-US" sz="2800" dirty="0" smtClean="0"/>
              <a:t>문 다음에 있는 코드가 실행되요</a:t>
            </a:r>
            <a:r>
              <a:rPr lang="en-US" altLang="ko-KR" sz="2800" dirty="0" smtClean="0"/>
              <a:t>.</a:t>
            </a:r>
          </a:p>
          <a:p>
            <a:pPr marL="173037" lvl="1"/>
            <a:r>
              <a:rPr lang="en-US" altLang="ko-KR" sz="2800" dirty="0"/>
              <a:t>	</a:t>
            </a:r>
            <a:r>
              <a:rPr lang="en-US" altLang="ko-KR" sz="2800" dirty="0" smtClean="0"/>
              <a:t>       Ex) if x == 5:   </a:t>
            </a:r>
            <a:r>
              <a:rPr lang="ko-KR" altLang="en-US" sz="2800" dirty="0" smtClean="0"/>
              <a:t>가 있을 때</a:t>
            </a:r>
            <a:r>
              <a:rPr lang="en-US" altLang="ko-KR" sz="2800" dirty="0" smtClean="0"/>
              <a:t>, x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면 </a:t>
            </a:r>
            <a:r>
              <a:rPr lang="en-US" altLang="ko-KR" sz="2800" dirty="0" smtClean="0"/>
              <a:t>print(x)</a:t>
            </a:r>
            <a:r>
              <a:rPr lang="ko-KR" altLang="en-US" sz="2800" dirty="0"/>
              <a:t>가</a:t>
            </a:r>
            <a:r>
              <a:rPr lang="ko-KR" altLang="en-US" sz="2800" dirty="0" smtClean="0"/>
              <a:t> 실행되고</a:t>
            </a:r>
            <a:r>
              <a:rPr lang="en-US" altLang="ko-KR" sz="2800" dirty="0" smtClean="0"/>
              <a:t>,</a:t>
            </a:r>
          </a:p>
          <a:p>
            <a:pPr lvl="3"/>
            <a:r>
              <a:rPr lang="en-US" altLang="ko-KR" sz="2800" dirty="0"/>
              <a:t>	</a:t>
            </a:r>
            <a:r>
              <a:rPr lang="en-US" altLang="ko-KR" sz="2800" dirty="0" smtClean="0"/>
              <a:t>	print(x)         	     x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가 아니면 </a:t>
            </a:r>
            <a:r>
              <a:rPr lang="en-US" altLang="ko-KR" sz="2800" dirty="0" smtClean="0"/>
              <a:t>print(y)</a:t>
            </a:r>
            <a:r>
              <a:rPr lang="ko-KR" altLang="en-US" sz="2800" dirty="0" smtClean="0"/>
              <a:t>가 실행되요</a:t>
            </a:r>
            <a:r>
              <a:rPr lang="en-US" altLang="ko-KR" sz="2800" dirty="0" smtClean="0"/>
              <a:t>.</a:t>
            </a:r>
          </a:p>
          <a:p>
            <a:pPr lvl="3"/>
            <a:r>
              <a:rPr lang="en-US" altLang="ko-KR" sz="2800" dirty="0"/>
              <a:t> </a:t>
            </a:r>
            <a:r>
              <a:rPr lang="en-US" altLang="ko-KR" sz="2800" dirty="0" smtClean="0"/>
              <a:t>       else:</a:t>
            </a:r>
          </a:p>
          <a:p>
            <a:pPr lvl="3"/>
            <a:r>
              <a:rPr lang="en-US" altLang="ko-KR" sz="2800" dirty="0"/>
              <a:t>	</a:t>
            </a:r>
            <a:r>
              <a:rPr lang="en-US" altLang="ko-KR" sz="2800" dirty="0" smtClean="0"/>
              <a:t>	print(y)</a:t>
            </a:r>
          </a:p>
          <a:p>
            <a:pPr lvl="3">
              <a:lnSpc>
                <a:spcPct val="15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225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612748" cy="530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프로그래밍</a:t>
            </a:r>
            <a:r>
              <a:rPr lang="en-US" altLang="ko-KR" sz="3600" dirty="0" smtClean="0"/>
              <a:t> (</a:t>
            </a:r>
            <a:r>
              <a:rPr lang="ko-KR" altLang="en-US" sz="2800" dirty="0" smtClean="0"/>
              <a:t>전문성 없는 설명입니다</a:t>
            </a:r>
            <a:r>
              <a:rPr lang="en-US" altLang="ko-KR" sz="2800" dirty="0" smtClean="0"/>
              <a:t>.</a:t>
            </a:r>
            <a:r>
              <a:rPr lang="en-US" altLang="ko-KR" sz="36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355600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조건문은</a:t>
            </a:r>
            <a:r>
              <a:rPr lang="ko-KR" altLang="en-US" sz="2800" dirty="0" smtClean="0"/>
              <a:t> 내가 작성한 코드를 실행할지 말지 결정하는 문장입니다</a:t>
            </a:r>
            <a:r>
              <a:rPr lang="en-US" altLang="ko-KR" sz="2800" dirty="0" smtClean="0"/>
              <a:t>. 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 smtClean="0"/>
              <a:t>    if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if~else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/>
              <a:t>if ~ else if ~ else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문이 있습니다</a:t>
            </a:r>
            <a:r>
              <a:rPr lang="en-US" altLang="ko-KR" sz="24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if ~ else if ~ else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b="1" dirty="0" smtClean="0"/>
              <a:t>“if </a:t>
            </a:r>
            <a:r>
              <a:rPr lang="ko-KR" altLang="en-US" sz="2400" b="1" dirty="0" smtClean="0"/>
              <a:t>조건식</a:t>
            </a:r>
            <a:r>
              <a:rPr lang="en-US" altLang="ko-KR" sz="2400" b="1" dirty="0" smtClean="0"/>
              <a:t>1;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else if </a:t>
            </a:r>
            <a:r>
              <a:rPr lang="ko-KR" altLang="en-US" sz="2400" b="1" dirty="0" smtClean="0"/>
              <a:t>조건식</a:t>
            </a:r>
            <a:r>
              <a:rPr lang="en-US" altLang="ko-KR" sz="2400" b="1" dirty="0" smtClean="0"/>
              <a:t>2;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else”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로 구성되어 있어요</a:t>
            </a:r>
            <a:r>
              <a:rPr lang="en-US" altLang="ko-KR" sz="2400" dirty="0" smtClean="0"/>
              <a:t>.</a:t>
            </a:r>
          </a:p>
          <a:p>
            <a:pPr marL="173037" lvl="1">
              <a:lnSpc>
                <a:spcPct val="150000"/>
              </a:lnSpc>
            </a:pPr>
            <a:r>
              <a:rPr lang="ko-KR" altLang="en-US" sz="2400" dirty="0" smtClean="0"/>
              <a:t>                               만약 조건식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이 참이면</a:t>
            </a:r>
            <a:r>
              <a:rPr lang="en-US" altLang="ko-KR" sz="2400" dirty="0" smtClean="0"/>
              <a:t> if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문</a:t>
            </a:r>
            <a:r>
              <a:rPr lang="ko-KR" altLang="en-US" sz="2400" dirty="0" smtClean="0"/>
              <a:t>의 코드가 실행되고</a:t>
            </a:r>
            <a:endParaRPr lang="en-US" altLang="ko-KR" sz="2400" dirty="0" smtClean="0"/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</a:t>
            </a:r>
            <a:r>
              <a:rPr lang="ko-KR" altLang="en-US" sz="2400" dirty="0" smtClean="0"/>
              <a:t>조건식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거짓인데 조건식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가 참이면 </a:t>
            </a:r>
            <a:r>
              <a:rPr lang="en-US" altLang="ko-KR" sz="2400" dirty="0" smtClean="0"/>
              <a:t>else if</a:t>
            </a:r>
            <a:r>
              <a:rPr lang="ko-KR" altLang="en-US" sz="2400" dirty="0" smtClean="0"/>
              <a:t>문의 코드가</a:t>
            </a:r>
            <a:endParaRPr lang="en-US" altLang="ko-KR" sz="2400" dirty="0" smtClean="0"/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</a:t>
            </a:r>
            <a:r>
              <a:rPr lang="ko-KR" altLang="en-US" sz="2400" dirty="0" smtClean="0"/>
              <a:t>실행되고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조건식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거짓인데 조건식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도 거짓이면</a:t>
            </a:r>
            <a:r>
              <a:rPr lang="en-US" altLang="ko-KR" sz="2400" dirty="0" smtClean="0"/>
              <a:t>,</a:t>
            </a:r>
          </a:p>
          <a:p>
            <a:pPr marL="173037" lvl="1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else </a:t>
            </a:r>
            <a:r>
              <a:rPr lang="ko-KR" altLang="en-US" sz="2400" dirty="0" smtClean="0"/>
              <a:t>문의 코드가 실행되요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7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1473</Words>
  <Application>Microsoft Office PowerPoint</Application>
  <PresentationFormat>와이드스크린</PresentationFormat>
  <Paragraphs>177</Paragraphs>
  <Slides>19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514</cp:revision>
  <dcterms:created xsi:type="dcterms:W3CDTF">2020-07-05T07:46:08Z</dcterms:created>
  <dcterms:modified xsi:type="dcterms:W3CDTF">2020-08-08T03:43:30Z</dcterms:modified>
</cp:coreProperties>
</file>