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289" r:id="rId9"/>
    <p:sldId id="310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06</a:t>
            </a:r>
            <a:r>
              <a:rPr lang="en-US" altLang="ko-KR" sz="2400" smtClean="0"/>
              <a:t>. </a:t>
            </a:r>
            <a:r>
              <a:rPr lang="ko-KR" altLang="en-US" sz="2400" smtClean="0"/>
              <a:t>목요일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 err="1" smtClean="0">
                <a:solidFill>
                  <a:schemeClr val="tx1"/>
                </a:solidFill>
              </a:rPr>
              <a:t>딥러닝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ostfiles.pstatic.net/MjAxNzA1MDhfMjA5/MDAxNDk0MjI4NzQwMTQz.-g922_fSvbbUJA2pVU8KeK0M8DNkjAXHjOMJKrdlojkg.RZ3WH8Ba0v1jmg3ta1O8qS8GtNQQa3O0hyQQlex6qNkg.JPEG.chandong83/dog.jp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26" y="1052514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 err="1" smtClean="0">
                <a:solidFill>
                  <a:schemeClr val="tx1"/>
                </a:solidFill>
              </a:rPr>
              <a:t>딥러닝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866"/>
          <a:stretch/>
        </p:blipFill>
        <p:spPr>
          <a:xfrm>
            <a:off x="2419126" y="1042196"/>
            <a:ext cx="7315200" cy="54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 err="1" smtClean="0">
                <a:solidFill>
                  <a:schemeClr val="tx1"/>
                </a:solidFill>
              </a:rPr>
              <a:t>딥러닝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58" b="1845"/>
          <a:stretch/>
        </p:blipFill>
        <p:spPr>
          <a:xfrm>
            <a:off x="775448" y="1075765"/>
            <a:ext cx="10578352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2395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분류의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05496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06</a:t>
            </a:r>
            <a:r>
              <a:rPr lang="ko-KR" altLang="en-US" sz="3600" dirty="0" smtClean="0">
                <a:solidFill>
                  <a:schemeClr val="tx1"/>
                </a:solidFill>
              </a:rPr>
              <a:t>일 목요일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35974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ko-KR" altLang="en-US" sz="2800" dirty="0"/>
              <a:t>텍스트 </a:t>
            </a:r>
            <a:r>
              <a:rPr lang="ko-KR" altLang="en-US" sz="2800" dirty="0" smtClean="0"/>
              <a:t>분류 개념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800" dirty="0" smtClean="0"/>
              <a:t>텍스트 분류 구조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78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개념</a:t>
            </a: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58990" y="2117817"/>
            <a:ext cx="88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텍스트 분류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란 주어진 문장 혹은 문서가 어느 카테고리에 속하는지 찾아내는 것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989" y="2772189"/>
            <a:ext cx="71897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텍스트 분류</a:t>
            </a:r>
            <a:r>
              <a:rPr lang="en-US" altLang="ko-KR" dirty="0" smtClean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이진 분류</a:t>
            </a:r>
            <a:r>
              <a:rPr lang="en-US" altLang="ko-KR" dirty="0" smtClean="0"/>
              <a:t>(binary classification)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분류</a:t>
            </a:r>
            <a:r>
              <a:rPr lang="en-US" altLang="ko-KR" dirty="0"/>
              <a:t>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클래스 분류</a:t>
            </a:r>
            <a:r>
              <a:rPr lang="en-US" altLang="ko-KR" dirty="0" smtClean="0"/>
              <a:t>(Multi-class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(X, Y, Z), (X, Y, else)</a:t>
            </a:r>
            <a:endParaRPr lang="en-US" altLang="ko-KR" dirty="0"/>
          </a:p>
          <a:p>
            <a:pPr lvl="2"/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레이블 분류</a:t>
            </a:r>
            <a:r>
              <a:rPr lang="en-US" altLang="ko-KR" dirty="0" smtClean="0"/>
              <a:t>(Multi-label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A=(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평서문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A=(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1986881"/>
            <a:ext cx="709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이진 분류</a:t>
            </a:r>
            <a:r>
              <a:rPr lang="en-US" altLang="ko-KR" dirty="0" smtClean="0"/>
              <a:t>(binary classification)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분류</a:t>
            </a:r>
            <a:r>
              <a:rPr lang="en-US" altLang="ko-KR" dirty="0"/>
              <a:t>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1739" y="432100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(0, 1), (1, 0)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1965366"/>
            <a:ext cx="6587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클래스 분류</a:t>
            </a:r>
            <a:r>
              <a:rPr lang="en-US" altLang="ko-KR" dirty="0" smtClean="0"/>
              <a:t>(Multi-class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(X, Y, Z), (X, Y, else)</a:t>
            </a:r>
            <a:endParaRPr lang="en-US" altLang="ko-KR" dirty="0"/>
          </a:p>
          <a:p>
            <a:pPr lvl="2"/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1739" y="4321002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(0, 1, 0), (1, 0, 0)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1976123"/>
            <a:ext cx="718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레이블 분류</a:t>
            </a:r>
            <a:r>
              <a:rPr lang="en-US" altLang="ko-KR" dirty="0" smtClean="0"/>
              <a:t>(Multi-label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A=(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평서문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A=(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Layer)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1739" y="4321002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[[(0, 1)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(1, 0)],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[(0, 1)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(0, 1)]]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9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dirty="0">
                <a:solidFill>
                  <a:schemeClr val="tx1"/>
                </a:solidFill>
              </a:rPr>
              <a:t>텍스트 분류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 err="1">
                <a:solidFill>
                  <a:schemeClr val="tx1"/>
                </a:solidFill>
              </a:rPr>
              <a:t>딥러닝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" y="1538341"/>
            <a:ext cx="849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ko-KR" altLang="en-US" sz="2800" dirty="0" smtClean="0"/>
              <a:t>가장 중요한 것은</a:t>
            </a:r>
            <a:r>
              <a:rPr lang="en-US" altLang="ko-KR" sz="2800" dirty="0" smtClean="0"/>
              <a:t>,  </a:t>
            </a:r>
            <a:r>
              <a:rPr lang="ko-KR" altLang="en-US" sz="2800" dirty="0" smtClean="0"/>
              <a:t>데이터 분석과 적절한 전처리</a:t>
            </a:r>
            <a:endParaRPr lang="en-US" altLang="ko-KR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00495" y="2557241"/>
            <a:ext cx="6388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모델을 아무리 좋게 만들어도</a:t>
            </a:r>
            <a:r>
              <a:rPr lang="en-US" altLang="ko-KR" sz="28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쓰레기가 들어가면 쓰레기가 나옵니다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(GOGI; Garbage In, Garbage Out</a:t>
            </a:r>
            <a:r>
              <a:rPr lang="en-US" altLang="ko-KR" sz="2800" dirty="0"/>
              <a:t>)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55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588</Words>
  <Application>Microsoft Office PowerPoint</Application>
  <PresentationFormat>와이드스크린</PresentationFormat>
  <Paragraphs>122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415</cp:revision>
  <dcterms:created xsi:type="dcterms:W3CDTF">2020-07-05T07:46:08Z</dcterms:created>
  <dcterms:modified xsi:type="dcterms:W3CDTF">2020-08-08T03:48:33Z</dcterms:modified>
</cp:coreProperties>
</file>