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An English man in New York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Capstone Project: The Battle of Neighborhoods.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Get initial New York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260" y="1691640"/>
            <a:ext cx="3082290" cy="4354830"/>
          </a:xfrm>
        </p:spPr>
        <p:txBody>
          <a:bodyPr>
            <a:normAutofit/>
          </a:bodyPr>
          <a:p>
            <a:pPr algn="l">
              <a:lnSpc>
                <a:spcPct val="100000"/>
              </a:lnSpc>
            </a:pPr>
            <a:r>
              <a:rPr lang="en-US" sz="1800"/>
              <a:t>Get data from https://cocl.us/new_york_dataset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Perform initial data analysis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Show Neigborhoods per Borough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Neighborhoods in New York are located within five boroughs. Bronx, Brooklyn, Manhattan, Queens and Staten Island.</a:t>
            </a:r>
            <a:endParaRPr lang="en-US" sz="1800"/>
          </a:p>
        </p:txBody>
      </p:sp>
      <p:pic>
        <p:nvPicPr>
          <p:cNvPr id="4" name="Picture 3" descr="grap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1691005"/>
            <a:ext cx="7846695" cy="4355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Discover the locale of English Restaurants by borough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260" y="1691640"/>
            <a:ext cx="3082290" cy="4354830"/>
          </a:xfrm>
        </p:spPr>
        <p:txBody>
          <a:bodyPr>
            <a:normAutofit lnSpcReduction="20000"/>
          </a:bodyPr>
          <a:p>
            <a:pPr algn="l">
              <a:lnSpc>
                <a:spcPct val="100000"/>
              </a:lnSpc>
            </a:pPr>
            <a:r>
              <a:rPr lang="en-US" sz="1800"/>
              <a:t>Use a ForeSquare API call and categories 'English Restaurant', 'Pub', and 'Fish &amp; Chips Shop' to determine all potential English Restaurants.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Show the number of English Restaurants per borough</a:t>
            </a:r>
            <a:endParaRPr lang="en-US" sz="1800"/>
          </a:p>
        </p:txBody>
      </p:sp>
      <p:pic>
        <p:nvPicPr>
          <p:cNvPr id="5" name="Picture 4" descr="graph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7758430" cy="4355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Discover the locale of English Restaurants by neighborhood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260" y="1691640"/>
            <a:ext cx="3082290" cy="4354830"/>
          </a:xfrm>
        </p:spPr>
        <p:txBody>
          <a:bodyPr>
            <a:normAutofit lnSpcReduction="20000"/>
          </a:bodyPr>
          <a:p>
            <a:pPr algn="l">
              <a:lnSpc>
                <a:spcPct val="100000"/>
              </a:lnSpc>
            </a:pPr>
            <a:r>
              <a:rPr lang="en-US" sz="1800"/>
              <a:t>Show the number of English Restaurants per neighborhood</a:t>
            </a:r>
            <a:endParaRPr lang="en-US" sz="1800"/>
          </a:p>
        </p:txBody>
      </p:sp>
      <p:pic>
        <p:nvPicPr>
          <p:cNvPr id="4" name="Picture 3" descr="graph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7796530" cy="4355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Process likes, ratings and tips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Discover the ratings of said English Restaurants</a:t>
            </a:r>
            <a:endParaRPr lang="en-US"/>
          </a:p>
          <a:p>
            <a:r>
              <a:rPr lang="en-US"/>
              <a:t>Discover which English Restaurants have the greatest number of Likes, Ratings, Tips</a:t>
            </a:r>
            <a:endParaRPr lang="en-US"/>
          </a:p>
          <a:p>
            <a:r>
              <a:rPr lang="en-US"/>
              <a:t>Discover the neighborhoods with the best average ratings of restaurants</a:t>
            </a:r>
            <a:endParaRPr lang="en-US"/>
          </a:p>
          <a:p>
            <a:r>
              <a:rPr lang="en-US"/>
              <a:t>Discover the boroughs with the best average ratings of restaurants</a:t>
            </a:r>
            <a:endParaRPr lang="en-US"/>
          </a:p>
          <a:p>
            <a:r>
              <a:rPr lang="en-US"/>
              <a:t>Discover all the neighborhoods with average rating greater or equal 7.5 (upper quartile)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Cask Bar &amp; Kitchen - New York City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4730" y="1691640"/>
            <a:ext cx="3082290" cy="4354830"/>
          </a:xfrm>
        </p:spPr>
        <p:txBody>
          <a:bodyPr>
            <a:normAutofit lnSpcReduction="20000"/>
          </a:bodyPr>
          <a:p>
            <a:pPr algn="l">
              <a:lnSpc>
                <a:spcPct val="100000"/>
              </a:lnSpc>
            </a:pPr>
            <a:r>
              <a:rPr lang="en-US" sz="1800"/>
              <a:t>The English Restaurant with the most likes, ratings and tips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Arguably the best place to go for a taste of England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Situated in the neighborhood of Murray Hill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Situated in the borough of Manhattan</a:t>
            </a:r>
            <a:endParaRPr lang="en-US" sz="1800"/>
          </a:p>
        </p:txBody>
      </p:sp>
      <p:pic>
        <p:nvPicPr>
          <p:cNvPr id="5" name="Picture 4" descr="p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7075805" cy="47186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Discover the boroughs with the best average ratings of restaurants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260" y="1691640"/>
            <a:ext cx="3082290" cy="4354830"/>
          </a:xfrm>
        </p:spPr>
        <p:txBody>
          <a:bodyPr>
            <a:normAutofit lnSpcReduction="20000"/>
          </a:bodyPr>
          <a:p>
            <a:pPr algn="l">
              <a:lnSpc>
                <a:spcPct val="100000"/>
              </a:lnSpc>
            </a:pPr>
            <a:r>
              <a:rPr lang="en-US" sz="1800"/>
              <a:t>The boroughs of Brooklyn, Manhattan and Queens all appear to have highly rated English Restaurants</a:t>
            </a:r>
            <a:endParaRPr lang="en-US" sz="1800"/>
          </a:p>
        </p:txBody>
      </p:sp>
      <p:pic>
        <p:nvPicPr>
          <p:cNvPr id="5" name="Picture 4" descr="graph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1760"/>
            <a:ext cx="6958330" cy="49745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Discover all the neighborhoods with average rating greater or equal 7.5 (upper quartile)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260" y="1691640"/>
            <a:ext cx="3082290" cy="4354830"/>
          </a:xfrm>
        </p:spPr>
        <p:txBody>
          <a:bodyPr>
            <a:normAutofit fontScale="50000"/>
          </a:bodyPr>
          <a:p>
            <a:pPr algn="l">
              <a:lnSpc>
                <a:spcPct val="100000"/>
              </a:lnSpc>
            </a:pPr>
            <a:r>
              <a:rPr lang="en-US" sz="1800"/>
              <a:t>Kingsbridge, Bronx(8.5)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Westchester Square, Bronx(7.8)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Edgewater Park, Bronx(7.8)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Morningside Heights, Manhattan(8.5)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Upper West Side, Manhattan(8.0)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Astoria, Queens(8.4)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Murray Hill, Queens(7.8)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Murray Hill, Manhattan(7.8)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Woodside, Queens(7.5)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Greenwich Village, Manhattan(8.6)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North Side, Brooklyn(8.0)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Financial District, Manhattan(8.1)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South Side, Brooklyn(7.7)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Brooklyn Heights, Brooklyn(7.6)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Clinton Hill, Brooklyn(8.6)</a:t>
            </a:r>
            <a:endParaRPr lang="en-US" sz="1800"/>
          </a:p>
          <a:p>
            <a:pPr algn="l">
              <a:lnSpc>
                <a:spcPct val="100000"/>
              </a:lnSpc>
            </a:pPr>
            <a:r>
              <a:rPr lang="en-US" sz="1800"/>
              <a:t>Red Hook, Brooklyn(7.6)</a:t>
            </a:r>
            <a:endParaRPr lang="en-US" sz="1800"/>
          </a:p>
        </p:txBody>
      </p:sp>
      <p:pic>
        <p:nvPicPr>
          <p:cNvPr id="4" name="Picture 3" descr="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7260590" cy="4413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Highly rated English Restaurants appear to be fairly widely spread</a:t>
            </a:r>
            <a:endParaRPr lang="en-US"/>
          </a:p>
          <a:p>
            <a:r>
              <a:rPr lang="en-US"/>
              <a:t>There are not that may English Restaurands with a bad rating (some establishments have no ratings, perhaps because they are new).</a:t>
            </a:r>
            <a:endParaRPr lang="en-US"/>
          </a:p>
          <a:p>
            <a:r>
              <a:rPr lang="en-US"/>
              <a:t>The most popular English Restaurants appear to be located in Murray Hill, Manhatten. But could this just be based on location (tourist hot spots, etc).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2333</Words>
  <Application>WPS Spreadsheets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Office Theme</vt:lpstr>
      <vt:lpstr>PowerPoint 演示文稿</vt:lpstr>
      <vt:lpstr>PowerPoint 演示文稿</vt:lpstr>
      <vt:lpstr>Use a function to get initial New York data</vt:lpstr>
      <vt:lpstr>Discover the locale of English Restaurants</vt:lpstr>
      <vt:lpstr>PowerPoint 演示文稿</vt:lpstr>
      <vt:lpstr>Discover the locale of English Restaurants</vt:lpstr>
      <vt:lpstr>Discover the locale of English Restaurants</vt:lpstr>
      <vt:lpstr>Discover the boroughs with the best average ratings of restaurants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English man in New York</dc:title>
  <dc:creator>john.round@uk.ibm.com</dc:creator>
  <cp:lastModifiedBy>john.round@uk.ibm.com</cp:lastModifiedBy>
  <cp:revision>4</cp:revision>
  <dcterms:created xsi:type="dcterms:W3CDTF">2021-03-17T12:11:28Z</dcterms:created>
  <dcterms:modified xsi:type="dcterms:W3CDTF">2021-03-17T12:11:28Z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