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Canvas_API" TargetMode="External"/><Relationship Id="rId4" Type="http://schemas.openxmlformats.org/officeDocument/2006/relationships/hyperlink" Target="https://github.com/john681611/canvas_Basics" TargetMode="External"/><Relationship Id="rId5" Type="http://schemas.openxmlformats.org/officeDocument/2006/relationships/hyperlink" Target="https://codepen.io/CaioPaiola/pen/GFpuK" TargetMode="External"/><Relationship Id="rId6" Type="http://schemas.openxmlformats.org/officeDocument/2006/relationships/hyperlink" Target="https://github.com/john681611/RacosTacoAdventure" TargetMode="External"/><Relationship Id="rId7" Type="http://schemas.openxmlformats.org/officeDocument/2006/relationships/hyperlink" Target="http://racostacoadventure.azurewebsites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html/html5_canva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 Canvas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Oh no Death by PowerPoint!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225" y="499335"/>
            <a:ext cx="3818666" cy="381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8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W3 Schools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MDN Canvas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Canvas basics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Snake </a:t>
            </a:r>
            <a:r>
              <a:rPr lang="en-US" dirty="0" smtClean="0">
                <a:hlinkClick r:id="rId5"/>
              </a:rPr>
              <a:t>Game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GitHub: RacosTacoAdventure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Azure: Raco's</a:t>
            </a:r>
            <a:r>
              <a:rPr lang="en-US" smtClean="0">
                <a:hlinkClick r:id="rId7"/>
              </a:rPr>
              <a:t> Taco Adventure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20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128</TotalTime>
  <Words>25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Arial</vt:lpstr>
      <vt:lpstr>Vapor Trail</vt:lpstr>
      <vt:lpstr>HTML5 Canvas</vt:lpstr>
      <vt:lpstr>Links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Canvas</dc:title>
  <dc:creator>Harvey, John</dc:creator>
  <cp:lastModifiedBy>Harvey, John</cp:lastModifiedBy>
  <cp:revision>5</cp:revision>
  <dcterms:created xsi:type="dcterms:W3CDTF">2017-09-06T08:09:47Z</dcterms:created>
  <dcterms:modified xsi:type="dcterms:W3CDTF">2017-09-06T12:41:26Z</dcterms:modified>
</cp:coreProperties>
</file>