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2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6" r:id="rId15"/>
    <p:sldId id="377" r:id="rId16"/>
    <p:sldId id="374" r:id="rId17"/>
    <p:sldId id="378" r:id="rId18"/>
    <p:sldId id="379" r:id="rId19"/>
    <p:sldId id="375" r:id="rId2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6399"/>
              </p:ext>
            </p:extLst>
          </p:nvPr>
        </p:nvGraphicFramePr>
        <p:xfrm>
          <a:off x="457200" y="160020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342692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323149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75952"/>
              </p:ext>
            </p:extLst>
          </p:nvPr>
        </p:nvGraphicFramePr>
        <p:xfrm>
          <a:off x="457200" y="1786347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40" y="3517387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3528839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648870"/>
              </p:ext>
            </p:extLst>
          </p:nvPr>
        </p:nvGraphicFramePr>
        <p:xfrm>
          <a:off x="457200" y="1600200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" y="2070517"/>
            <a:ext cx="8229600" cy="3632954"/>
          </a:xfrm>
        </p:spPr>
      </p:pic>
    </p:spTree>
    <p:extLst>
      <p:ext uri="{BB962C8B-B14F-4D97-AF65-F5344CB8AC3E}">
        <p14:creationId xmlns:p14="http://schemas.microsoft.com/office/powerpoint/2010/main" val="34992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zh-TW" altLang="en-US" sz="2000" dirty="0" smtClean="0"/>
              <a:t>手動部署要經過的步驟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8015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4" y="1268760"/>
            <a:ext cx="9144000" cy="4781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20547</TotalTime>
  <Words>591</Words>
  <Application>Microsoft Office PowerPoint</Application>
  <PresentationFormat>如螢幕大小 (4:3)</PresentationFormat>
  <Paragraphs>123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：以ezScrum為例</vt:lpstr>
      <vt:lpstr>自動化部署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自動部署做法</vt:lpstr>
      <vt:lpstr>PowerPoint 簡報</vt:lpstr>
      <vt:lpstr>PowerPoint 簡報</vt:lpstr>
      <vt:lpstr>手動部署</vt:lpstr>
      <vt:lpstr>自動部署</vt:lpstr>
      <vt:lpstr>比較</vt:lpstr>
      <vt:lpstr>自動化部署流程</vt:lpstr>
      <vt:lpstr>我的做法</vt:lpstr>
      <vt:lpstr>DevOps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501</cp:revision>
  <dcterms:created xsi:type="dcterms:W3CDTF">2012-03-15T07:05:43Z</dcterms:created>
  <dcterms:modified xsi:type="dcterms:W3CDTF">2017-10-03T05:04:27Z</dcterms:modified>
</cp:coreProperties>
</file>