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62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</a:t>
            </a:r>
            <a:r>
              <a:rPr lang="zh-TW" altLang="en-US" dirty="0"/>
              <a:t>差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33814"/>
              </p:ext>
            </p:extLst>
          </p:nvPr>
        </p:nvGraphicFramePr>
        <p:xfrm>
          <a:off x="1763688" y="1844824"/>
          <a:ext cx="5616624" cy="1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880320"/>
              </a:tblGrid>
              <a:tr h="612035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手動部署時間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自動部署時間</a:t>
                      </a:r>
                      <a:endParaRPr lang="zh-TW" altLang="en-US" sz="3200" dirty="0"/>
                    </a:p>
                  </a:txBody>
                  <a:tcPr/>
                </a:tc>
              </a:tr>
              <a:tr h="1022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下載要編譯與執行的</a:t>
            </a:r>
            <a:r>
              <a:rPr lang="en-US" altLang="zh-TW" sz="2000" dirty="0" smtClean="0"/>
              <a:t>IDE : 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8759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525065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20176</TotalTime>
  <Words>331</Words>
  <Application>Microsoft Office PowerPoint</Application>
  <PresentationFormat>如螢幕大小 (4:3)</PresentationFormat>
  <Paragraphs>58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：以ezScrum為例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時間差</vt:lpstr>
      <vt:lpstr>DevOps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486</cp:revision>
  <dcterms:created xsi:type="dcterms:W3CDTF">2012-03-15T07:05:43Z</dcterms:created>
  <dcterms:modified xsi:type="dcterms:W3CDTF">2017-09-28T09:07:53Z</dcterms:modified>
</cp:coreProperties>
</file>