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414" r:id="rId10"/>
    <p:sldId id="411" r:id="rId11"/>
    <p:sldId id="388" r:id="rId12"/>
    <p:sldId id="362" r:id="rId13"/>
    <p:sldId id="420" r:id="rId14"/>
    <p:sldId id="366" r:id="rId15"/>
    <p:sldId id="368" r:id="rId16"/>
    <p:sldId id="369" r:id="rId17"/>
    <p:sldId id="370" r:id="rId18"/>
    <p:sldId id="415" r:id="rId19"/>
    <p:sldId id="379" r:id="rId20"/>
    <p:sldId id="371" r:id="rId21"/>
    <p:sldId id="372" r:id="rId22"/>
    <p:sldId id="373" r:id="rId23"/>
    <p:sldId id="409" r:id="rId24"/>
    <p:sldId id="410" r:id="rId25"/>
    <p:sldId id="416" r:id="rId26"/>
    <p:sldId id="418" r:id="rId27"/>
    <p:sldId id="419" r:id="rId28"/>
    <p:sldId id="407" r:id="rId29"/>
    <p:sldId id="412" r:id="rId30"/>
    <p:sldId id="376" r:id="rId31"/>
    <p:sldId id="377" r:id="rId32"/>
    <p:sldId id="374" r:id="rId33"/>
    <p:sldId id="413" r:id="rId34"/>
    <p:sldId id="375" r:id="rId35"/>
    <p:sldId id="380" r:id="rId3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的相關環境變數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輕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量级框架，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框架的核心就是自動配置，只要存在相應的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就幫我們自動配置。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2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單元測試撰寫在專案程式碼中，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共撰寫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個單元測試，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共撰寫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個單元測試。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17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當單元測試全部通過後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，可以啟動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Application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已經被啟動了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655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92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每次產生一個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包，而每個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號進行存取，當一個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產生時，開發人員往往在開發的階段產生多個不同的版本。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34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中，手動佈署需要做編譯、打包、佈署這三件事情，因此本論文提出一個的自動化佈署的方法，藉此改善軟體上線的時間。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dirty="0" smtClean="0"/>
              <a:t>本論文將以 </a:t>
            </a:r>
            <a:r>
              <a:rPr kumimoji="0" lang="en-US" altLang="zh-TW" dirty="0" err="1" smtClean="0"/>
              <a:t>ezScrum</a:t>
            </a:r>
            <a:r>
              <a:rPr kumimoji="0" lang="zh-TW" altLang="en-US" dirty="0" smtClean="0"/>
              <a:t> 為例，套用本論文提出自動化佈署的方法，讓佈署微服務變得有效率，同時也改善了軟體上線的時間。</a:t>
            </a:r>
            <a:endParaRPr kumimoji="0"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0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開源軟體提供持續整合的工具，當專案建置完成後，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可以定期執行單元測試、整合測試，並且透過自動化程序同時能監控持續整合中存在的錯誤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Docker</a:t>
            </a:r>
            <a:r>
              <a:rPr lang="zh-TW" altLang="zh-TW" sz="1200" dirty="0" smtClean="0"/>
              <a:t>是一個容器能將應用程式進行封裝</a:t>
            </a:r>
            <a:r>
              <a:rPr lang="zh-TW" altLang="en-US" sz="1200" dirty="0" smtClean="0"/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容器的啟動可以在數秒間完成，此時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引擎占用系統的資源較小，而且在一台伺服器上可以執行上千個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容器。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53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</a:t>
            </a:r>
            <a:r>
              <a:rPr lang="zh-TW" altLang="en-US" dirty="0" smtClean="0"/>
              <a:t>將程式碼從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網站中</a:t>
            </a:r>
            <a:r>
              <a:rPr lang="zh-TW" altLang="en-US" dirty="0" smtClean="0"/>
              <a:t>下載。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下載完成在桌面產生的</a:t>
            </a:r>
            <a:r>
              <a:rPr lang="zh-TW" altLang="en-US" dirty="0" smtClean="0"/>
              <a:t>檔案。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67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市面上有很多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，我們選擇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是此款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的功能齊全，而且被企業公認為最好用的工具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語言開發的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，同時具備支持主流技術和框架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48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r>
              <a:rPr lang="zh-TW" altLang="zh-TW" dirty="0">
                <a:effectLst/>
              </a:rPr>
              <a:t>微服務自動化佈署</a:t>
            </a:r>
            <a:r>
              <a:rPr lang="en-US" altLang="zh-TW" dirty="0">
                <a:effectLst/>
              </a:rPr>
              <a:t> : </a:t>
            </a:r>
            <a:r>
              <a:rPr lang="zh-TW" altLang="zh-TW" dirty="0">
                <a:effectLst/>
              </a:rPr>
              <a:t>以</a:t>
            </a:r>
            <a:r>
              <a:rPr lang="en-US" altLang="zh-TW" dirty="0" err="1">
                <a:effectLst/>
              </a:rPr>
              <a:t>ezScrum</a:t>
            </a:r>
            <a:r>
              <a:rPr lang="en-US" altLang="zh-TW" dirty="0">
                <a:effectLst/>
              </a:rPr>
              <a:t> Account Management</a:t>
            </a:r>
            <a:r>
              <a:rPr lang="zh-TW" altLang="zh-TW" dirty="0">
                <a:effectLst/>
              </a:rPr>
              <a:t>與</a:t>
            </a:r>
            <a:r>
              <a:rPr lang="en-US" altLang="zh-TW" dirty="0">
                <a:effectLst/>
              </a:rPr>
              <a:t>Notification</a:t>
            </a:r>
            <a:r>
              <a:rPr lang="zh-TW" altLang="zh-TW" dirty="0">
                <a:effectLst/>
              </a:rPr>
              <a:t>為例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2018/1/8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手動部署要經過的步驟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zh-TW" sz="2800" dirty="0"/>
              <a:t>從</a:t>
            </a:r>
            <a:r>
              <a:rPr lang="en-US" altLang="zh-TW" sz="2800" dirty="0"/>
              <a:t>GitHub</a:t>
            </a:r>
            <a:r>
              <a:rPr lang="zh-TW" altLang="zh-TW" sz="2800" dirty="0"/>
              <a:t>中下載</a:t>
            </a:r>
            <a:r>
              <a:rPr lang="zh-TW" altLang="zh-TW" sz="2800" dirty="0" smtClean="0"/>
              <a:t>程式碼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zh-TW" sz="2800" dirty="0"/>
              <a:t>使用</a:t>
            </a:r>
            <a:r>
              <a:rPr lang="en-US" altLang="zh-TW" sz="2800" dirty="0" err="1"/>
              <a:t>Intellij</a:t>
            </a:r>
            <a:r>
              <a:rPr lang="en-US" altLang="zh-TW" sz="2800" dirty="0"/>
              <a:t> IDEA</a:t>
            </a:r>
            <a:r>
              <a:rPr lang="zh-TW" altLang="zh-TW" sz="2800" dirty="0"/>
              <a:t>的</a:t>
            </a:r>
            <a:r>
              <a:rPr lang="en-US" altLang="zh-TW" sz="2800" dirty="0"/>
              <a:t>IDE</a:t>
            </a:r>
            <a:r>
              <a:rPr lang="zh-TW" altLang="zh-TW" sz="2800" dirty="0"/>
              <a:t>執行專案且設定要執行的環境</a:t>
            </a:r>
            <a:r>
              <a:rPr lang="zh-TW" altLang="zh-TW" sz="2800" dirty="0" smtClean="0"/>
              <a:t>變數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3.</a:t>
            </a:r>
            <a:r>
              <a:rPr lang="zh-TW" altLang="zh-TW" sz="2800" dirty="0"/>
              <a:t>執行單元</a:t>
            </a:r>
            <a:r>
              <a:rPr lang="zh-TW" altLang="zh-TW" sz="2800" dirty="0" smtClean="0"/>
              <a:t>測試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4.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啟動</a:t>
            </a:r>
            <a:r>
              <a:rPr lang="en-US" altLang="zh-TW" sz="2800" dirty="0" err="1" smtClean="0"/>
              <a:t>Microservice</a:t>
            </a:r>
            <a:endParaRPr lang="en-US" altLang="zh-TW" sz="2800" dirty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2101232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zh-TW" sz="2000" dirty="0" smtClean="0"/>
              <a:t>使用</a:t>
            </a:r>
            <a:r>
              <a:rPr lang="en-US" altLang="zh-TW" sz="2000" dirty="0">
                <a:hlinkClick r:id="rId3"/>
              </a:rPr>
              <a:t>IntelliJ </a:t>
            </a:r>
            <a:r>
              <a:rPr lang="en-US" altLang="zh-TW" sz="2000" dirty="0" smtClean="0">
                <a:hlinkClick r:id="rId3"/>
              </a:rPr>
              <a:t>IDEA</a:t>
            </a:r>
            <a:r>
              <a:rPr lang="zh-TW" altLang="zh-TW" sz="2000" dirty="0" smtClean="0"/>
              <a:t>的</a:t>
            </a:r>
            <a:r>
              <a:rPr lang="en-US" altLang="zh-TW" sz="2000" dirty="0"/>
              <a:t>IDE</a:t>
            </a:r>
            <a:r>
              <a:rPr lang="zh-TW" altLang="zh-TW" sz="2000" dirty="0"/>
              <a:t>執行</a:t>
            </a:r>
            <a:r>
              <a:rPr lang="zh-TW" altLang="zh-TW" sz="2000" dirty="0" smtClean="0"/>
              <a:t>專案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81208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/>
              <a:t>執</a:t>
            </a:r>
            <a:r>
              <a:rPr lang="zh-TW" altLang="en-US" sz="2000" dirty="0" smtClean="0"/>
              <a:t>行單元測試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4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啟動</a:t>
            </a:r>
            <a:r>
              <a:rPr lang="en-US" altLang="zh-TW" sz="2000" dirty="0" err="1" smtClean="0"/>
              <a:t>Microservice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自動化部署方法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400" dirty="0" smtClean="0"/>
              <a:t>步驟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1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執行測試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zh-TW" sz="2400" dirty="0" smtClean="0"/>
              <a:t> </a:t>
            </a:r>
            <a:r>
              <a:rPr lang="en-US" altLang="zh-TW" sz="2400" dirty="0" smtClean="0"/>
              <a:t>2</a:t>
            </a:r>
            <a:r>
              <a:rPr lang="en-US" altLang="zh-TW" sz="2400" dirty="0"/>
              <a:t>.</a:t>
            </a:r>
            <a:r>
              <a:rPr lang="zh-TW" altLang="zh-TW" sz="2400" dirty="0" smtClean="0"/>
              <a:t>建置</a:t>
            </a:r>
            <a:r>
              <a:rPr lang="en-US" altLang="zh-TW" sz="2400" dirty="0" smtClean="0"/>
              <a:t>J</a:t>
            </a:r>
            <a:r>
              <a:rPr lang="en-US" altLang="zh-TW" sz="2400" dirty="0" smtClean="0"/>
              <a:t>ar</a:t>
            </a:r>
            <a:r>
              <a:rPr lang="zh-TW" altLang="zh-TW" sz="2400" dirty="0" smtClean="0"/>
              <a:t>包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TW" altLang="zh-TW" sz="2400" dirty="0"/>
              <a:t>使用</a:t>
            </a:r>
            <a:r>
              <a:rPr lang="en-US" altLang="zh-TW" sz="2400" dirty="0"/>
              <a:t>Docker</a:t>
            </a:r>
            <a:r>
              <a:rPr lang="zh-TW" altLang="zh-TW" sz="2400" dirty="0"/>
              <a:t>建立映像</a:t>
            </a:r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TW" altLang="zh-TW" sz="2400" dirty="0"/>
              <a:t>自動</a:t>
            </a:r>
            <a:r>
              <a:rPr lang="zh-TW" altLang="zh-TW" sz="2400" dirty="0" smtClean="0"/>
              <a:t>啟動</a:t>
            </a:r>
            <a:r>
              <a:rPr lang="zh-TW" altLang="en-US" sz="2400" dirty="0" smtClean="0"/>
              <a:t>為</a:t>
            </a:r>
            <a:r>
              <a:rPr lang="zh-TW" altLang="zh-TW" sz="2400" dirty="0" smtClean="0"/>
              <a:t>服務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064"/>
            <a:ext cx="9144000" cy="32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pic>
        <p:nvPicPr>
          <p:cNvPr id="3075" name="內容版面配置區 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0884"/>
            <a:ext cx="8100392" cy="432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網站設定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4099" name="內容版面配置區 7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0053"/>
            <a:ext cx="8208912" cy="43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09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自動化部署物件類別圖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6146" name="圖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3192"/>
            <a:ext cx="7585784" cy="36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驗收測試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000" dirty="0"/>
              <a:t>當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被啟動之後，為了要確認服務真的已經啟動了，即可</a:t>
            </a:r>
            <a:r>
              <a:rPr lang="zh-TW" altLang="zh-TW" sz="2000" dirty="0" smtClean="0"/>
              <a:t>撰寫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驗收</a:t>
            </a:r>
            <a:r>
              <a:rPr lang="zh-TW" altLang="zh-TW" sz="2000" dirty="0"/>
              <a:t>測試來進行</a:t>
            </a:r>
            <a:r>
              <a:rPr lang="zh-TW" altLang="zh-TW" sz="2000" dirty="0" smtClean="0"/>
              <a:t>確認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7170" name="內容版面配置區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" y="2420888"/>
            <a:ext cx="9135297" cy="41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3" y="0"/>
            <a:ext cx="6716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68014"/>
              </p:ext>
            </p:extLst>
          </p:nvPr>
        </p:nvGraphicFramePr>
        <p:xfrm>
          <a:off x="457200" y="1600200"/>
          <a:ext cx="8229600" cy="234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46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95" y="2221590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221590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467339"/>
              </p:ext>
            </p:extLst>
          </p:nvPr>
        </p:nvGraphicFramePr>
        <p:xfrm>
          <a:off x="457200" y="1786347"/>
          <a:ext cx="8229600" cy="2161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85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44" y="2204863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210362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6126"/>
              </p:ext>
            </p:extLst>
          </p:nvPr>
        </p:nvGraphicFramePr>
        <p:xfrm>
          <a:off x="457200" y="2276872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400" dirty="0"/>
              <a:t>從產品開發完成到上線，手動部署與自動化部署所花的時間差大約</a:t>
            </a:r>
            <a:r>
              <a:rPr lang="en-US" altLang="zh-TW" sz="2400" dirty="0"/>
              <a:t>10</a:t>
            </a:r>
            <a:r>
              <a:rPr lang="zh-TW" altLang="zh-TW" sz="2400" dirty="0" smtClean="0"/>
              <a:t>分鐘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讓</a:t>
            </a:r>
            <a:r>
              <a:rPr lang="en-US" altLang="zh-TW" sz="2800" dirty="0" err="1" smtClean="0"/>
              <a:t>ezScrum</a:t>
            </a:r>
            <a:r>
              <a:rPr lang="zh-TW" altLang="en-US" sz="2800" dirty="0" smtClean="0"/>
              <a:t>有了自動化部署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(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Jenkins</a:t>
            </a:r>
            <a:r>
              <a:rPr lang="zh-TW" altLang="en-US" sz="2800" dirty="0" smtClean="0"/>
              <a:t>連結</a:t>
            </a:r>
            <a:r>
              <a:rPr lang="en-US" altLang="zh-TW" sz="2800" dirty="0" smtClean="0"/>
              <a:t>GitHub</a:t>
            </a:r>
            <a:r>
              <a:rPr lang="zh-TW" altLang="en-US" sz="2800" dirty="0" smtClean="0"/>
              <a:t>專案並</a:t>
            </a:r>
            <a:r>
              <a:rPr lang="zh-TW" altLang="en-US" sz="2800" dirty="0"/>
              <a:t>且</a:t>
            </a:r>
            <a:r>
              <a:rPr lang="zh-TW" altLang="en-US" sz="2800" dirty="0" smtClean="0"/>
              <a:t>自動</a:t>
            </a:r>
            <a:r>
              <a:rPr lang="zh-TW" altLang="en-US" sz="2800" dirty="0"/>
              <a:t>跑專案的</a:t>
            </a:r>
            <a:r>
              <a:rPr lang="en-US" altLang="zh-TW" sz="2800" dirty="0" smtClean="0"/>
              <a:t>UT</a:t>
            </a:r>
          </a:p>
          <a:p>
            <a:pPr marL="0" indent="0">
              <a:buNone/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Docker</a:t>
            </a:r>
            <a:r>
              <a:rPr lang="zh-TW" altLang="en-US" sz="2800" dirty="0" smtClean="0"/>
              <a:t>將服務的</a:t>
            </a:r>
            <a:r>
              <a:rPr lang="en-US" altLang="zh-TW" sz="2800" dirty="0" smtClean="0"/>
              <a:t>Jar</a:t>
            </a:r>
            <a:r>
              <a:rPr lang="zh-TW" altLang="en-US" sz="2800" dirty="0" smtClean="0"/>
              <a:t>包產生成</a:t>
            </a:r>
            <a:r>
              <a:rPr lang="en-US" altLang="zh-TW" sz="2800" dirty="0" smtClean="0"/>
              <a:t>Image</a:t>
            </a:r>
          </a:p>
          <a:p>
            <a:pPr marL="0" indent="0">
              <a:buNone/>
            </a:pPr>
            <a:r>
              <a:rPr lang="en-US" altLang="zh-TW" sz="2800" dirty="0"/>
              <a:t>3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撰寫驗收測試驗證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已經連上線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1212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每次</a:t>
            </a:r>
            <a:r>
              <a:rPr lang="zh-TW" altLang="zh-TW" sz="2800" dirty="0" smtClean="0"/>
              <a:t>發佈</a:t>
            </a:r>
            <a:r>
              <a:rPr lang="zh-TW" altLang="en-US" sz="2800" dirty="0" smtClean="0"/>
              <a:t>微</a:t>
            </a:r>
            <a:r>
              <a:rPr lang="zh-TW" altLang="zh-TW" sz="2800" dirty="0" smtClean="0"/>
              <a:t>服務</a:t>
            </a:r>
            <a:r>
              <a:rPr lang="zh-TW" altLang="zh-TW" sz="2800" dirty="0"/>
              <a:t>時必須做編譯、打包</a:t>
            </a:r>
            <a:r>
              <a:rPr lang="zh-TW" altLang="zh-TW" sz="2800" dirty="0" smtClean="0"/>
              <a:t>、</a:t>
            </a:r>
            <a:r>
              <a:rPr lang="zh-TW" altLang="en-US" sz="2800" dirty="0" smtClean="0"/>
              <a:t>佈</a:t>
            </a:r>
            <a:r>
              <a:rPr lang="zh-TW" altLang="zh-TW" sz="2800" dirty="0" smtClean="0"/>
              <a:t>署</a:t>
            </a:r>
            <a:r>
              <a:rPr lang="zh-TW" altLang="zh-TW" sz="2800" dirty="0"/>
              <a:t>的三件</a:t>
            </a:r>
            <a:r>
              <a:rPr lang="zh-TW" altLang="zh-TW" sz="2800" dirty="0" smtClean="0"/>
              <a:t>事情</a:t>
            </a:r>
            <a:r>
              <a:rPr lang="zh-TW" altLang="en-US" sz="2800" dirty="0" smtClean="0"/>
              <a:t>，</a:t>
            </a:r>
            <a:r>
              <a:rPr lang="zh-TW" altLang="zh-TW" sz="2800" dirty="0"/>
              <a:t>這些</a:t>
            </a:r>
            <a:r>
              <a:rPr lang="zh-TW" altLang="zh-TW" sz="2800" dirty="0" smtClean="0"/>
              <a:t>過程以</a:t>
            </a:r>
            <a:r>
              <a:rPr lang="zh-TW" altLang="zh-TW" sz="2800" dirty="0"/>
              <a:t>手動</a:t>
            </a:r>
            <a:r>
              <a:rPr lang="zh-TW" altLang="zh-TW" sz="2800" dirty="0" smtClean="0"/>
              <a:t>的方式容易</a:t>
            </a:r>
            <a:r>
              <a:rPr lang="zh-TW" altLang="zh-TW" sz="2800" dirty="0"/>
              <a:t>出錯且缺乏</a:t>
            </a:r>
            <a:r>
              <a:rPr lang="zh-TW" altLang="zh-TW" sz="2800" dirty="0" smtClean="0"/>
              <a:t>管理</a:t>
            </a:r>
            <a:r>
              <a:rPr lang="zh-TW" altLang="en-US" sz="2800" dirty="0" smtClean="0"/>
              <a:t>，當服務數量增加時，要花費的時間也相對地增加。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800" dirty="0"/>
              <a:t>本論文預計達成的目標為使用</a:t>
            </a:r>
            <a:r>
              <a:rPr lang="en-US" altLang="zh-TW" sz="2800" dirty="0"/>
              <a:t>Jenkins</a:t>
            </a:r>
            <a:r>
              <a:rPr lang="zh-TW" altLang="zh-TW" sz="2800" dirty="0"/>
              <a:t>與</a:t>
            </a:r>
            <a:r>
              <a:rPr lang="en-US" altLang="zh-TW" sz="2800" dirty="0"/>
              <a:t>Docker</a:t>
            </a:r>
            <a:r>
              <a:rPr lang="zh-TW" altLang="zh-TW" sz="2800" dirty="0"/>
              <a:t>實現</a:t>
            </a:r>
            <a:r>
              <a:rPr lang="zh-TW" altLang="zh-TW" sz="2800" dirty="0" smtClean="0"/>
              <a:t>自動化</a:t>
            </a:r>
            <a:r>
              <a:rPr lang="zh-TW" altLang="en-US" sz="2800" dirty="0"/>
              <a:t>佈</a:t>
            </a:r>
            <a:r>
              <a:rPr lang="zh-TW" altLang="zh-TW" sz="2800" dirty="0" smtClean="0"/>
              <a:t>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將此方法套用在</a:t>
            </a:r>
            <a:r>
              <a:rPr lang="en-US" altLang="zh-TW" sz="2800" dirty="0" err="1" smtClean="0"/>
              <a:t>ezScrum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上，減少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上線所花費地時間。</a:t>
            </a:r>
            <a:endParaRPr lang="en-US" altLang="zh-TW" sz="28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Jenkens</a:t>
            </a:r>
            <a:r>
              <a:rPr lang="zh-TW" altLang="zh-TW" sz="2000" dirty="0" smtClean="0"/>
              <a:t>是</a:t>
            </a:r>
            <a:r>
              <a:rPr lang="zh-TW" altLang="zh-TW" sz="2000" dirty="0"/>
              <a:t>一個開源軟體提供持續整合的工具，它可以構建自動化的</a:t>
            </a:r>
            <a:r>
              <a:rPr lang="zh-TW" altLang="zh-TW" sz="2000" dirty="0" smtClean="0"/>
              <a:t>持續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整合</a:t>
            </a:r>
            <a:r>
              <a:rPr lang="zh-TW" altLang="zh-TW" sz="2000" dirty="0"/>
              <a:t>的</a:t>
            </a:r>
            <a:r>
              <a:rPr lang="zh-TW" altLang="zh-TW" sz="2000" dirty="0" smtClean="0"/>
              <a:t>環</a:t>
            </a:r>
            <a:r>
              <a:rPr lang="zh-TW" altLang="en-US" sz="2000" dirty="0" smtClean="0"/>
              <a:t>境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可通過圖形化介面為每個項目創建對應的構建</a:t>
            </a:r>
            <a:r>
              <a:rPr lang="zh-TW" altLang="zh-TW" sz="2000" dirty="0" smtClean="0"/>
              <a:t>任務</a:t>
            </a:r>
            <a:r>
              <a:rPr lang="zh-TW" altLang="en-US" sz="2000" dirty="0" smtClean="0"/>
              <a:t>。</a:t>
            </a:r>
            <a:endParaRPr lang="en-US" altLang="zh-TW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TW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000" dirty="0" smtClean="0"/>
              <a:t>Docker :</a:t>
            </a:r>
          </a:p>
          <a:p>
            <a:pPr marL="0" indent="0">
              <a:buNone/>
            </a:pPr>
            <a:r>
              <a:rPr lang="zh-TW" altLang="zh-TW" sz="2000" dirty="0"/>
              <a:t>近年來越來越多的企業使用</a:t>
            </a:r>
            <a:r>
              <a:rPr lang="en-US" altLang="zh-TW" sz="2000" dirty="0" smtClean="0"/>
              <a:t>Docker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替換現有的虛擬化</a:t>
            </a:r>
            <a:r>
              <a:rPr lang="zh-TW" altLang="zh-TW" sz="2000" dirty="0" smtClean="0"/>
              <a:t>技術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Docker</a:t>
            </a:r>
            <a:r>
              <a:rPr lang="zh-TW" altLang="zh-TW" sz="2000" dirty="0"/>
              <a:t>是</a:t>
            </a:r>
            <a:r>
              <a:rPr lang="zh-TW" altLang="zh-TW" sz="2000" dirty="0" smtClean="0"/>
              <a:t>一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個</a:t>
            </a:r>
            <a:r>
              <a:rPr lang="zh-TW" altLang="zh-TW" sz="2000" dirty="0"/>
              <a:t>容器能將應用程式進行</a:t>
            </a:r>
            <a:r>
              <a:rPr lang="zh-TW" altLang="zh-TW" sz="2000" dirty="0" smtClean="0"/>
              <a:t>封裝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在一台伺服器上可啟動上千個</a:t>
            </a:r>
            <a:r>
              <a:rPr lang="en-US" altLang="zh-TW" sz="2000" dirty="0"/>
              <a:t>Docker</a:t>
            </a:r>
            <a:r>
              <a:rPr lang="zh-TW" altLang="zh-TW" sz="2000" dirty="0" smtClean="0"/>
              <a:t>容器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58569"/>
            <a:ext cx="2818656" cy="20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ezScrum</a:t>
            </a:r>
            <a:r>
              <a:rPr lang="en-US" altLang="zh-TW" smtClean="0"/>
              <a:t>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err="1" smtClean="0"/>
              <a:t>AccountManagement</a:t>
            </a:r>
            <a:r>
              <a:rPr lang="en-US" altLang="zh-TW" sz="2400" b="1" dirty="0" smtClean="0"/>
              <a:t> :</a:t>
            </a:r>
          </a:p>
          <a:p>
            <a:pPr marL="0" indent="0">
              <a:buNone/>
            </a:pPr>
            <a:r>
              <a:rPr lang="zh-TW" altLang="zh-TW" sz="2400" dirty="0"/>
              <a:t>根據</a:t>
            </a:r>
            <a:r>
              <a:rPr lang="zh-TW" altLang="zh-TW" sz="2400" dirty="0" smtClean="0"/>
              <a:t>鄭安發提出</a:t>
            </a:r>
            <a:r>
              <a:rPr lang="zh-TW" altLang="zh-TW" sz="2400" dirty="0"/>
              <a:t>的論文，將</a:t>
            </a:r>
            <a:r>
              <a:rPr lang="en-US" altLang="zh-TW" sz="2400" dirty="0"/>
              <a:t>Account Management</a:t>
            </a:r>
            <a:r>
              <a:rPr lang="zh-TW" altLang="zh-TW" sz="2400" dirty="0"/>
              <a:t>從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中獨立出來成為一個</a:t>
            </a:r>
            <a:r>
              <a:rPr lang="en-US" altLang="zh-TW" sz="2400" dirty="0" err="1"/>
              <a:t>MicroService</a:t>
            </a:r>
            <a:r>
              <a:rPr lang="zh-TW" altLang="zh-TW" sz="2400" dirty="0"/>
              <a:t>，主要實現使用者帳戶的管理功能。</a:t>
            </a:r>
          </a:p>
          <a:p>
            <a:pPr marL="0" indent="0">
              <a:buNone/>
            </a:pP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smtClean="0"/>
              <a:t>Notification :</a:t>
            </a:r>
          </a:p>
          <a:p>
            <a:pPr marL="0" indent="0">
              <a:buNone/>
            </a:pPr>
            <a:r>
              <a:rPr lang="zh-TW" altLang="zh-TW" sz="2400" dirty="0"/>
              <a:t>根據歐律</a:t>
            </a:r>
            <a:r>
              <a:rPr lang="zh-TW" altLang="zh-TW" sz="2400" dirty="0" smtClean="0"/>
              <a:t>佑提出</a:t>
            </a:r>
            <a:r>
              <a:rPr lang="zh-TW" altLang="zh-TW" sz="2400" dirty="0"/>
              <a:t>的論文，在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新增</a:t>
            </a:r>
            <a:r>
              <a:rPr lang="en-US" altLang="zh-TW" sz="2400" dirty="0"/>
              <a:t>Notification</a:t>
            </a:r>
            <a:r>
              <a:rPr lang="zh-TW" altLang="zh-TW" sz="2400" dirty="0"/>
              <a:t>功能，讓使用者在拉動</a:t>
            </a:r>
            <a:r>
              <a:rPr lang="en-US" altLang="zh-TW" sz="2400" dirty="0" err="1"/>
              <a:t>TaskBoard</a:t>
            </a:r>
            <a:r>
              <a:rPr lang="zh-TW" altLang="zh-TW" sz="2400" dirty="0"/>
              <a:t>時，在同一個專案的其它使用者可以接收到通知。</a:t>
            </a:r>
            <a:endParaRPr lang="en-US" altLang="zh-TW" sz="24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23453</TotalTime>
  <Words>1485</Words>
  <Application>Microsoft Office PowerPoint</Application>
  <PresentationFormat>如螢幕大小 (4:3)</PresentationFormat>
  <Paragraphs>259</Paragraphs>
  <Slides>35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微服務自動化佈署 : 以ezScrum Account Management與Notification為例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ezScrum Microservice</vt:lpstr>
      <vt:lpstr>大綱</vt:lpstr>
      <vt:lpstr>研究方法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自動化部署方法</vt:lpstr>
      <vt:lpstr>做法</vt:lpstr>
      <vt:lpstr>自動部署做法</vt:lpstr>
      <vt:lpstr>PowerPoint 簡報</vt:lpstr>
      <vt:lpstr>PowerPoint 簡報</vt:lpstr>
      <vt:lpstr>大綱</vt:lpstr>
      <vt:lpstr>案例實作</vt:lpstr>
      <vt:lpstr>PowerPoint 簡報</vt:lpstr>
      <vt:lpstr>物件模式</vt:lpstr>
      <vt:lpstr>驗收測試</vt:lpstr>
      <vt:lpstr>PowerPoint 簡報</vt:lpstr>
      <vt:lpstr>大綱</vt:lpstr>
      <vt:lpstr>手動部署</vt:lpstr>
      <vt:lpstr>自動部署</vt:lpstr>
      <vt:lpstr>比較</vt:lpstr>
      <vt:lpstr>結論</vt:lpstr>
      <vt:lpstr>DevOps</vt:lpstr>
      <vt:lpstr>貢獻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565</cp:revision>
  <dcterms:created xsi:type="dcterms:W3CDTF">2012-03-15T07:05:43Z</dcterms:created>
  <dcterms:modified xsi:type="dcterms:W3CDTF">2018-01-04T09:13:56Z</dcterms:modified>
</cp:coreProperties>
</file>