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3" r:id="rId3"/>
    <p:sldId id="362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6" r:id="rId15"/>
    <p:sldId id="377" r:id="rId16"/>
    <p:sldId id="374" r:id="rId17"/>
    <p:sldId id="375" r:id="rId18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下載程式碼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2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下載完成產生的檔案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3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2017/9/29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ezScrum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201//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5.</a:t>
            </a:r>
            <a:r>
              <a:rPr lang="zh-TW" altLang="en-US" sz="2000" dirty="0" smtClean="0"/>
              <a:t>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6399"/>
              </p:ext>
            </p:extLst>
          </p:nvPr>
        </p:nvGraphicFramePr>
        <p:xfrm>
          <a:off x="457200" y="1600200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342692"/>
            <a:ext cx="268605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3323149"/>
            <a:ext cx="2686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875952"/>
              </p:ext>
            </p:extLst>
          </p:nvPr>
        </p:nvGraphicFramePr>
        <p:xfrm>
          <a:off x="457200" y="1786347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53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40" y="3517387"/>
            <a:ext cx="2746648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3528839"/>
            <a:ext cx="265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648870"/>
              </p:ext>
            </p:extLst>
          </p:nvPr>
        </p:nvGraphicFramePr>
        <p:xfrm>
          <a:off x="457200" y="1600200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1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zh-TW" altLang="en-US" sz="2000" dirty="0" smtClean="0"/>
              <a:t>手動部署要經過的步驟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38015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2219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619672" y="2708920"/>
            <a:ext cx="252028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下載與安裝要</a:t>
            </a:r>
            <a:r>
              <a:rPr lang="zh-TW" altLang="en-US" sz="2000" dirty="0" smtClean="0"/>
              <a:t>編譯與執行的</a:t>
            </a:r>
            <a:r>
              <a:rPr lang="en-US" altLang="zh-TW" sz="2000" dirty="0" smtClean="0"/>
              <a:t>IDE : IntelliJ IDEA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93784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4" y="1268760"/>
            <a:ext cx="9144000" cy="478111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跑</a:t>
            </a:r>
            <a:r>
              <a:rPr lang="en-US" altLang="zh-TW" sz="2000" dirty="0" smtClean="0"/>
              <a:t>Unit 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20279</TotalTime>
  <Words>418</Words>
  <Application>Microsoft Office PowerPoint</Application>
  <PresentationFormat>如螢幕大小 (4:3)</PresentationFormat>
  <Paragraphs>102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：以ezScrum為例</vt:lpstr>
      <vt:lpstr>自動化部署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自動部署做法</vt:lpstr>
      <vt:lpstr>PowerPoint 簡報</vt:lpstr>
      <vt:lpstr>PowerPoint 簡報</vt:lpstr>
      <vt:lpstr>手動部署</vt:lpstr>
      <vt:lpstr>自動部署</vt:lpstr>
      <vt:lpstr>比較</vt:lpstr>
      <vt:lpstr>DevOps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490</cp:revision>
  <dcterms:created xsi:type="dcterms:W3CDTF">2012-03-15T07:05:43Z</dcterms:created>
  <dcterms:modified xsi:type="dcterms:W3CDTF">2017-09-29T08:39:17Z</dcterms:modified>
</cp:coreProperties>
</file>