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363" r:id="rId10"/>
    <p:sldId id="362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6" r:id="rId22"/>
    <p:sldId id="377" r:id="rId23"/>
    <p:sldId id="374" r:id="rId24"/>
    <p:sldId id="378" r:id="rId25"/>
    <p:sldId id="379" r:id="rId26"/>
    <p:sldId id="375" r:id="rId27"/>
    <p:sldId id="380" r:id="rId2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當服務數量增加，工作量也就相對的增加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因此本論文提出一個的自動化的方法來，藉此改善軟體強健度。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使用自動化部署改善</a:t>
            </a:r>
            <a:r>
              <a:rPr lang="en-US" altLang="zh-TW" dirty="0" err="1">
                <a:effectLst/>
              </a:rPr>
              <a:t>Microservice</a:t>
            </a:r>
            <a:r>
              <a:rPr lang="zh-TW" altLang="zh-TW" dirty="0">
                <a:effectLst/>
              </a:rPr>
              <a:t>上線的時間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4" y="1268760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6399"/>
              </p:ext>
            </p:extLst>
          </p:nvPr>
        </p:nvGraphicFramePr>
        <p:xfrm>
          <a:off x="457200" y="160020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342692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323149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75952"/>
              </p:ext>
            </p:extLst>
          </p:nvPr>
        </p:nvGraphicFramePr>
        <p:xfrm>
          <a:off x="457200" y="1786347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40" y="3517387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528839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648870"/>
              </p:ext>
            </p:extLst>
          </p:nvPr>
        </p:nvGraphicFramePr>
        <p:xfrm>
          <a:off x="457200" y="1600200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" y="2070517"/>
            <a:ext cx="8229600" cy="3632954"/>
          </a:xfrm>
        </p:spPr>
      </p:pic>
    </p:spTree>
    <p:extLst>
      <p:ext uri="{BB962C8B-B14F-4D97-AF65-F5344CB8AC3E}">
        <p14:creationId xmlns:p14="http://schemas.microsoft.com/office/powerpoint/2010/main" val="34992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121275"/>
          </a:xfrm>
        </p:spPr>
        <p:txBody>
          <a:bodyPr/>
          <a:lstStyle/>
          <a:p>
            <a:r>
              <a:rPr lang="zh-TW" altLang="en-US" sz="2000" dirty="0" smtClean="0"/>
              <a:t>每次</a:t>
            </a:r>
            <a:r>
              <a:rPr lang="zh-TW" altLang="zh-TW" sz="2000" dirty="0" smtClean="0"/>
              <a:t>發佈</a:t>
            </a:r>
            <a:r>
              <a:rPr lang="zh-TW" altLang="zh-TW" sz="2000" dirty="0"/>
              <a:t>服務時必須做編譯、打包、部署的三件</a:t>
            </a:r>
            <a:r>
              <a:rPr lang="zh-TW" altLang="zh-TW" sz="2000" dirty="0" smtClean="0"/>
              <a:t>事情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這些</a:t>
            </a:r>
            <a:r>
              <a:rPr lang="zh-TW" altLang="zh-TW" sz="2000" dirty="0" smtClean="0"/>
              <a:t>過程以</a:t>
            </a:r>
            <a:r>
              <a:rPr lang="zh-TW" altLang="zh-TW" sz="2000" dirty="0"/>
              <a:t>手動</a:t>
            </a:r>
            <a:r>
              <a:rPr lang="zh-TW" altLang="zh-TW" sz="2000" dirty="0" smtClean="0"/>
              <a:t>的</a:t>
            </a:r>
            <a:endParaRPr lang="en-US" altLang="zh-TW" sz="2000" dirty="0" smtClean="0"/>
          </a:p>
          <a:p>
            <a:r>
              <a:rPr lang="zh-TW" altLang="zh-TW" sz="2000" dirty="0" smtClean="0"/>
              <a:t>方式容易</a:t>
            </a:r>
            <a:r>
              <a:rPr lang="zh-TW" altLang="zh-TW" sz="2000" dirty="0"/>
              <a:t>出錯且缺乏</a:t>
            </a:r>
            <a:r>
              <a:rPr lang="zh-TW" altLang="zh-TW" sz="2000" dirty="0" smtClean="0"/>
              <a:t>管理</a:t>
            </a:r>
            <a:r>
              <a:rPr lang="zh-TW" altLang="en-US" sz="2000" dirty="0" smtClean="0"/>
              <a:t>，當服務數量增加時，要花費的時間也相對地增</a:t>
            </a:r>
            <a:endParaRPr lang="en-US" altLang="zh-TW" sz="2000" dirty="0" smtClean="0"/>
          </a:p>
          <a:p>
            <a:r>
              <a:rPr lang="zh-TW" altLang="en-US" sz="2000" dirty="0" smtClean="0"/>
              <a:t>加。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提出自動化部署的方法。</a:t>
            </a:r>
            <a:endParaRPr lang="en-US" altLang="zh-TW" sz="2000" dirty="0" smtClean="0"/>
          </a:p>
          <a:p>
            <a:r>
              <a:rPr lang="zh-TW" altLang="en-US" sz="2000" dirty="0" smtClean="0"/>
              <a:t>將此方法套用在</a:t>
            </a:r>
            <a:r>
              <a:rPr lang="en-US" altLang="zh-TW" sz="2000" dirty="0" err="1" smtClean="0"/>
              <a:t>ezScrum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上，減少軟體上線所花費地時間。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20601</TotalTime>
  <Words>788</Words>
  <Application>Microsoft Office PowerPoint</Application>
  <PresentationFormat>如螢幕大小 (4:3)</PresentationFormat>
  <Paragraphs>170</Paragraphs>
  <Slides>27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使用自動化部署改善Microservice上線的時間：以ezScrum為例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手動部署</vt:lpstr>
      <vt:lpstr>自動部署</vt:lpstr>
      <vt:lpstr>比較</vt:lpstr>
      <vt:lpstr>自動化部署流程</vt:lpstr>
      <vt:lpstr>我的做法</vt:lpstr>
      <vt:lpstr>DevOps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508</cp:revision>
  <dcterms:created xsi:type="dcterms:W3CDTF">2012-03-15T07:05:43Z</dcterms:created>
  <dcterms:modified xsi:type="dcterms:W3CDTF">2017-10-17T09:16:32Z</dcterms:modified>
</cp:coreProperties>
</file>