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7" r:id="rId4"/>
    <p:sldId id="268" r:id="rId5"/>
    <p:sldId id="269" r:id="rId6"/>
    <p:sldId id="271" r:id="rId7"/>
    <p:sldId id="274" r:id="rId8"/>
    <p:sldId id="275" r:id="rId9"/>
    <p:sldId id="270" r:id="rId10"/>
    <p:sldId id="272" r:id="rId1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 snapToGrid="0">
      <p:cViewPr>
        <p:scale>
          <a:sx n="75" d="100"/>
          <a:sy n="75" d="100"/>
        </p:scale>
        <p:origin x="12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37A259A-938C-449A-87A1-03CF7373BAD4}" type="slidenum">
              <a:rPr lang="en-GB" altLang="en-US"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1487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679A432-280D-42CF-8364-C1DA5AEF34D3}" type="slidenum">
              <a:rPr lang="en-GB" altLang="en-US"/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8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E7A1444E-B082-43A4-BC81-AF870F4F9D82}" type="slidenum">
              <a:rPr lang="en-GB" altLang="en-US"/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2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IMG_21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613"/>
            <a:ext cx="9144000" cy="756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493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495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E58765-F737-48A0-8006-07D73B6BE35E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9A96A-DBAA-4F6A-B576-6E1D1B0E46AE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48707-8086-45B1-A672-5A2CAB4E6080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A4170-200D-4FFB-825B-616FC9EAC485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BDFAE-2253-4684-AA71-395F0E2616B1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4EF38-BE4F-4D79-BE22-F2372540FEE6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C1366-83C9-44CF-9E2C-CE04A517006D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869F-0C40-4BE6-8D60-A349C2D319D4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320EA-8A2B-4115-A9A7-7E580CF137C0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C78D-E34E-4DF6-8C79-E3BBFB099C5B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CB13F-B99A-460F-B306-B43247A5718C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03D50-24A4-4812-B026-D158F3133C08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B351C-1C5D-4B0B-A148-C2FCE1300F40}" type="slidenum">
              <a:rPr lang="en-GB" altLang="en-US"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IMG_2115v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4338"/>
            <a:ext cx="9144000" cy="756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4AB7506-EE48-4696-80BA-9CA2A85B24B8}" type="slidenum">
              <a:rPr lang="en-GB" altLang="en-US"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77875"/>
            <a:ext cx="7772400" cy="1470025"/>
          </a:xfrm>
        </p:spPr>
        <p:txBody>
          <a:bodyPr/>
          <a:lstStyle/>
          <a:p>
            <a:pPr eaLnBrk="1" hangingPunct="1"/>
            <a:r>
              <a:rPr lang="zh-TW" altLang="en-US" b="1" dirty="0" smtClean="0"/>
              <a:t>影像處理期末</a:t>
            </a:r>
            <a:endParaRPr lang="en-GB" altLang="en-US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33650"/>
            <a:ext cx="6221413" cy="1752600"/>
          </a:xfrm>
        </p:spPr>
        <p:txBody>
          <a:bodyPr/>
          <a:lstStyle/>
          <a:p>
            <a:pPr algn="l" eaLnBrk="1" hangingPunct="1"/>
            <a:r>
              <a:rPr lang="zh-TW" altLang="en-US" sz="2400" dirty="0" smtClean="0"/>
              <a:t>指導老師：殷堂凱</a:t>
            </a:r>
            <a:endParaRPr lang="en-US" altLang="zh-TW" sz="2400" dirty="0" smtClean="0"/>
          </a:p>
          <a:p>
            <a:pPr algn="l" eaLnBrk="1" hangingPunct="1"/>
            <a:r>
              <a:rPr lang="zh-TW" altLang="en-US" sz="2400" dirty="0" smtClean="0"/>
              <a:t>       組員</a:t>
            </a:r>
            <a:r>
              <a:rPr lang="zh-TW" altLang="en-US" sz="2400" dirty="0"/>
              <a:t>：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A1035501</a:t>
            </a:r>
            <a:r>
              <a:rPr lang="zh-TW" altLang="en-US" sz="2400" dirty="0" smtClean="0"/>
              <a:t> 孫茂勛</a:t>
            </a:r>
            <a:endParaRPr lang="en-US" altLang="zh-TW" sz="2400" dirty="0" smtClean="0"/>
          </a:p>
          <a:p>
            <a:pPr algn="l" eaLnBrk="1" hangingPunct="1"/>
            <a:r>
              <a:rPr lang="zh-TW" altLang="en-US" sz="2400" dirty="0" smtClean="0"/>
              <a:t>                   </a:t>
            </a:r>
            <a:r>
              <a:rPr lang="en-US" altLang="zh-TW" sz="2400" dirty="0" smtClean="0"/>
              <a:t>A1035503</a:t>
            </a:r>
            <a:r>
              <a:rPr lang="zh-TW" altLang="en-US" sz="2400" dirty="0" smtClean="0"/>
              <a:t> 邱冠傑</a:t>
            </a:r>
            <a:endParaRPr lang="en-US" altLang="zh-TW" sz="2400" dirty="0" smtClean="0"/>
          </a:p>
          <a:p>
            <a:pPr algn="l" eaLnBrk="1" hangingPunct="1"/>
            <a:r>
              <a:rPr lang="zh-TW" altLang="en-US" sz="2400" dirty="0" smtClean="0"/>
              <a:t>                   </a:t>
            </a:r>
            <a:r>
              <a:rPr lang="en-US" altLang="zh-TW" sz="2400" dirty="0" smtClean="0"/>
              <a:t>A1035515</a:t>
            </a:r>
            <a:r>
              <a:rPr lang="zh-TW" altLang="en-US" sz="2400" dirty="0" smtClean="0"/>
              <a:t> 王子宜</a:t>
            </a:r>
            <a:endParaRPr lang="en-US" altLang="zh-TW" sz="2400" dirty="0" smtClean="0"/>
          </a:p>
          <a:p>
            <a:pPr algn="l" eaLnBrk="1" hangingPunct="1"/>
            <a:r>
              <a:rPr lang="zh-TW" altLang="en-US" sz="2400" dirty="0" smtClean="0"/>
              <a:t>                   </a:t>
            </a:r>
            <a:r>
              <a:rPr lang="en-US" altLang="en-US" sz="2400" dirty="0" smtClean="0"/>
              <a:t>A1035529</a:t>
            </a:r>
            <a:r>
              <a:rPr lang="zh-TW" altLang="en-US" sz="2400" dirty="0" smtClean="0"/>
              <a:t> 黃宗泓</a:t>
            </a:r>
            <a:endParaRPr lang="en-GB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結果展示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目錄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dirty="0" smtClean="0"/>
              <a:t>模糊</a:t>
            </a:r>
            <a:endParaRPr lang="en-US" altLang="zh-TW" sz="2800" dirty="0" smtClean="0"/>
          </a:p>
          <a:p>
            <a:pPr eaLnBrk="1" hangingPunct="1"/>
            <a:r>
              <a:rPr lang="zh-TW" altLang="en-US" sz="2800" dirty="0" smtClean="0"/>
              <a:t>邊緣</a:t>
            </a:r>
            <a:endParaRPr lang="en-US" altLang="zh-TW" sz="2800" dirty="0" smtClean="0"/>
          </a:p>
          <a:p>
            <a:pPr eaLnBrk="1" hangingPunct="1"/>
            <a:r>
              <a:rPr lang="zh-TW" altLang="en-US" sz="2800" dirty="0" smtClean="0"/>
              <a:t>魚眼</a:t>
            </a:r>
            <a:endParaRPr lang="en-US" altLang="zh-TW" sz="2800" dirty="0" smtClean="0"/>
          </a:p>
          <a:p>
            <a:pPr eaLnBrk="1" hangingPunct="1"/>
            <a:r>
              <a:rPr lang="zh-TW" altLang="en-US" sz="2800" dirty="0" smtClean="0"/>
              <a:t>負片</a:t>
            </a:r>
          </a:p>
          <a:p>
            <a:pPr eaLnBrk="1" hangingPunct="1"/>
            <a:r>
              <a:rPr lang="zh-TW" altLang="en-US" sz="2800" dirty="0" smtClean="0"/>
              <a:t>鉛筆畫</a:t>
            </a:r>
          </a:p>
          <a:p>
            <a:pPr eaLnBrk="1" hangingPunct="1"/>
            <a:r>
              <a:rPr lang="zh-TW" altLang="en-US" sz="2800" dirty="0" smtClean="0"/>
              <a:t>插畫風</a:t>
            </a:r>
          </a:p>
          <a:p>
            <a:pPr eaLnBrk="1" hangingPunct="1"/>
            <a:r>
              <a:rPr lang="zh-TW" altLang="en-US" sz="2800" dirty="0" smtClean="0"/>
              <a:t>浮雕</a:t>
            </a:r>
            <a:endParaRPr lang="en-US" altLang="zh-TW" sz="2800" dirty="0" smtClean="0"/>
          </a:p>
          <a:p>
            <a:pPr eaLnBrk="1" hangingPunct="1"/>
            <a:r>
              <a:rPr lang="zh-TW" altLang="en-US" sz="2800" dirty="0" smtClean="0"/>
              <a:t>灰階</a:t>
            </a:r>
            <a:endParaRPr lang="en-US" altLang="zh-TW" sz="2800" dirty="0" smtClean="0"/>
          </a:p>
          <a:p>
            <a:pPr eaLnBrk="1" hangingPunct="1"/>
            <a:r>
              <a:rPr lang="zh-TW" altLang="en-US" sz="2800" dirty="0" smtClean="0"/>
              <a:t>結果展示</a:t>
            </a:r>
            <a:endParaRPr lang="en-US" alt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實作方法：利用</a:t>
            </a:r>
            <a:r>
              <a:rPr lang="en-US" altLang="zh-TW" dirty="0" smtClean="0"/>
              <a:t>3</a:t>
            </a:r>
            <a:r>
              <a:rPr lang="zh-TW" altLang="en-US" dirty="0" smtClean="0"/>
              <a:t>*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的遮罩使圖片變得模糊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1" y="2756079"/>
          <a:ext cx="3189666" cy="22022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3222"/>
                <a:gridCol w="1063222"/>
                <a:gridCol w="1063222"/>
              </a:tblGrid>
              <a:tr h="734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76769" y="3201461"/>
            <a:ext cx="19704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8000" dirty="0" smtClean="0"/>
              <a:t>1/9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邊緣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實作方法：利用</a:t>
            </a:r>
            <a:r>
              <a:rPr lang="en-US" altLang="zh-TW" dirty="0" smtClean="0"/>
              <a:t>2</a:t>
            </a:r>
            <a:r>
              <a:rPr lang="zh-TW" altLang="en-US" dirty="0" smtClean="0"/>
              <a:t>種</a:t>
            </a:r>
            <a:r>
              <a:rPr lang="en-US" altLang="zh-TW" dirty="0" smtClean="0"/>
              <a:t>Sobel</a:t>
            </a:r>
            <a:r>
              <a:rPr lang="zh-TW" altLang="en-US" dirty="0" smtClean="0"/>
              <a:t>遮罩進行運算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80057" y="2756079"/>
          <a:ext cx="3189666" cy="22022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3222"/>
                <a:gridCol w="1063222"/>
                <a:gridCol w="1063222"/>
              </a:tblGrid>
              <a:tr h="734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-1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-2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-1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05400" y="2756079"/>
          <a:ext cx="3189666" cy="22022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3222"/>
                <a:gridCol w="1063222"/>
                <a:gridCol w="1063222"/>
              </a:tblGrid>
              <a:tr h="734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-1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-2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-1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195467" y="3195503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dirty="0"/>
              <a:t>+</a:t>
            </a:r>
            <a:endParaRPr lang="en-US" altLang="zh-TW" sz="8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魚眼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實作方法：利用公式進行演算產生魚眼效果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53" y="2405856"/>
            <a:ext cx="7645825" cy="35633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負片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實作方法：用</a:t>
            </a:r>
            <a:r>
              <a:rPr lang="en-US" altLang="zh-TW" dirty="0" smtClean="0"/>
              <a:t>255</a:t>
            </a:r>
            <a:r>
              <a:rPr lang="zh-TW" altLang="en-US" dirty="0" smtClean="0"/>
              <a:t>減去每個點的灰階值進而產生負片效果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48" y="2737822"/>
            <a:ext cx="7429903" cy="32076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鉛筆畫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實作方法：邊緣變清楚的部分銳化處理，邊緣變模糊的部分平滑化處理</a:t>
            </a:r>
          </a:p>
          <a:p>
            <a:r>
              <a:rPr lang="zh-TW" altLang="en-US"/>
              <a:t>利用銳化、平滑化遮罩做出鉛筆的風格，並用色彩強調來凸顯效果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3726950"/>
            <a:ext cx="3352800" cy="20944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插畫風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實作方法：強化邊緣輪廓，將邊緣抽出之後對影像糗取微分值，在調整影像灰階值即可凸顯效果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702" y="3086100"/>
            <a:ext cx="4295535" cy="27162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浮雕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先利用</a:t>
            </a:r>
            <a:r>
              <a:rPr lang="en-US" altLang="zh-TW" dirty="0" smtClean="0"/>
              <a:t>Laplacian without </a:t>
            </a:r>
            <a:r>
              <a:rPr lang="en-US" altLang="zh-TW" dirty="0" err="1" smtClean="0"/>
              <a:t>scalling</a:t>
            </a:r>
            <a:r>
              <a:rPr lang="zh-TW" altLang="en-US" dirty="0" smtClean="0"/>
              <a:t>的方式去除灰階值，顯示出邊緣</a:t>
            </a:r>
            <a:endParaRPr lang="en-US" altLang="zh-TW" dirty="0" smtClean="0"/>
          </a:p>
          <a:p>
            <a:r>
              <a:rPr lang="zh-TW" altLang="en-US" dirty="0" smtClean="0"/>
              <a:t>再用銳化的遮罩銳化邊緣，達到浮雕效果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0526" y="3477296"/>
          <a:ext cx="3189666" cy="22022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3222"/>
                <a:gridCol w="1063222"/>
                <a:gridCol w="1063222"/>
              </a:tblGrid>
              <a:tr h="734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-8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sz="40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AB57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E2F67"/>
        </a:dk1>
        <a:lt1>
          <a:srgbClr val="FFFFFF"/>
        </a:lt1>
        <a:dk2>
          <a:srgbClr val="0E6224"/>
        </a:dk2>
        <a:lt2>
          <a:srgbClr val="7ACCE6"/>
        </a:lt2>
        <a:accent1>
          <a:srgbClr val="745D4A"/>
        </a:accent1>
        <a:accent2>
          <a:srgbClr val="E28000"/>
        </a:accent2>
        <a:accent3>
          <a:srgbClr val="FFFFFF"/>
        </a:accent3>
        <a:accent4>
          <a:srgbClr val="0A2757"/>
        </a:accent4>
        <a:accent5>
          <a:srgbClr val="BCB6B1"/>
        </a:accent5>
        <a:accent6>
          <a:srgbClr val="CD7300"/>
        </a:accent6>
        <a:hlink>
          <a:srgbClr val="FFAB2D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245</Words>
  <Application>Microsoft Office PowerPoint</Application>
  <PresentationFormat>如螢幕大小 (4:3)</PresentationFormat>
  <Paragraphs>75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Arial</vt:lpstr>
      <vt:lpstr>Default Design</vt:lpstr>
      <vt:lpstr>影像處理期末</vt:lpstr>
      <vt:lpstr>目錄</vt:lpstr>
      <vt:lpstr>模糊</vt:lpstr>
      <vt:lpstr>邊緣</vt:lpstr>
      <vt:lpstr>魚眼</vt:lpstr>
      <vt:lpstr>負片</vt:lpstr>
      <vt:lpstr>鉛筆畫</vt:lpstr>
      <vt:lpstr>插畫風</vt:lpstr>
      <vt:lpstr>浮雕</vt:lpstr>
      <vt:lpstr>結果展示</vt:lpstr>
    </vt:vector>
  </TitlesOfParts>
  <Company>Clearly Presented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Pencils template</dc:title>
  <dc:creator>Presentation Magazine</dc:creator>
  <cp:lastModifiedBy>孫茂勛</cp:lastModifiedBy>
  <cp:revision>25</cp:revision>
  <dcterms:created xsi:type="dcterms:W3CDTF">2009-11-03T13:35:00Z</dcterms:created>
  <dcterms:modified xsi:type="dcterms:W3CDTF">2017-06-13T17:24:03Z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1028-10.1.0.5675</vt:lpwstr>
  </property>
</Properties>
</file>