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80" r:id="rId4"/>
    <p:sldId id="279" r:id="rId5"/>
    <p:sldId id="281" r:id="rId6"/>
    <p:sldId id="258" r:id="rId7"/>
    <p:sldId id="282" r:id="rId8"/>
    <p:sldId id="259" r:id="rId9"/>
    <p:sldId id="260" r:id="rId10"/>
    <p:sldId id="263" r:id="rId11"/>
    <p:sldId id="264" r:id="rId12"/>
    <p:sldId id="265" r:id="rId13"/>
    <p:sldId id="283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C0B6F-33CB-487A-BB15-7FACCEC91F2F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D28B9099-628B-48E0-99CA-1BA333E56FEE}">
      <dgm:prSet phldrT="[文字]"/>
      <dgm:spPr/>
      <dgm:t>
        <a:bodyPr/>
        <a:lstStyle/>
        <a:p>
          <a:r>
            <a:rPr lang="zh-TW" alt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進入遊戲</a:t>
          </a:r>
          <a:endParaRPr lang="zh-TW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594FC58-8101-46E7-8E1E-44DEB593098E}" type="parTrans" cxnId="{563A1A1A-003B-4044-996F-EC466A4EC946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F7C4CC-D703-47C0-8F28-63A156F8118F}" type="sibTrans" cxnId="{563A1A1A-003B-4044-996F-EC466A4EC946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653526A-3FC1-41E0-AF5A-7DECA0FDB8B8}">
      <dgm:prSet phldrT="[文字]"/>
      <dgm:spPr/>
      <dgm:t>
        <a:bodyPr/>
        <a:lstStyle/>
        <a:p>
          <a:r>
            <a:rPr lang="zh-TW" alt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選擇角色</a:t>
          </a:r>
          <a:endParaRPr lang="zh-TW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79BF949-0254-4156-8E9D-592B627AF01F}" type="parTrans" cxnId="{A044FC8C-E560-4820-8426-144335A2ADD9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1B6D4B1-DA0E-4206-A165-A1E9EF732EFF}" type="sibTrans" cxnId="{A044FC8C-E560-4820-8426-144335A2ADD9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8A602E4-BB82-4111-BB19-33BBA8703872}">
      <dgm:prSet phldrT="[文字]"/>
      <dgm:spPr/>
      <dgm:t>
        <a:bodyPr/>
        <a:lstStyle/>
        <a:p>
          <a:r>
            <a:rPr lang="zh-TW" alt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選擇關卡</a:t>
          </a:r>
          <a:endParaRPr lang="zh-TW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23750A7-54F0-4B1E-9694-ABABAD099256}" type="parTrans" cxnId="{5C35CD8B-F6D3-4BB7-9F99-279ADECA4129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06A1BF1-10F7-4E25-93B1-2112523859D7}" type="sibTrans" cxnId="{5C35CD8B-F6D3-4BB7-9F99-279ADECA4129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2E3EE58-1C18-4607-81A7-B83F0AFD5731}">
      <dgm:prSet phldrT="[文字]"/>
      <dgm:spPr/>
      <dgm:t>
        <a:bodyPr/>
        <a:lstStyle/>
        <a:p>
          <a:r>
            <a:rPr lang="zh-TW" altLang="en-US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開始戰鬥</a:t>
          </a:r>
          <a:endParaRPr lang="zh-TW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9720309-4FEB-4C53-A33F-314A8A554ADC}" type="parTrans" cxnId="{45DDF801-7586-47F7-A3F1-317DA18A40CC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6DD46D7-EF49-4391-99B5-8DD1C2B9B48A}" type="sibTrans" cxnId="{45DDF801-7586-47F7-A3F1-317DA18A40CC}">
      <dgm:prSet/>
      <dgm:spPr/>
      <dgm:t>
        <a:bodyPr/>
        <a:lstStyle/>
        <a:p>
          <a:endParaRPr lang="zh-TW" alt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53C5144-9264-4B31-97A8-43F05D6666E1}" type="pres">
      <dgm:prSet presAssocID="{C03C0B6F-33CB-487A-BB15-7FACCEC91F2F}" presName="CompostProcess" presStyleCnt="0">
        <dgm:presLayoutVars>
          <dgm:dir/>
          <dgm:resizeHandles val="exact"/>
        </dgm:presLayoutVars>
      </dgm:prSet>
      <dgm:spPr/>
    </dgm:pt>
    <dgm:pt modelId="{FDD9E313-3512-45DC-A150-3328D4564EB8}" type="pres">
      <dgm:prSet presAssocID="{C03C0B6F-33CB-487A-BB15-7FACCEC91F2F}" presName="arrow" presStyleLbl="bgShp" presStyleIdx="0" presStyleCnt="1"/>
      <dgm:spPr/>
    </dgm:pt>
    <dgm:pt modelId="{B406984E-4C05-4285-ADA7-0CBB2E1A8992}" type="pres">
      <dgm:prSet presAssocID="{C03C0B6F-33CB-487A-BB15-7FACCEC91F2F}" presName="linearProcess" presStyleCnt="0"/>
      <dgm:spPr/>
    </dgm:pt>
    <dgm:pt modelId="{62096742-28F0-4D80-A01D-9F2B5DD8B9A9}" type="pres">
      <dgm:prSet presAssocID="{D28B9099-628B-48E0-99CA-1BA333E56FE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DBC5F8-F97D-4F09-A0AB-FD463BE2DED0}" type="pres">
      <dgm:prSet presAssocID="{4FF7C4CC-D703-47C0-8F28-63A156F8118F}" presName="sibTrans" presStyleCnt="0"/>
      <dgm:spPr/>
    </dgm:pt>
    <dgm:pt modelId="{F9816AFD-68EC-4A07-8FE7-0FADA703F4B2}" type="pres">
      <dgm:prSet presAssocID="{2653526A-3FC1-41E0-AF5A-7DECA0FDB8B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62CAF9-F3C6-475D-AF6F-94E521979B11}" type="pres">
      <dgm:prSet presAssocID="{C1B6D4B1-DA0E-4206-A165-A1E9EF732EFF}" presName="sibTrans" presStyleCnt="0"/>
      <dgm:spPr/>
    </dgm:pt>
    <dgm:pt modelId="{A047F4A5-E44A-4E15-9382-241D683C89E5}" type="pres">
      <dgm:prSet presAssocID="{88A602E4-BB82-4111-BB19-33BBA870387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1015B7-FD15-4E7A-B511-C1AA891E922D}" type="pres">
      <dgm:prSet presAssocID="{906A1BF1-10F7-4E25-93B1-2112523859D7}" presName="sibTrans" presStyleCnt="0"/>
      <dgm:spPr/>
    </dgm:pt>
    <dgm:pt modelId="{FFA97757-52BA-4287-BD39-94E96901A845}" type="pres">
      <dgm:prSet presAssocID="{A2E3EE58-1C18-4607-81A7-B83F0AFD57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9C831C3-0764-4A97-BB63-2B61B4F8DE0B}" type="presOf" srcId="{2653526A-3FC1-41E0-AF5A-7DECA0FDB8B8}" destId="{F9816AFD-68EC-4A07-8FE7-0FADA703F4B2}" srcOrd="0" destOrd="0" presId="urn:microsoft.com/office/officeart/2005/8/layout/hProcess9"/>
    <dgm:cxn modelId="{1A386340-49F5-460A-8494-AA3DF29CFF06}" type="presOf" srcId="{A2E3EE58-1C18-4607-81A7-B83F0AFD5731}" destId="{FFA97757-52BA-4287-BD39-94E96901A845}" srcOrd="0" destOrd="0" presId="urn:microsoft.com/office/officeart/2005/8/layout/hProcess9"/>
    <dgm:cxn modelId="{A044FC8C-E560-4820-8426-144335A2ADD9}" srcId="{C03C0B6F-33CB-487A-BB15-7FACCEC91F2F}" destId="{2653526A-3FC1-41E0-AF5A-7DECA0FDB8B8}" srcOrd="1" destOrd="0" parTransId="{A79BF949-0254-4156-8E9D-592B627AF01F}" sibTransId="{C1B6D4B1-DA0E-4206-A165-A1E9EF732EFF}"/>
    <dgm:cxn modelId="{45DDF801-7586-47F7-A3F1-317DA18A40CC}" srcId="{C03C0B6F-33CB-487A-BB15-7FACCEC91F2F}" destId="{A2E3EE58-1C18-4607-81A7-B83F0AFD5731}" srcOrd="3" destOrd="0" parTransId="{19720309-4FEB-4C53-A33F-314A8A554ADC}" sibTransId="{B6DD46D7-EF49-4391-99B5-8DD1C2B9B48A}"/>
    <dgm:cxn modelId="{469E13D5-EC52-4A41-9CF0-85334CCA5EA3}" type="presOf" srcId="{D28B9099-628B-48E0-99CA-1BA333E56FEE}" destId="{62096742-28F0-4D80-A01D-9F2B5DD8B9A9}" srcOrd="0" destOrd="0" presId="urn:microsoft.com/office/officeart/2005/8/layout/hProcess9"/>
    <dgm:cxn modelId="{5C35CD8B-F6D3-4BB7-9F99-279ADECA4129}" srcId="{C03C0B6F-33CB-487A-BB15-7FACCEC91F2F}" destId="{88A602E4-BB82-4111-BB19-33BBA8703872}" srcOrd="2" destOrd="0" parTransId="{C23750A7-54F0-4B1E-9694-ABABAD099256}" sibTransId="{906A1BF1-10F7-4E25-93B1-2112523859D7}"/>
    <dgm:cxn modelId="{563A1A1A-003B-4044-996F-EC466A4EC946}" srcId="{C03C0B6F-33CB-487A-BB15-7FACCEC91F2F}" destId="{D28B9099-628B-48E0-99CA-1BA333E56FEE}" srcOrd="0" destOrd="0" parTransId="{9594FC58-8101-46E7-8E1E-44DEB593098E}" sibTransId="{4FF7C4CC-D703-47C0-8F28-63A156F8118F}"/>
    <dgm:cxn modelId="{BF936328-0485-4280-A3C8-1A9E2E7D82D8}" type="presOf" srcId="{88A602E4-BB82-4111-BB19-33BBA8703872}" destId="{A047F4A5-E44A-4E15-9382-241D683C89E5}" srcOrd="0" destOrd="0" presId="urn:microsoft.com/office/officeart/2005/8/layout/hProcess9"/>
    <dgm:cxn modelId="{5DB21828-6FD5-4DFC-8403-75BAD4FE0073}" type="presOf" srcId="{C03C0B6F-33CB-487A-BB15-7FACCEC91F2F}" destId="{E53C5144-9264-4B31-97A8-43F05D6666E1}" srcOrd="0" destOrd="0" presId="urn:microsoft.com/office/officeart/2005/8/layout/hProcess9"/>
    <dgm:cxn modelId="{5A846659-C1D3-4C99-84E9-25BD26DCFFFC}" type="presParOf" srcId="{E53C5144-9264-4B31-97A8-43F05D6666E1}" destId="{FDD9E313-3512-45DC-A150-3328D4564EB8}" srcOrd="0" destOrd="0" presId="urn:microsoft.com/office/officeart/2005/8/layout/hProcess9"/>
    <dgm:cxn modelId="{9047AA33-EAD0-4515-BF37-A7E1983B2270}" type="presParOf" srcId="{E53C5144-9264-4B31-97A8-43F05D6666E1}" destId="{B406984E-4C05-4285-ADA7-0CBB2E1A8992}" srcOrd="1" destOrd="0" presId="urn:microsoft.com/office/officeart/2005/8/layout/hProcess9"/>
    <dgm:cxn modelId="{EB2FF16A-1624-4CF2-9B46-E3A21CDBE302}" type="presParOf" srcId="{B406984E-4C05-4285-ADA7-0CBB2E1A8992}" destId="{62096742-28F0-4D80-A01D-9F2B5DD8B9A9}" srcOrd="0" destOrd="0" presId="urn:microsoft.com/office/officeart/2005/8/layout/hProcess9"/>
    <dgm:cxn modelId="{1F0C4E19-453E-4159-A250-CCC42A594659}" type="presParOf" srcId="{B406984E-4C05-4285-ADA7-0CBB2E1A8992}" destId="{BCDBC5F8-F97D-4F09-A0AB-FD463BE2DED0}" srcOrd="1" destOrd="0" presId="urn:microsoft.com/office/officeart/2005/8/layout/hProcess9"/>
    <dgm:cxn modelId="{749A16AB-6B2F-46E5-B4E5-6BFE0D51E05B}" type="presParOf" srcId="{B406984E-4C05-4285-ADA7-0CBB2E1A8992}" destId="{F9816AFD-68EC-4A07-8FE7-0FADA703F4B2}" srcOrd="2" destOrd="0" presId="urn:microsoft.com/office/officeart/2005/8/layout/hProcess9"/>
    <dgm:cxn modelId="{6DD2C1BA-D656-4EEA-B26F-7D073416396C}" type="presParOf" srcId="{B406984E-4C05-4285-ADA7-0CBB2E1A8992}" destId="{2E62CAF9-F3C6-475D-AF6F-94E521979B11}" srcOrd="3" destOrd="0" presId="urn:microsoft.com/office/officeart/2005/8/layout/hProcess9"/>
    <dgm:cxn modelId="{5B068C1C-85CE-4D8A-AABA-0190D600F905}" type="presParOf" srcId="{B406984E-4C05-4285-ADA7-0CBB2E1A8992}" destId="{A047F4A5-E44A-4E15-9382-241D683C89E5}" srcOrd="4" destOrd="0" presId="urn:microsoft.com/office/officeart/2005/8/layout/hProcess9"/>
    <dgm:cxn modelId="{46F29319-674E-48F5-AF3B-0EC5C5B850F9}" type="presParOf" srcId="{B406984E-4C05-4285-ADA7-0CBB2E1A8992}" destId="{C41015B7-FD15-4E7A-B511-C1AA891E922D}" srcOrd="5" destOrd="0" presId="urn:microsoft.com/office/officeart/2005/8/layout/hProcess9"/>
    <dgm:cxn modelId="{0351C630-3564-447E-9509-3C8CFB8AF6FB}" type="presParOf" srcId="{B406984E-4C05-4285-ADA7-0CBB2E1A8992}" destId="{FFA97757-52BA-4287-BD39-94E96901A8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9E313-3512-45DC-A150-3328D4564EB8}">
      <dsp:nvSpPr>
        <dsp:cNvPr id="0" name=""/>
        <dsp:cNvSpPr/>
      </dsp:nvSpPr>
      <dsp:spPr>
        <a:xfrm>
          <a:off x="545460" y="0"/>
          <a:ext cx="6181886" cy="453650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96742-28F0-4D80-A01D-9F2B5DD8B9A9}">
      <dsp:nvSpPr>
        <dsp:cNvPr id="0" name=""/>
        <dsp:cNvSpPr/>
      </dsp:nvSpPr>
      <dsp:spPr>
        <a:xfrm>
          <a:off x="1420" y="1360951"/>
          <a:ext cx="1703898" cy="18146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進入遊戲</a:t>
          </a:r>
          <a:endParaRPr lang="zh-TW" altLang="en-US" sz="4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84597" y="1444128"/>
        <a:ext cx="1537544" cy="1648247"/>
      </dsp:txXfrm>
    </dsp:sp>
    <dsp:sp modelId="{F9816AFD-68EC-4A07-8FE7-0FADA703F4B2}">
      <dsp:nvSpPr>
        <dsp:cNvPr id="0" name=""/>
        <dsp:cNvSpPr/>
      </dsp:nvSpPr>
      <dsp:spPr>
        <a:xfrm>
          <a:off x="1856776" y="1360951"/>
          <a:ext cx="1703898" cy="1814601"/>
        </a:xfrm>
        <a:prstGeom prst="roundRect">
          <a:avLst/>
        </a:prstGeom>
        <a:solidFill>
          <a:schemeClr val="accent5">
            <a:hueOff val="5107826"/>
            <a:satOff val="-2967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選擇角色</a:t>
          </a:r>
          <a:endParaRPr lang="zh-TW" altLang="en-US" sz="4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939953" y="1444128"/>
        <a:ext cx="1537544" cy="1648247"/>
      </dsp:txXfrm>
    </dsp:sp>
    <dsp:sp modelId="{A047F4A5-E44A-4E15-9382-241D683C89E5}">
      <dsp:nvSpPr>
        <dsp:cNvPr id="0" name=""/>
        <dsp:cNvSpPr/>
      </dsp:nvSpPr>
      <dsp:spPr>
        <a:xfrm>
          <a:off x="3712132" y="1360951"/>
          <a:ext cx="1703898" cy="1814601"/>
        </a:xfrm>
        <a:prstGeom prst="roundRect">
          <a:avLst/>
        </a:prstGeom>
        <a:solidFill>
          <a:schemeClr val="accent5">
            <a:hueOff val="10215652"/>
            <a:satOff val="-5935"/>
            <a:lumOff val="-36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選擇關卡</a:t>
          </a:r>
          <a:endParaRPr lang="zh-TW" altLang="en-US" sz="4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795309" y="1444128"/>
        <a:ext cx="1537544" cy="1648247"/>
      </dsp:txXfrm>
    </dsp:sp>
    <dsp:sp modelId="{FFA97757-52BA-4287-BD39-94E96901A845}">
      <dsp:nvSpPr>
        <dsp:cNvPr id="0" name=""/>
        <dsp:cNvSpPr/>
      </dsp:nvSpPr>
      <dsp:spPr>
        <a:xfrm>
          <a:off x="5567489" y="1360951"/>
          <a:ext cx="1703898" cy="1814601"/>
        </a:xfrm>
        <a:prstGeom prst="roundRect">
          <a:avLst/>
        </a:prstGeom>
        <a:solidFill>
          <a:schemeClr val="accent5">
            <a:hueOff val="15323477"/>
            <a:satOff val="-8902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開始戰鬥</a:t>
          </a:r>
          <a:endParaRPr lang="zh-TW" altLang="en-US" sz="4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5650666" y="1444128"/>
        <a:ext cx="1537544" cy="1648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3FE85-6B8F-45F9-AD31-D651D05684E6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55AF-DF01-4DD2-98DE-15641EC66E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2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55AF-DF01-4DD2-98DE-15641EC66E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5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0.wdp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1.wdp"/><Relationship Id="rId7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3588" y="1124744"/>
            <a:ext cx="8280920" cy="1512168"/>
          </a:xfrm>
        </p:spPr>
        <p:txBody>
          <a:bodyPr>
            <a:normAutofit fontScale="90000"/>
          </a:bodyPr>
          <a:lstStyle/>
          <a:p>
            <a:r>
              <a:rPr lang="zh-TW" altLang="en-US" sz="5400" dirty="0" smtClean="0"/>
              <a:t>數位遊戲設計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4000" dirty="0" smtClean="0"/>
              <a:t>期中報告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第三</a:t>
            </a:r>
            <a:r>
              <a:rPr lang="zh-TW" altLang="en-US" sz="4000" dirty="0"/>
              <a:t>組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指導教授</a:t>
            </a:r>
            <a:r>
              <a:rPr lang="zh-TW" altLang="en-US" sz="2400" dirty="0" smtClean="0"/>
              <a:t>：　林書成</a:t>
            </a:r>
            <a:endParaRPr lang="en-US" altLang="zh-TW" sz="2400" dirty="0" smtClean="0"/>
          </a:p>
          <a:p>
            <a:r>
              <a:rPr lang="zh-TW" altLang="en-US" sz="2400" dirty="0" smtClean="0"/>
              <a:t>　組員：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孫茂勛</a:t>
            </a:r>
            <a:endParaRPr lang="en-US" altLang="zh-TW" sz="2400" dirty="0" smtClean="0"/>
          </a:p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　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黃懷民</a:t>
            </a:r>
            <a:endParaRPr lang="en-US" altLang="zh-TW" sz="2400" dirty="0" smtClean="0"/>
          </a:p>
          <a:p>
            <a:r>
              <a:rPr lang="en-US" altLang="zh-TW" sz="2400" dirty="0" smtClean="0"/>
              <a:t>		</a:t>
            </a:r>
            <a:r>
              <a:rPr lang="zh-TW" altLang="en-US" sz="2400" dirty="0" smtClean="0"/>
              <a:t>賴</a:t>
            </a:r>
            <a:r>
              <a:rPr lang="zh-TW" altLang="en-US" sz="2400" dirty="0"/>
              <a:t>煒勛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6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</a:t>
            </a:r>
            <a:r>
              <a:rPr lang="zh-TW" altLang="en-US" sz="3600" dirty="0" smtClean="0"/>
              <a:t>角色設計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主角：白血球、紅血球</a:t>
            </a:r>
          </a:p>
          <a:p>
            <a:r>
              <a:rPr lang="zh-TW" altLang="zh-TW" dirty="0"/>
              <a:t>怪物：細菌、病毒</a:t>
            </a:r>
          </a:p>
          <a:p>
            <a:r>
              <a:rPr lang="zh-TW" altLang="zh-TW" dirty="0"/>
              <a:t>被保護者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構思中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654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白血球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64">
                        <a14:backgroundMark x1="5682" y1="45912" x2="5682" y2="45912"/>
                        <a14:backgroundMark x1="11932" y1="78616" x2="11932" y2="78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3028865" cy="2736304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紅血球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45" y="2780928"/>
            <a:ext cx="3168352" cy="277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怪物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3096344" cy="333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39501"/>
            <a:ext cx="1800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66" y="1227234"/>
            <a:ext cx="1590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8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" y="4644476"/>
            <a:ext cx="2171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6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</a:t>
            </a:r>
            <a:r>
              <a:rPr lang="zh-TW" altLang="en-US" sz="3600" dirty="0"/>
              <a:t>遊戲流程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b="1" dirty="0"/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827584" y="1700808"/>
          <a:ext cx="727280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4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－開始畫面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72" y="1297880"/>
            <a:ext cx="91698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3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－遊戲介面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6" y="1124744"/>
            <a:ext cx="9209139" cy="526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Shou-Ji-Ling-Sheng-WWE-John-Cena-Chu-Chang-Yin-Le-Shou-Ji-Ling-Sheng-WWE-John-Cena-Chu-Chang-Yin-Le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660.312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7544" y="2991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283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－戰鬥畫面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38" y="1268760"/>
            <a:ext cx="9161138" cy="517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遊戲世界－</a:t>
            </a:r>
            <a:r>
              <a:rPr lang="zh-TW" altLang="en-US" sz="3600" dirty="0"/>
              <a:t>遊戲流程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遊戲玩法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61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遊戲世界－</a:t>
            </a:r>
            <a:r>
              <a:rPr lang="zh-TW" altLang="en-US" sz="3600" dirty="0"/>
              <a:t>遊戲流程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sz="3600" dirty="0" smtClean="0"/>
              <a:t>破關條件</a:t>
            </a:r>
            <a:endParaRPr lang="en-US" altLang="zh-TW" sz="3600" dirty="0"/>
          </a:p>
          <a:p>
            <a:pPr lvl="1"/>
            <a:r>
              <a:rPr lang="zh-TW" altLang="zh-TW" dirty="0" smtClean="0">
                <a:solidFill>
                  <a:srgbClr val="FF0000"/>
                </a:solidFill>
              </a:rPr>
              <a:t>一般</a:t>
            </a:r>
            <a:r>
              <a:rPr lang="zh-TW" altLang="zh-TW" dirty="0">
                <a:solidFill>
                  <a:srgbClr val="FF0000"/>
                </a:solidFill>
              </a:rPr>
              <a:t>關卡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將每關指定數量的病毒全數消滅</a:t>
            </a:r>
            <a:r>
              <a:rPr lang="zh-TW" altLang="zh-TW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zh-TW" dirty="0" smtClean="0">
                <a:solidFill>
                  <a:srgbClr val="FF0000"/>
                </a:solidFill>
              </a:rPr>
              <a:t>魔王</a:t>
            </a:r>
            <a:r>
              <a:rPr lang="zh-TW" altLang="zh-TW" dirty="0">
                <a:solidFill>
                  <a:srgbClr val="FF0000"/>
                </a:solidFill>
              </a:rPr>
              <a:t>關卡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利用魔王召喚的病毒作為攻擊武器攻擊魔王，將魔王</a:t>
            </a:r>
            <a:r>
              <a:rPr lang="zh-TW" altLang="zh-TW" dirty="0" smtClean="0">
                <a:solidFill>
                  <a:srgbClr val="FF0000"/>
                </a:solidFill>
              </a:rPr>
              <a:t>消滅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隱藏</a:t>
            </a:r>
            <a:r>
              <a:rPr lang="zh-TW" altLang="en-US" dirty="0" smtClean="0">
                <a:solidFill>
                  <a:srgbClr val="FF0000"/>
                </a:solidFill>
              </a:rPr>
              <a:t>關卡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 ？</a:t>
            </a:r>
            <a:endParaRPr lang="zh-TW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遊戲世界－</a:t>
            </a:r>
            <a:r>
              <a:rPr lang="zh-TW" altLang="en-US" sz="3600" dirty="0"/>
              <a:t>遊戲流程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魔王設計：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/>
              <a:t>每完成</a:t>
            </a:r>
            <a:r>
              <a:rPr lang="en-US" altLang="zh-TW" dirty="0"/>
              <a:t>3</a:t>
            </a:r>
            <a:r>
              <a:rPr lang="zh-TW" altLang="zh-TW" dirty="0"/>
              <a:t>關就會有一個魔王關卡，魔王具有下列特性</a:t>
            </a:r>
            <a:r>
              <a:rPr lang="en-US" altLang="zh-TW" dirty="0"/>
              <a:t>:</a:t>
            </a:r>
            <a:endParaRPr lang="zh-TW" altLang="zh-TW" dirty="0"/>
          </a:p>
          <a:p>
            <a:pPr>
              <a:buFont typeface="Wingdings" pitchFamily="2" charset="2"/>
              <a:buChar char="Ø"/>
            </a:pPr>
            <a:r>
              <a:rPr lang="zh-TW" altLang="zh-TW" dirty="0"/>
              <a:t>更高的血量</a:t>
            </a:r>
          </a:p>
          <a:p>
            <a:pPr lvl="0">
              <a:buFont typeface="Wingdings" pitchFamily="2" charset="2"/>
              <a:buChar char="Ø"/>
            </a:pPr>
            <a:r>
              <a:rPr lang="zh-TW" altLang="zh-TW" dirty="0"/>
              <a:t>召喚病毒</a:t>
            </a:r>
            <a:r>
              <a:rPr lang="en-US" altLang="zh-TW" dirty="0"/>
              <a:t> : </a:t>
            </a:r>
            <a:r>
              <a:rPr lang="zh-TW" altLang="zh-TW" dirty="0"/>
              <a:t>每隔一定時間會召喚數隻</a:t>
            </a:r>
            <a:r>
              <a:rPr lang="zh-TW" altLang="zh-TW" dirty="0" smtClean="0"/>
              <a:t>病毒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zh-TW" altLang="zh-TW" dirty="0"/>
              <a:t>多元的移動方式</a:t>
            </a:r>
          </a:p>
          <a:p>
            <a:pPr lvl="0">
              <a:buFont typeface="Wingdings" pitchFamily="2" charset="2"/>
              <a:buChar char="Ø"/>
            </a:pPr>
            <a:endParaRPr lang="zh-TW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16" y="4263355"/>
            <a:ext cx="2426937" cy="261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0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遊戲世界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背景故事</a:t>
            </a:r>
            <a:endParaRPr lang="en-US" altLang="zh-TW" dirty="0" smtClean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dirty="0"/>
              <a:t>角色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1"/>
            <a:r>
              <a:rPr lang="zh-TW" altLang="en-US" dirty="0"/>
              <a:t>遊戲特色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製作細節</a:t>
            </a:r>
            <a:endParaRPr lang="en-US" altLang="zh-TW" dirty="0" smtClean="0"/>
          </a:p>
          <a:p>
            <a:pPr lvl="1"/>
            <a:r>
              <a:rPr lang="zh-TW" altLang="en-US" dirty="0"/>
              <a:t>開發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時間表</a:t>
            </a:r>
            <a:endParaRPr lang="en-US" altLang="zh-TW" dirty="0" smtClean="0"/>
          </a:p>
          <a:p>
            <a:pPr lvl="1"/>
            <a:r>
              <a:rPr lang="zh-TW" altLang="en-US" dirty="0"/>
              <a:t>現況</a:t>
            </a:r>
          </a:p>
        </p:txBody>
      </p:sp>
    </p:spTree>
    <p:extLst>
      <p:ext uri="{BB962C8B-B14F-4D97-AF65-F5344CB8AC3E}">
        <p14:creationId xmlns:p14="http://schemas.microsoft.com/office/powerpoint/2010/main" val="32592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</a:t>
            </a:r>
            <a:r>
              <a:rPr lang="zh-TW" altLang="en-US" dirty="0" smtClean="0"/>
              <a:t>－</a:t>
            </a:r>
            <a:r>
              <a:rPr lang="zh-TW" altLang="en-US" sz="3600" dirty="0"/>
              <a:t>遊戲特色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特殊關卡的設計</a:t>
            </a:r>
            <a:r>
              <a:rPr lang="en-US" altLang="zh-TW" dirty="0"/>
              <a:t>:</a:t>
            </a:r>
            <a:r>
              <a:rPr lang="zh-TW" altLang="zh-TW" dirty="0"/>
              <a:t>不同部位</a:t>
            </a:r>
            <a:r>
              <a:rPr lang="en-US" altLang="zh-TW" dirty="0"/>
              <a:t>(</a:t>
            </a:r>
            <a:r>
              <a:rPr lang="zh-TW" altLang="zh-TW" dirty="0"/>
              <a:t>關卡</a:t>
            </a:r>
            <a:r>
              <a:rPr lang="en-US" altLang="zh-TW" dirty="0"/>
              <a:t>)</a:t>
            </a:r>
            <a:r>
              <a:rPr lang="zh-TW" altLang="zh-TW" dirty="0"/>
              <a:t>的出現有機率觸發特殊關卡，根據不同出現關卡的組合可挑戰更多隱藏關卡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/>
            <a:endParaRPr lang="zh-TW" altLang="zh-TW" dirty="0"/>
          </a:p>
          <a:p>
            <a:pPr lvl="0"/>
            <a:r>
              <a:rPr lang="zh-TW" altLang="zh-TW" dirty="0"/>
              <a:t>不同造型</a:t>
            </a:r>
            <a:r>
              <a:rPr lang="en-US" altLang="zh-TW" dirty="0"/>
              <a:t>:</a:t>
            </a:r>
            <a:r>
              <a:rPr lang="zh-TW" altLang="zh-TW" dirty="0"/>
              <a:t>遊戲中獲得的成就可以解鎖新造型，擁有不同的樣貌以及攻擊</a:t>
            </a:r>
            <a:r>
              <a:rPr lang="zh-TW" altLang="zh-TW" dirty="0" smtClean="0"/>
              <a:t>效果。</a:t>
            </a:r>
            <a:endParaRPr lang="en-US" altLang="zh-TW" dirty="0" smtClean="0"/>
          </a:p>
          <a:p>
            <a:pPr marL="0" lvl="0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獨特的遊戲玩法</a:t>
            </a:r>
            <a:r>
              <a:rPr lang="en-US" altLang="zh-TW" dirty="0"/>
              <a:t>:</a:t>
            </a:r>
            <a:r>
              <a:rPr lang="zh-TW" altLang="zh-TW" dirty="0"/>
              <a:t>結合雪人兄弟以及卡比之星的全新遊戲玩法。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zh-TW" b="1" u="sng" dirty="0"/>
              <a:t>開發人員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指導</a:t>
            </a:r>
            <a:r>
              <a:rPr lang="zh-TW" altLang="en-US" dirty="0"/>
              <a:t>教授</a:t>
            </a:r>
            <a:r>
              <a:rPr lang="zh-TW" altLang="zh-TW" dirty="0" smtClean="0"/>
              <a:t>：楊書成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教授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企劃：黃懷民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程式：孫茂勛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美術：賴煒勛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u="sng" dirty="0"/>
              <a:t>預算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	Many </a:t>
            </a:r>
            <a:r>
              <a:rPr lang="en-US" altLang="zh-TW" dirty="0" err="1" smtClean="0"/>
              <a:t>Many</a:t>
            </a:r>
            <a:r>
              <a:rPr lang="en-US" altLang="zh-TW" dirty="0" smtClean="0"/>
              <a:t> Time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b="1" u="sng" dirty="0" smtClean="0"/>
              <a:t>時間表</a:t>
            </a:r>
            <a:endParaRPr lang="zh-TW" altLang="zh-TW" dirty="0" smtClean="0"/>
          </a:p>
          <a:p>
            <a:pPr marL="0" indent="0">
              <a:buNone/>
            </a:pPr>
            <a:r>
              <a:rPr lang="zh-TW" altLang="zh-TW" b="1" u="sng" dirty="0" smtClean="0"/>
              <a:t>現況</a:t>
            </a:r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4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時間表：</a:t>
            </a:r>
            <a:endParaRPr lang="en-US" altLang="zh-TW" dirty="0" smtClean="0"/>
          </a:p>
          <a:p>
            <a:r>
              <a:rPr lang="en-US" altLang="zh-TW" dirty="0"/>
              <a:t>3/08 </a:t>
            </a:r>
            <a:r>
              <a:rPr lang="zh-TW" altLang="zh-TW" dirty="0"/>
              <a:t>第一次開會 遊戲構思</a:t>
            </a:r>
            <a:r>
              <a:rPr lang="en-US" altLang="zh-TW" dirty="0"/>
              <a:t> (</a:t>
            </a:r>
            <a:r>
              <a:rPr lang="zh-TW" altLang="zh-TW" dirty="0"/>
              <a:t>細胞塔防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3/15 </a:t>
            </a:r>
            <a:r>
              <a:rPr lang="zh-TW" altLang="zh-TW" dirty="0"/>
              <a:t>第二次開會 架構 分工</a:t>
            </a:r>
          </a:p>
          <a:p>
            <a:r>
              <a:rPr lang="en-US" altLang="zh-TW" dirty="0"/>
              <a:t>3/21 </a:t>
            </a:r>
            <a:r>
              <a:rPr lang="zh-TW" altLang="zh-TW" dirty="0"/>
              <a:t>第三次開會 </a:t>
            </a:r>
            <a:r>
              <a:rPr lang="zh-TW" altLang="en-US" dirty="0"/>
              <a:t>更改遊戲模式</a:t>
            </a:r>
            <a:endParaRPr lang="zh-TW" altLang="zh-TW" dirty="0"/>
          </a:p>
          <a:p>
            <a:r>
              <a:rPr lang="en-US" altLang="zh-TW" dirty="0"/>
              <a:t>3/31 </a:t>
            </a:r>
            <a:r>
              <a:rPr lang="zh-TW" altLang="zh-TW" dirty="0"/>
              <a:t>第四次開會 內容</a:t>
            </a:r>
            <a:r>
              <a:rPr lang="zh-TW" altLang="zh-TW" dirty="0" smtClean="0"/>
              <a:t>簡介</a:t>
            </a:r>
            <a:endParaRPr lang="en-US" altLang="zh-TW" dirty="0" smtClean="0"/>
          </a:p>
          <a:p>
            <a:r>
              <a:rPr lang="en-US" altLang="zh-TW" dirty="0"/>
              <a:t>4/07 </a:t>
            </a:r>
            <a:r>
              <a:rPr lang="zh-TW" altLang="zh-TW" dirty="0"/>
              <a:t>第五次</a:t>
            </a:r>
            <a:r>
              <a:rPr lang="zh-TW" altLang="zh-TW" dirty="0" smtClean="0"/>
              <a:t>開會</a:t>
            </a:r>
            <a:r>
              <a:rPr lang="zh-TW" altLang="en-US" dirty="0" smtClean="0"/>
              <a:t> 製作企畫書與簡報</a:t>
            </a:r>
            <a:endParaRPr lang="en-US" altLang="zh-TW" dirty="0" smtClean="0"/>
          </a:p>
          <a:p>
            <a:r>
              <a:rPr lang="en-US" altLang="zh-TW" dirty="0" smtClean="0"/>
              <a:t>4/13</a:t>
            </a:r>
            <a:r>
              <a:rPr lang="zh-TW" altLang="en-US" dirty="0" smtClean="0"/>
              <a:t> 第一次與教授開會</a:t>
            </a:r>
            <a:endParaRPr lang="en-US" altLang="zh-TW" dirty="0" smtClean="0"/>
          </a:p>
          <a:p>
            <a:r>
              <a:rPr lang="en-US" altLang="zh-TW" dirty="0" smtClean="0"/>
              <a:t>4/20</a:t>
            </a:r>
            <a:r>
              <a:rPr lang="zh-TW" altLang="en-US" dirty="0" smtClean="0"/>
              <a:t> 第二次與教授開會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3916" y1="31418" x2="13916" y2="31418"/>
                        <a14:foregroundMark x1="31392" y1="27203" x2="31392" y2="27203"/>
                        <a14:foregroundMark x1="24919" y1="48276" x2="24919" y2="48276"/>
                        <a14:foregroundMark x1="43689" y1="50958" x2="43689" y2="50958"/>
                        <a14:foregroundMark x1="60518" y1="31801" x2="60518" y2="31801"/>
                        <a14:foregroundMark x1="69256" y1="39847" x2="69256" y2="39847"/>
                        <a14:foregroundMark x1="76375" y1="40230" x2="76375" y2="40230"/>
                        <a14:foregroundMark x1="93528" y1="48276" x2="93528" y2="48276"/>
                        <a14:foregroundMark x1="91262" y1="70498" x2="91262" y2="70498"/>
                        <a14:foregroundMark x1="57605" y1="49425" x2="57605" y2="49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341003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8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開始</a:t>
            </a:r>
            <a:r>
              <a:rPr lang="zh-TW" altLang="en-US" dirty="0"/>
              <a:t>之前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7380"/>
            <a:ext cx="7405211" cy="4171602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261039" cy="417402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1027">
            <a:off x="0" y="1556792"/>
            <a:ext cx="3930080" cy="3571382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517">
            <a:off x="4390151" y="840929"/>
            <a:ext cx="4885497" cy="27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15" y="1556792"/>
            <a:ext cx="4339323" cy="37444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198">
            <a:off x="101294" y="1455570"/>
            <a:ext cx="4038600" cy="3032621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389">
            <a:off x="5458614" y="719058"/>
            <a:ext cx="3243263" cy="2473461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16" y="3713409"/>
            <a:ext cx="5590384" cy="31445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8212">
            <a:off x="913291" y="4967703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我們</a:t>
            </a:r>
            <a:r>
              <a:rPr lang="zh-TW" altLang="zh-TW" dirty="0"/>
              <a:t>想做出一款能符合大眾胃口，不需要高難度的操作也能輕鬆遊玩的大眾</a:t>
            </a:r>
            <a:r>
              <a:rPr lang="zh-TW" altLang="zh-TW" dirty="0" smtClean="0"/>
              <a:t>遊戲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我們結合</a:t>
            </a:r>
            <a:r>
              <a:rPr lang="zh-TW" altLang="zh-TW" dirty="0" smtClean="0"/>
              <a:t>「</a:t>
            </a:r>
            <a:r>
              <a:rPr lang="zh-TW" altLang="zh-TW" dirty="0"/>
              <a:t>雪人兄弟</a:t>
            </a:r>
            <a:r>
              <a:rPr lang="zh-TW" altLang="zh-TW" dirty="0" smtClean="0"/>
              <a:t>」</a:t>
            </a:r>
            <a:r>
              <a:rPr lang="zh-TW" altLang="en-US" dirty="0" smtClean="0"/>
              <a:t>與</a:t>
            </a:r>
            <a:r>
              <a:rPr lang="zh-TW" altLang="zh-TW" dirty="0" smtClean="0"/>
              <a:t>「</a:t>
            </a:r>
            <a:r>
              <a:rPr lang="zh-TW" altLang="zh-TW" dirty="0"/>
              <a:t>卡比之星</a:t>
            </a:r>
            <a:r>
              <a:rPr lang="zh-TW" altLang="zh-TW" dirty="0" smtClean="0"/>
              <a:t>」的</a:t>
            </a:r>
            <a:r>
              <a:rPr lang="zh-TW" altLang="zh-TW" dirty="0"/>
              <a:t>玩法，創造出一種新的獨特風格，不僅能吸引玩家遊玩，亦能勾起兒時回憶。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68" y="1100258"/>
            <a:ext cx="2159816" cy="121489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038437"/>
            <a:ext cx="2053258" cy="1368839"/>
          </a:xfrm>
          <a:prstGeom prst="rect">
            <a:avLst/>
          </a:prstGeom>
        </p:spPr>
      </p:pic>
      <p:sp>
        <p:nvSpPr>
          <p:cNvPr id="8" name="十字形 7"/>
          <p:cNvSpPr/>
          <p:nvPr/>
        </p:nvSpPr>
        <p:spPr>
          <a:xfrm>
            <a:off x="6372200" y="1454163"/>
            <a:ext cx="785158" cy="789095"/>
          </a:xfrm>
          <a:prstGeom prst="plus">
            <a:avLst>
              <a:gd name="adj" fmla="val 406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6487142" y="2435125"/>
            <a:ext cx="555274" cy="705649"/>
          </a:xfrm>
          <a:prstGeom prst="downArrow">
            <a:avLst>
              <a:gd name="adj1" fmla="val 4508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14" y="3501008"/>
            <a:ext cx="1753929" cy="2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於是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280" y="1772816"/>
            <a:ext cx="9721080" cy="1523845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422108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cap="all" spc="5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誕生了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7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遊戲世界－</a:t>
            </a:r>
            <a:r>
              <a:rPr lang="zh-TW" altLang="en-US" sz="3600" dirty="0" smtClean="0"/>
              <a:t>背景故事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在未來的世界，細菌病毒因某次的突變產生出人類自主無法抵抗的型態，只有它們自己才能摧毀自己，且人類自主的防禦功能是無法消滅它們</a:t>
            </a:r>
            <a:r>
              <a:rPr lang="zh-TW" altLang="zh-TW" sz="2400" dirty="0" smtClean="0"/>
              <a:t>的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			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2171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61" y="2839330"/>
            <a:ext cx="2171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70" y="4509120"/>
            <a:ext cx="2171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6" y="3642345"/>
            <a:ext cx="1590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46" y="3095087"/>
            <a:ext cx="1830347" cy="16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15" y="3095087"/>
            <a:ext cx="1804893" cy="191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94565" y1="56180" x2="94565" y2="56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4" y="4490640"/>
            <a:ext cx="1778754" cy="172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41219"/>
            <a:ext cx="1800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95" y="4377308"/>
            <a:ext cx="1800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20" y="2756122"/>
            <a:ext cx="1800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9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遊戲世界－</a:t>
            </a:r>
            <a:r>
              <a:rPr lang="zh-TW" altLang="en-US" sz="3600" dirty="0"/>
              <a:t>背景故事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 smtClean="0"/>
              <a:t>雖然如此</a:t>
            </a:r>
            <a:r>
              <a:rPr lang="zh-TW" altLang="zh-TW" sz="2400" dirty="0"/>
              <a:t>，人類亦有應變之策，科學家做出了能自由操控的血球，我們必須操作這些血球將細菌病毒吞噬，當成子彈後吐出撞擊其他的細菌病毒，才能徹底消滅它們。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34" b="98817" l="592" r="97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08" y="2636912"/>
            <a:ext cx="3152750" cy="31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364" r="100000">
                        <a14:backgroundMark x1="79545" y1="94118" x2="79545" y2="94118"/>
                        <a14:backgroundMark x1="70000" y1="91176" x2="70000" y2="91176"/>
                        <a14:backgroundMark x1="62727" y1="95588" x2="76364" y2="9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2996952"/>
            <a:ext cx="2833001" cy="26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7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866</TotalTime>
  <Words>479</Words>
  <Application>Microsoft Office PowerPoint</Application>
  <PresentationFormat>如螢幕大小 (4:3)</PresentationFormat>
  <Paragraphs>109</Paragraphs>
  <Slides>23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华文行楷</vt:lpstr>
      <vt:lpstr>微軟正黑體</vt:lpstr>
      <vt:lpstr>新細明體</vt:lpstr>
      <vt:lpstr>Arial</vt:lpstr>
      <vt:lpstr>Calibri</vt:lpstr>
      <vt:lpstr>Cambria</vt:lpstr>
      <vt:lpstr>Wingdings</vt:lpstr>
      <vt:lpstr>Wingdings 2</vt:lpstr>
      <vt:lpstr>行雲流水</vt:lpstr>
      <vt:lpstr>數位遊戲設計 期中報告 第三組</vt:lpstr>
      <vt:lpstr>目錄</vt:lpstr>
      <vt:lpstr>在開始之前</vt:lpstr>
      <vt:lpstr>PowerPoint 簡報</vt:lpstr>
      <vt:lpstr>PowerPoint 簡報</vt:lpstr>
      <vt:lpstr>基本概念</vt:lpstr>
      <vt:lpstr>於是</vt:lpstr>
      <vt:lpstr>遊戲世界－背景故事</vt:lpstr>
      <vt:lpstr>遊戲世界－背景故事</vt:lpstr>
      <vt:lpstr>遊戲世界－角色設計</vt:lpstr>
      <vt:lpstr>主角</vt:lpstr>
      <vt:lpstr>怪物</vt:lpstr>
      <vt:lpstr>遊戲世界－遊戲流程</vt:lpstr>
      <vt:lpstr>遊戲世界－開始畫面</vt:lpstr>
      <vt:lpstr>遊戲世界－遊戲介面</vt:lpstr>
      <vt:lpstr>遊戲世界－戰鬥畫面</vt:lpstr>
      <vt:lpstr>遊戲世界－遊戲流程</vt:lpstr>
      <vt:lpstr>遊戲世界－遊戲流程</vt:lpstr>
      <vt:lpstr>遊戲世界－遊戲流程</vt:lpstr>
      <vt:lpstr>遊戲世界－遊戲特色</vt:lpstr>
      <vt:lpstr>製作細節</vt:lpstr>
      <vt:lpstr>製作細節</vt:lpstr>
      <vt:lpstr>現況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More</dc:title>
  <dc:creator>user1</dc:creator>
  <cp:lastModifiedBy>孫茂勛</cp:lastModifiedBy>
  <cp:revision>31</cp:revision>
  <dcterms:created xsi:type="dcterms:W3CDTF">2016-04-19T08:08:10Z</dcterms:created>
  <dcterms:modified xsi:type="dcterms:W3CDTF">2016-04-22T02:31:00Z</dcterms:modified>
</cp:coreProperties>
</file>