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D9E01-0A68-F25A-DD69-421082CD6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D5785E-7830-6F6F-F676-52E86FBEF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F432F3-D988-569B-56CA-3E0DFCAF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9A12-BE98-4D73-9938-027AD4802002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45BCE-D036-4CD9-0DEC-64A3737E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5FDE4B-BB09-C06F-4F2B-4CA5C2D4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BDF4-18FB-4929-85A6-98A194374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14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40F99-7E5E-1B32-A0DF-D909A44F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68E66E-3BEF-C842-6541-2292AD348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EC75A-657E-0F10-0C4A-351825A2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9A12-BE98-4D73-9938-027AD4802002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42AC4A-379D-0522-ED66-1E5DFCB8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09F2FD-5236-3ACC-0961-D7EEB4FC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BDF4-18FB-4929-85A6-98A194374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85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C47411-E823-C69D-F779-E46CE3D85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B48C1B-1CC6-D177-6AC3-1AB6B1692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5F1C3F-150B-7CD4-3FA9-E746671F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9A12-BE98-4D73-9938-027AD4802002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44A3E-B0AA-1EC5-E86D-9F8C1CDC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FED5DA-0A80-A750-E966-B195C285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BDF4-18FB-4929-85A6-98A194374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66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0186F-5E6E-B638-DC26-F71AD147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DBC55-556C-B7AD-57AB-0041EE1B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ABF11-7012-8F21-C8F1-D6520D6A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9A12-BE98-4D73-9938-027AD4802002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76F98A-D973-130E-669D-6862ED5F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9F17B-A153-02AB-1A35-5100AAAB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BDF4-18FB-4929-85A6-98A194374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66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D9805-287D-1501-301D-5BD217D2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879627-1E7C-4D48-D4A1-CC6B0749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08EC58-01C0-BE0F-1CE4-13AB4590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9A12-BE98-4D73-9938-027AD4802002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A6A94-24E3-7A89-0DED-A468D21C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6DE244-BE05-9B96-9DB6-4571C71A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BDF4-18FB-4929-85A6-98A194374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0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AB32E-0603-A312-F56C-5EBAA1F3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A1473-9BEC-6E2A-7336-75571D114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CEE0AD-0F9F-369C-EAB7-4071F8423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62CABB-8CC5-414E-9684-D08969BE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9A12-BE98-4D73-9938-027AD4802002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71657E-041C-3CED-3546-60A1BB25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C9337F-388C-0E32-DEE3-7724143F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BDF4-18FB-4929-85A6-98A194374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70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75EBB-F24A-E52E-1AEF-DAF14894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DB153E-9E00-4D2C-B968-97006E7B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175A7D-6BD2-F1CF-511F-D4FED1EC9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817A6E-47EC-6FF1-79CB-46E112375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8E4AE0-77E3-0FEB-26C7-F7EB5A0A4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3AF1DB7-29D2-BECB-FDC3-1FE93448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9A12-BE98-4D73-9938-027AD4802002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114D4C-8CF0-DC41-43B2-C84EF25F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198123-5110-26AA-943A-FD8E646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BDF4-18FB-4929-85A6-98A194374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65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59461-FE59-CFAB-BD90-6B625216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D5A7A1-66D0-CFD7-FBB3-E5CEB330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9A12-BE98-4D73-9938-027AD4802002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FB957E-D70C-CFB1-1BB0-1B89F34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1E84C4-C78E-D871-2E09-46C304E5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BDF4-18FB-4929-85A6-98A194374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89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87E39F-C952-E67B-2648-C8E0C7E9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9A12-BE98-4D73-9938-027AD4802002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6C1C52-32D2-C9E8-F11D-C8575192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922CD6-2925-12A4-8B1E-6E108E57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BDF4-18FB-4929-85A6-98A194374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6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632C8-721A-5E72-8E14-EAE218C8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C5028-E3C4-5019-9A5D-03F9D38C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E54A54-053E-3BB0-EB72-E1E531AF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E9DC9A-89DF-D98D-AFD6-41BEEA7D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9A12-BE98-4D73-9938-027AD4802002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EB5DCA-C230-6FF5-B8EF-779FE988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32BA9D-68F2-A6EF-80EB-755CEF27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BDF4-18FB-4929-85A6-98A194374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8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88BD2-9D34-309E-AA53-F538B284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2C2ECFD-1F5B-16C4-1146-2F8869383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408DCD-8C1D-6B1E-4794-EAA10FD5D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FE0ADF-E28A-2A5D-A83C-C9A6A92E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9A12-BE98-4D73-9938-027AD4802002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6567F2-1196-9CC8-BA62-5ED64219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CFF076-CBB0-FDAB-A63B-FEC917A9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BDF4-18FB-4929-85A6-98A194374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72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825579-D276-8450-38E7-C5EE418F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479EE7-2E75-1545-5E9E-FEBA42DE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82F56-74D4-1EA5-D7BF-1345106E6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C9A12-BE98-4D73-9938-027AD4802002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DB1AD-10A5-8973-92CE-D5F204A15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BDEF6-B8ED-0A99-B3C6-025733C3F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BDF4-18FB-4929-85A6-98A194374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07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51E0F-2BA0-5749-36D1-4A6F9A2FE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hw01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137C60-910F-4349-325B-9F60F13B7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以後別做朋友</a:t>
            </a:r>
          </a:p>
        </p:txBody>
      </p:sp>
    </p:spTree>
    <p:extLst>
      <p:ext uri="{BB962C8B-B14F-4D97-AF65-F5344CB8AC3E}">
        <p14:creationId xmlns:p14="http://schemas.microsoft.com/office/powerpoint/2010/main" val="387067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A83CF-4A8C-2B99-6EE7-D7FAAC85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F31E7-6C56-DDC8-3E0B-1BE493A5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習慣聽你分享生活細節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害怕破壞完美的平衡點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保持著距離一顆心的遙遠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我的寂寞你就聽不見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72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ED62C-E7B1-68F2-8320-0A0CA707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A9A73-EFF9-E6BF-ED4D-4DCC35EE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我走回從前你往未來飛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遇見對的人錯過交叉點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明明你就已經站在我面前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我卻不斷揮手說再見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6067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7DEBF-7602-E063-903A-F3E1296C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9ADF3-20AF-0138-7B84-9A9818D4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以後別做朋友 朋友不能牽手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想愛你的衝動 我只能笑著帶過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最好的朋友 有些夢 不能說出口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就不用承擔 會失去你的心痛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382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B4E3B-1559-7438-9710-83DECB60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AC5C0-082D-9189-2BB8-85F86BE0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以後別做朋友 朋友不能牽手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想愛你的衝動 我只能笑著帶過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最好的朋友 有些夢 不能說出口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就不用承擔 會失去你的心痛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1254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54AE-FAAE-6794-A5D7-0FFB5EA9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435A6A-8AE3-C835-F982-CE184049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忍住失控 太折磨 我自作自受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回憶都是我 好不了的傷口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720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1A973-A791-E7B8-7B65-F58AB854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808FA-83E7-947F-E6E9-10A7D930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以後還是朋友 還是你最懂我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我們有始有終 就走到世界盡頭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永遠的朋友 祝福我 遇見愛以後</a:t>
            </a:r>
            <a:br>
              <a:rPr lang="zh-TW" altLang="en-US" sz="5400" dirty="0"/>
            </a:br>
            <a:r>
              <a:rPr lang="zh-TW" alt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不會再懦弱 緊緊握住那雙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2298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190</Words>
  <Application>Microsoft Office PowerPoint</Application>
  <PresentationFormat>寬螢幕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佈景主題</vt:lpstr>
      <vt:lpstr>hw01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hw01</dc:title>
  <dc:creator>Chen Han Yu</dc:creator>
  <cp:lastModifiedBy>Chen Han Yu</cp:lastModifiedBy>
  <cp:revision>1</cp:revision>
  <dcterms:created xsi:type="dcterms:W3CDTF">2022-11-05T07:10:24Z</dcterms:created>
  <dcterms:modified xsi:type="dcterms:W3CDTF">2022-11-05T07:13:14Z</dcterms:modified>
</cp:coreProperties>
</file>