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72" r:id="rId7"/>
    <p:sldId id="273" r:id="rId8"/>
    <p:sldId id="278" r:id="rId9"/>
    <p:sldId id="279" r:id="rId10"/>
    <p:sldId id="260" r:id="rId11"/>
    <p:sldId id="286" r:id="rId12"/>
    <p:sldId id="274" r:id="rId13"/>
    <p:sldId id="281" r:id="rId14"/>
    <p:sldId id="275" r:id="rId15"/>
    <p:sldId id="283" r:id="rId16"/>
    <p:sldId id="282" r:id="rId17"/>
    <p:sldId id="276" r:id="rId18"/>
    <p:sldId id="285" r:id="rId19"/>
    <p:sldId id="284" r:id="rId20"/>
    <p:sldId id="287" r:id="rId21"/>
    <p:sldId id="280" r:id="rId22"/>
    <p:sldId id="261" r:id="rId23"/>
    <p:sldId id="277" r:id="rId24"/>
    <p:sldId id="271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S+WBXebZdzFLfcpOCFjCE4nHW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69A78-A112-42C5-BA2F-C060BDF0FF43}" type="doc">
      <dgm:prSet loTypeId="urn:microsoft.com/office/officeart/2005/8/layout/radial6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AAE6DA72-6A46-48E5-A27E-41E007E82F5A}">
      <dgm:prSet phldrT="[文字]"/>
      <dgm:spPr/>
      <dgm:t>
        <a:bodyPr/>
        <a:lstStyle/>
        <a:p>
          <a:pPr algn="l"/>
          <a:r>
            <a:rPr lang="en-US" altLang="zh-TW" dirty="0"/>
            <a:t>System</a:t>
          </a:r>
          <a:endParaRPr lang="zh-TW" altLang="en-US" dirty="0"/>
        </a:p>
      </dgm:t>
    </dgm:pt>
    <dgm:pt modelId="{E9D448C7-089E-4E7D-B7B4-9987718730BF}" type="parTrans" cxnId="{70ED7ECC-B31F-44A1-8632-BB61A4CA9B6C}">
      <dgm:prSet/>
      <dgm:spPr/>
      <dgm:t>
        <a:bodyPr/>
        <a:lstStyle/>
        <a:p>
          <a:endParaRPr lang="zh-TW" altLang="en-US"/>
        </a:p>
      </dgm:t>
    </dgm:pt>
    <dgm:pt modelId="{82688BBF-EEA6-4AFF-A037-F9F6A8FEABD2}" type="sibTrans" cxnId="{70ED7ECC-B31F-44A1-8632-BB61A4CA9B6C}">
      <dgm:prSet/>
      <dgm:spPr/>
      <dgm:t>
        <a:bodyPr/>
        <a:lstStyle/>
        <a:p>
          <a:endParaRPr lang="zh-TW" altLang="en-US"/>
        </a:p>
      </dgm:t>
    </dgm:pt>
    <dgm:pt modelId="{67E46A76-3723-4947-A43C-EB6851E3362E}">
      <dgm:prSet phldrT="[文字]"/>
      <dgm:spPr/>
      <dgm:t>
        <a:bodyPr/>
        <a:lstStyle/>
        <a:p>
          <a:r>
            <a:rPr lang="en-US" altLang="en-US" dirty="0"/>
            <a:t>Symbol Table</a:t>
          </a:r>
          <a:endParaRPr lang="zh-TW" altLang="en-US" dirty="0"/>
        </a:p>
      </dgm:t>
    </dgm:pt>
    <dgm:pt modelId="{D116C686-DDC3-4FCF-8410-6FA41C8C011B}" type="parTrans" cxnId="{887A0389-1A24-4328-8A63-530E9366C842}">
      <dgm:prSet/>
      <dgm:spPr/>
      <dgm:t>
        <a:bodyPr/>
        <a:lstStyle/>
        <a:p>
          <a:endParaRPr lang="zh-TW" altLang="en-US"/>
        </a:p>
      </dgm:t>
    </dgm:pt>
    <dgm:pt modelId="{3AF36539-02AA-43A1-8E49-2AB85A99DCAA}" type="sibTrans" cxnId="{887A0389-1A24-4328-8A63-530E9366C842}">
      <dgm:prSet/>
      <dgm:spPr/>
      <dgm:t>
        <a:bodyPr/>
        <a:lstStyle/>
        <a:p>
          <a:endParaRPr lang="zh-TW" altLang="en-US"/>
        </a:p>
      </dgm:t>
    </dgm:pt>
    <dgm:pt modelId="{1B747DFD-1928-4A27-A46D-ABB1BCFFAD8D}">
      <dgm:prSet phldrT="[文字]" custT="1"/>
      <dgm:spPr/>
      <dgm:t>
        <a:bodyPr/>
        <a:lstStyle/>
        <a:p>
          <a:r>
            <a:rPr lang="en-US" altLang="en-US" sz="1800" dirty="0"/>
            <a:t>Location Counter</a:t>
          </a:r>
          <a:endParaRPr lang="zh-TW" altLang="en-US" sz="1800" dirty="0"/>
        </a:p>
      </dgm:t>
    </dgm:pt>
    <dgm:pt modelId="{D1F2659A-1E5D-42E7-BB11-DE2E7F5986CB}" type="parTrans" cxnId="{3C0D8FDB-9F57-405D-ABF0-06D69B087E2B}">
      <dgm:prSet/>
      <dgm:spPr/>
      <dgm:t>
        <a:bodyPr/>
        <a:lstStyle/>
        <a:p>
          <a:endParaRPr lang="zh-TW" altLang="en-US"/>
        </a:p>
      </dgm:t>
    </dgm:pt>
    <dgm:pt modelId="{230FB4E1-DD4C-4B39-A0B1-E4581CD52DCC}" type="sibTrans" cxnId="{3C0D8FDB-9F57-405D-ABF0-06D69B087E2B}">
      <dgm:prSet/>
      <dgm:spPr/>
      <dgm:t>
        <a:bodyPr/>
        <a:lstStyle/>
        <a:p>
          <a:endParaRPr lang="zh-TW" altLang="en-US"/>
        </a:p>
      </dgm:t>
    </dgm:pt>
    <dgm:pt modelId="{68CE8AF2-7772-42F6-8F14-A44DA75B1822}">
      <dgm:prSet phldrT="[文字]"/>
      <dgm:spPr/>
      <dgm:t>
        <a:bodyPr/>
        <a:lstStyle/>
        <a:p>
          <a:r>
            <a:rPr lang="en-US" altLang="en-US" dirty="0"/>
            <a:t>Object Code</a:t>
          </a:r>
          <a:endParaRPr lang="zh-TW" altLang="en-US" dirty="0"/>
        </a:p>
      </dgm:t>
    </dgm:pt>
    <dgm:pt modelId="{0C126D02-097A-41E9-B92B-0A8D1A2AE14F}" type="parTrans" cxnId="{77A1F7F9-30E0-4142-B883-5DE0D2240D6B}">
      <dgm:prSet/>
      <dgm:spPr/>
      <dgm:t>
        <a:bodyPr/>
        <a:lstStyle/>
        <a:p>
          <a:endParaRPr lang="zh-TW" altLang="en-US"/>
        </a:p>
      </dgm:t>
    </dgm:pt>
    <dgm:pt modelId="{379F4EE3-7068-4044-AE1C-F0BA7FF48EBB}" type="sibTrans" cxnId="{77A1F7F9-30E0-4142-B883-5DE0D2240D6B}">
      <dgm:prSet/>
      <dgm:spPr/>
      <dgm:t>
        <a:bodyPr/>
        <a:lstStyle/>
        <a:p>
          <a:endParaRPr lang="zh-TW" altLang="en-US"/>
        </a:p>
      </dgm:t>
    </dgm:pt>
    <dgm:pt modelId="{0234BB05-0D56-4DEB-979B-C566695FCB4E}">
      <dgm:prSet phldrT="[文字]"/>
      <dgm:spPr/>
      <dgm:t>
        <a:bodyPr/>
        <a:lstStyle/>
        <a:p>
          <a:r>
            <a:rPr lang="en-US" altLang="en-US" dirty="0"/>
            <a:t>error situations</a:t>
          </a:r>
          <a:endParaRPr lang="zh-TW" altLang="en-US" dirty="0"/>
        </a:p>
      </dgm:t>
    </dgm:pt>
    <dgm:pt modelId="{32F4AC60-75E3-4762-8F9B-FFDB1A1518B7}" type="parTrans" cxnId="{B8B53133-8644-4621-B65A-9E37B7A8BAC5}">
      <dgm:prSet/>
      <dgm:spPr/>
      <dgm:t>
        <a:bodyPr/>
        <a:lstStyle/>
        <a:p>
          <a:endParaRPr lang="zh-TW" altLang="en-US"/>
        </a:p>
      </dgm:t>
    </dgm:pt>
    <dgm:pt modelId="{38B34714-DDBC-482B-B255-F527655D18A8}" type="sibTrans" cxnId="{B8B53133-8644-4621-B65A-9E37B7A8BAC5}">
      <dgm:prSet/>
      <dgm:spPr/>
      <dgm:t>
        <a:bodyPr/>
        <a:lstStyle/>
        <a:p>
          <a:endParaRPr lang="zh-TW" altLang="en-US"/>
        </a:p>
      </dgm:t>
    </dgm:pt>
    <dgm:pt modelId="{15042A1E-F278-4630-B795-E0235D8C9A43}" type="pres">
      <dgm:prSet presAssocID="{52869A78-A112-42C5-BA2F-C060BDF0FF4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EE0CAB0-8E03-4BAF-90EF-198696D47306}" type="pres">
      <dgm:prSet presAssocID="{AAE6DA72-6A46-48E5-A27E-41E007E82F5A}" presName="centerShape" presStyleLbl="node0" presStyleIdx="0" presStyleCnt="1"/>
      <dgm:spPr/>
    </dgm:pt>
    <dgm:pt modelId="{DBCB1516-193F-44EE-9895-1F224626C474}" type="pres">
      <dgm:prSet presAssocID="{67E46A76-3723-4947-A43C-EB6851E3362E}" presName="node" presStyleLbl="node1" presStyleIdx="0" presStyleCnt="4">
        <dgm:presLayoutVars>
          <dgm:bulletEnabled val="1"/>
        </dgm:presLayoutVars>
      </dgm:prSet>
      <dgm:spPr/>
    </dgm:pt>
    <dgm:pt modelId="{DC6C785F-BA36-4665-9999-92D8294061EC}" type="pres">
      <dgm:prSet presAssocID="{67E46A76-3723-4947-A43C-EB6851E3362E}" presName="dummy" presStyleCnt="0"/>
      <dgm:spPr/>
    </dgm:pt>
    <dgm:pt modelId="{CDBC86F2-4CAF-456E-BA02-2B61606B45E3}" type="pres">
      <dgm:prSet presAssocID="{3AF36539-02AA-43A1-8E49-2AB85A99DCAA}" presName="sibTrans" presStyleLbl="sibTrans2D1" presStyleIdx="0" presStyleCnt="4"/>
      <dgm:spPr/>
    </dgm:pt>
    <dgm:pt modelId="{08D256C8-AC63-4329-A814-B1E98FF317D1}" type="pres">
      <dgm:prSet presAssocID="{1B747DFD-1928-4A27-A46D-ABB1BCFFAD8D}" presName="node" presStyleLbl="node1" presStyleIdx="1" presStyleCnt="4">
        <dgm:presLayoutVars>
          <dgm:bulletEnabled val="1"/>
        </dgm:presLayoutVars>
      </dgm:prSet>
      <dgm:spPr/>
    </dgm:pt>
    <dgm:pt modelId="{D2E5AB32-D0E5-478C-B8C1-EC2F7DD8A23D}" type="pres">
      <dgm:prSet presAssocID="{1B747DFD-1928-4A27-A46D-ABB1BCFFAD8D}" presName="dummy" presStyleCnt="0"/>
      <dgm:spPr/>
    </dgm:pt>
    <dgm:pt modelId="{A5C8AD9C-321E-41D9-B707-CF3D94BA7192}" type="pres">
      <dgm:prSet presAssocID="{230FB4E1-DD4C-4B39-A0B1-E4581CD52DCC}" presName="sibTrans" presStyleLbl="sibTrans2D1" presStyleIdx="1" presStyleCnt="4"/>
      <dgm:spPr/>
    </dgm:pt>
    <dgm:pt modelId="{88B399C8-A6ED-4F4B-9490-1484EDCFAC7D}" type="pres">
      <dgm:prSet presAssocID="{68CE8AF2-7772-42F6-8F14-A44DA75B1822}" presName="node" presStyleLbl="node1" presStyleIdx="2" presStyleCnt="4">
        <dgm:presLayoutVars>
          <dgm:bulletEnabled val="1"/>
        </dgm:presLayoutVars>
      </dgm:prSet>
      <dgm:spPr/>
    </dgm:pt>
    <dgm:pt modelId="{F20D37E3-E0F4-4F5B-92E3-62074CFF48B0}" type="pres">
      <dgm:prSet presAssocID="{68CE8AF2-7772-42F6-8F14-A44DA75B1822}" presName="dummy" presStyleCnt="0"/>
      <dgm:spPr/>
    </dgm:pt>
    <dgm:pt modelId="{A2970885-D74B-47D5-B30D-175FE91BCEEE}" type="pres">
      <dgm:prSet presAssocID="{379F4EE3-7068-4044-AE1C-F0BA7FF48EBB}" presName="sibTrans" presStyleLbl="sibTrans2D1" presStyleIdx="2" presStyleCnt="4"/>
      <dgm:spPr/>
    </dgm:pt>
    <dgm:pt modelId="{3DFEE7B3-FD8F-4A4A-92CB-103238088222}" type="pres">
      <dgm:prSet presAssocID="{0234BB05-0D56-4DEB-979B-C566695FCB4E}" presName="node" presStyleLbl="node1" presStyleIdx="3" presStyleCnt="4">
        <dgm:presLayoutVars>
          <dgm:bulletEnabled val="1"/>
        </dgm:presLayoutVars>
      </dgm:prSet>
      <dgm:spPr/>
    </dgm:pt>
    <dgm:pt modelId="{F188754F-06A4-4166-8E13-C668D586D645}" type="pres">
      <dgm:prSet presAssocID="{0234BB05-0D56-4DEB-979B-C566695FCB4E}" presName="dummy" presStyleCnt="0"/>
      <dgm:spPr/>
    </dgm:pt>
    <dgm:pt modelId="{714442F9-D560-4354-846E-968E95A30BD5}" type="pres">
      <dgm:prSet presAssocID="{38B34714-DDBC-482B-B255-F527655D18A8}" presName="sibTrans" presStyleLbl="sibTrans2D1" presStyleIdx="3" presStyleCnt="4"/>
      <dgm:spPr/>
    </dgm:pt>
  </dgm:ptLst>
  <dgm:cxnLst>
    <dgm:cxn modelId="{ABDF4911-7768-40D6-8160-5193AB9057E5}" type="presOf" srcId="{52869A78-A112-42C5-BA2F-C060BDF0FF43}" destId="{15042A1E-F278-4630-B795-E0235D8C9A43}" srcOrd="0" destOrd="0" presId="urn:microsoft.com/office/officeart/2005/8/layout/radial6"/>
    <dgm:cxn modelId="{92BFE925-8892-4DFF-839D-45C6CDFC9BB9}" type="presOf" srcId="{68CE8AF2-7772-42F6-8F14-A44DA75B1822}" destId="{88B399C8-A6ED-4F4B-9490-1484EDCFAC7D}" srcOrd="0" destOrd="0" presId="urn:microsoft.com/office/officeart/2005/8/layout/radial6"/>
    <dgm:cxn modelId="{1969342D-ECBC-4ECA-82C3-335A1C1818A1}" type="presOf" srcId="{230FB4E1-DD4C-4B39-A0B1-E4581CD52DCC}" destId="{A5C8AD9C-321E-41D9-B707-CF3D94BA7192}" srcOrd="0" destOrd="0" presId="urn:microsoft.com/office/officeart/2005/8/layout/radial6"/>
    <dgm:cxn modelId="{8AAFD42E-6CB8-48EF-A211-8B3EB9B56B90}" type="presOf" srcId="{3AF36539-02AA-43A1-8E49-2AB85A99DCAA}" destId="{CDBC86F2-4CAF-456E-BA02-2B61606B45E3}" srcOrd="0" destOrd="0" presId="urn:microsoft.com/office/officeart/2005/8/layout/radial6"/>
    <dgm:cxn modelId="{B8B53133-8644-4621-B65A-9E37B7A8BAC5}" srcId="{AAE6DA72-6A46-48E5-A27E-41E007E82F5A}" destId="{0234BB05-0D56-4DEB-979B-C566695FCB4E}" srcOrd="3" destOrd="0" parTransId="{32F4AC60-75E3-4762-8F9B-FFDB1A1518B7}" sibTransId="{38B34714-DDBC-482B-B255-F527655D18A8}"/>
    <dgm:cxn modelId="{BC996D3A-0B52-4B04-8F6E-CF43A16926F6}" type="presOf" srcId="{38B34714-DDBC-482B-B255-F527655D18A8}" destId="{714442F9-D560-4354-846E-968E95A30BD5}" srcOrd="0" destOrd="0" presId="urn:microsoft.com/office/officeart/2005/8/layout/radial6"/>
    <dgm:cxn modelId="{96CD8A6E-5A30-4117-95B6-7E5371A4E0FD}" type="presOf" srcId="{67E46A76-3723-4947-A43C-EB6851E3362E}" destId="{DBCB1516-193F-44EE-9895-1F224626C474}" srcOrd="0" destOrd="0" presId="urn:microsoft.com/office/officeart/2005/8/layout/radial6"/>
    <dgm:cxn modelId="{887A0389-1A24-4328-8A63-530E9366C842}" srcId="{AAE6DA72-6A46-48E5-A27E-41E007E82F5A}" destId="{67E46A76-3723-4947-A43C-EB6851E3362E}" srcOrd="0" destOrd="0" parTransId="{D116C686-DDC3-4FCF-8410-6FA41C8C011B}" sibTransId="{3AF36539-02AA-43A1-8E49-2AB85A99DCAA}"/>
    <dgm:cxn modelId="{41F5A09C-C9F3-496E-ABF4-C1E7CEF980BF}" type="presOf" srcId="{AAE6DA72-6A46-48E5-A27E-41E007E82F5A}" destId="{8EE0CAB0-8E03-4BAF-90EF-198696D47306}" srcOrd="0" destOrd="0" presId="urn:microsoft.com/office/officeart/2005/8/layout/radial6"/>
    <dgm:cxn modelId="{A13947AD-E430-4F41-9498-9916FA3356F1}" type="presOf" srcId="{379F4EE3-7068-4044-AE1C-F0BA7FF48EBB}" destId="{A2970885-D74B-47D5-B30D-175FE91BCEEE}" srcOrd="0" destOrd="0" presId="urn:microsoft.com/office/officeart/2005/8/layout/radial6"/>
    <dgm:cxn modelId="{4EE134B7-C01E-40AD-99DF-B063663FD862}" type="presOf" srcId="{1B747DFD-1928-4A27-A46D-ABB1BCFFAD8D}" destId="{08D256C8-AC63-4329-A814-B1E98FF317D1}" srcOrd="0" destOrd="0" presId="urn:microsoft.com/office/officeart/2005/8/layout/radial6"/>
    <dgm:cxn modelId="{70ED7ECC-B31F-44A1-8632-BB61A4CA9B6C}" srcId="{52869A78-A112-42C5-BA2F-C060BDF0FF43}" destId="{AAE6DA72-6A46-48E5-A27E-41E007E82F5A}" srcOrd="0" destOrd="0" parTransId="{E9D448C7-089E-4E7D-B7B4-9987718730BF}" sibTransId="{82688BBF-EEA6-4AFF-A037-F9F6A8FEABD2}"/>
    <dgm:cxn modelId="{3C0D8FDB-9F57-405D-ABF0-06D69B087E2B}" srcId="{AAE6DA72-6A46-48E5-A27E-41E007E82F5A}" destId="{1B747DFD-1928-4A27-A46D-ABB1BCFFAD8D}" srcOrd="1" destOrd="0" parTransId="{D1F2659A-1E5D-42E7-BB11-DE2E7F5986CB}" sibTransId="{230FB4E1-DD4C-4B39-A0B1-E4581CD52DCC}"/>
    <dgm:cxn modelId="{301E59E0-36F3-436B-B31F-FEADCEB06770}" type="presOf" srcId="{0234BB05-0D56-4DEB-979B-C566695FCB4E}" destId="{3DFEE7B3-FD8F-4A4A-92CB-103238088222}" srcOrd="0" destOrd="0" presId="urn:microsoft.com/office/officeart/2005/8/layout/radial6"/>
    <dgm:cxn modelId="{77A1F7F9-30E0-4142-B883-5DE0D2240D6B}" srcId="{AAE6DA72-6A46-48E5-A27E-41E007E82F5A}" destId="{68CE8AF2-7772-42F6-8F14-A44DA75B1822}" srcOrd="2" destOrd="0" parTransId="{0C126D02-097A-41E9-B92B-0A8D1A2AE14F}" sibTransId="{379F4EE3-7068-4044-AE1C-F0BA7FF48EBB}"/>
    <dgm:cxn modelId="{6DBA80F2-8BF6-49AF-882C-F7D139A23C5F}" type="presParOf" srcId="{15042A1E-F278-4630-B795-E0235D8C9A43}" destId="{8EE0CAB0-8E03-4BAF-90EF-198696D47306}" srcOrd="0" destOrd="0" presId="urn:microsoft.com/office/officeart/2005/8/layout/radial6"/>
    <dgm:cxn modelId="{3566182C-2BD0-45B2-B85E-AD1F5E6D8A39}" type="presParOf" srcId="{15042A1E-F278-4630-B795-E0235D8C9A43}" destId="{DBCB1516-193F-44EE-9895-1F224626C474}" srcOrd="1" destOrd="0" presId="urn:microsoft.com/office/officeart/2005/8/layout/radial6"/>
    <dgm:cxn modelId="{2D47F179-73C7-46CF-8C6C-C3D0E2D49F76}" type="presParOf" srcId="{15042A1E-F278-4630-B795-E0235D8C9A43}" destId="{DC6C785F-BA36-4665-9999-92D8294061EC}" srcOrd="2" destOrd="0" presId="urn:microsoft.com/office/officeart/2005/8/layout/radial6"/>
    <dgm:cxn modelId="{1F22DC8C-D8D3-4294-B970-A02BFAB2A460}" type="presParOf" srcId="{15042A1E-F278-4630-B795-E0235D8C9A43}" destId="{CDBC86F2-4CAF-456E-BA02-2B61606B45E3}" srcOrd="3" destOrd="0" presId="urn:microsoft.com/office/officeart/2005/8/layout/radial6"/>
    <dgm:cxn modelId="{63AD4648-A65D-41B8-B636-9DFABB7E96C5}" type="presParOf" srcId="{15042A1E-F278-4630-B795-E0235D8C9A43}" destId="{08D256C8-AC63-4329-A814-B1E98FF317D1}" srcOrd="4" destOrd="0" presId="urn:microsoft.com/office/officeart/2005/8/layout/radial6"/>
    <dgm:cxn modelId="{45255596-86AE-4A00-9598-C9266A245E99}" type="presParOf" srcId="{15042A1E-F278-4630-B795-E0235D8C9A43}" destId="{D2E5AB32-D0E5-478C-B8C1-EC2F7DD8A23D}" srcOrd="5" destOrd="0" presId="urn:microsoft.com/office/officeart/2005/8/layout/radial6"/>
    <dgm:cxn modelId="{69DFBBA7-4B1D-4C5D-BC36-98DECDEC01AD}" type="presParOf" srcId="{15042A1E-F278-4630-B795-E0235D8C9A43}" destId="{A5C8AD9C-321E-41D9-B707-CF3D94BA7192}" srcOrd="6" destOrd="0" presId="urn:microsoft.com/office/officeart/2005/8/layout/radial6"/>
    <dgm:cxn modelId="{89B77E2F-DB59-45D3-B657-E9A981C3B31F}" type="presParOf" srcId="{15042A1E-F278-4630-B795-E0235D8C9A43}" destId="{88B399C8-A6ED-4F4B-9490-1484EDCFAC7D}" srcOrd="7" destOrd="0" presId="urn:microsoft.com/office/officeart/2005/8/layout/radial6"/>
    <dgm:cxn modelId="{325B2A76-4F81-4A62-8AC9-7BB6641343AD}" type="presParOf" srcId="{15042A1E-F278-4630-B795-E0235D8C9A43}" destId="{F20D37E3-E0F4-4F5B-92E3-62074CFF48B0}" srcOrd="8" destOrd="0" presId="urn:microsoft.com/office/officeart/2005/8/layout/radial6"/>
    <dgm:cxn modelId="{5B409E62-3722-4459-9122-C938600F544F}" type="presParOf" srcId="{15042A1E-F278-4630-B795-E0235D8C9A43}" destId="{A2970885-D74B-47D5-B30D-175FE91BCEEE}" srcOrd="9" destOrd="0" presId="urn:microsoft.com/office/officeart/2005/8/layout/radial6"/>
    <dgm:cxn modelId="{B7E6014D-00D6-4E15-9A96-21A1845D9BB3}" type="presParOf" srcId="{15042A1E-F278-4630-B795-E0235D8C9A43}" destId="{3DFEE7B3-FD8F-4A4A-92CB-103238088222}" srcOrd="10" destOrd="0" presId="urn:microsoft.com/office/officeart/2005/8/layout/radial6"/>
    <dgm:cxn modelId="{B9632CE6-6EB9-4A6B-854F-EF26D23B9292}" type="presParOf" srcId="{15042A1E-F278-4630-B795-E0235D8C9A43}" destId="{F188754F-06A4-4166-8E13-C668D586D645}" srcOrd="11" destOrd="0" presId="urn:microsoft.com/office/officeart/2005/8/layout/radial6"/>
    <dgm:cxn modelId="{82477348-F961-4986-B51B-47D7592B1042}" type="presParOf" srcId="{15042A1E-F278-4630-B795-E0235D8C9A43}" destId="{714442F9-D560-4354-846E-968E95A30BD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442F9-D560-4354-846E-968E95A30BD5}">
      <dsp:nvSpPr>
        <dsp:cNvPr id="0" name=""/>
        <dsp:cNvSpPr/>
      </dsp:nvSpPr>
      <dsp:spPr>
        <a:xfrm>
          <a:off x="1998776" y="647337"/>
          <a:ext cx="4318557" cy="4318557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shade val="90000"/>
            <a:hueOff val="207713"/>
            <a:satOff val="-4436"/>
            <a:lumOff val="165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70885-D74B-47D5-B30D-175FE91BCEEE}">
      <dsp:nvSpPr>
        <dsp:cNvPr id="0" name=""/>
        <dsp:cNvSpPr/>
      </dsp:nvSpPr>
      <dsp:spPr>
        <a:xfrm>
          <a:off x="1998776" y="647337"/>
          <a:ext cx="4318557" cy="4318557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8AD9C-321E-41D9-B707-CF3D94BA7192}">
      <dsp:nvSpPr>
        <dsp:cNvPr id="0" name=""/>
        <dsp:cNvSpPr/>
      </dsp:nvSpPr>
      <dsp:spPr>
        <a:xfrm>
          <a:off x="1998776" y="647337"/>
          <a:ext cx="4318557" cy="4318557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shade val="90000"/>
            <a:hueOff val="207713"/>
            <a:satOff val="-4436"/>
            <a:lumOff val="165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C86F2-4CAF-456E-BA02-2B61606B45E3}">
      <dsp:nvSpPr>
        <dsp:cNvPr id="0" name=""/>
        <dsp:cNvSpPr/>
      </dsp:nvSpPr>
      <dsp:spPr>
        <a:xfrm>
          <a:off x="1998776" y="647337"/>
          <a:ext cx="4318557" cy="4318557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CAB0-8E03-4BAF-90EF-198696D47306}">
      <dsp:nvSpPr>
        <dsp:cNvPr id="0" name=""/>
        <dsp:cNvSpPr/>
      </dsp:nvSpPr>
      <dsp:spPr>
        <a:xfrm>
          <a:off x="3163208" y="1811768"/>
          <a:ext cx="1989694" cy="1989694"/>
        </a:xfrm>
        <a:prstGeom prst="ellipse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System</a:t>
          </a:r>
          <a:endParaRPr lang="zh-TW" altLang="en-US" sz="3100" kern="1200" dirty="0"/>
        </a:p>
      </dsp:txBody>
      <dsp:txXfrm>
        <a:off x="3454592" y="2103152"/>
        <a:ext cx="1406926" cy="1406926"/>
      </dsp:txXfrm>
    </dsp:sp>
    <dsp:sp modelId="{DBCB1516-193F-44EE-9895-1F224626C474}">
      <dsp:nvSpPr>
        <dsp:cNvPr id="0" name=""/>
        <dsp:cNvSpPr/>
      </dsp:nvSpPr>
      <dsp:spPr>
        <a:xfrm>
          <a:off x="3461662" y="1084"/>
          <a:ext cx="1392786" cy="1392786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Symbol Table</a:t>
          </a:r>
          <a:endParaRPr lang="zh-TW" altLang="en-US" sz="1700" kern="1200" dirty="0"/>
        </a:p>
      </dsp:txBody>
      <dsp:txXfrm>
        <a:off x="3665631" y="205053"/>
        <a:ext cx="984848" cy="984848"/>
      </dsp:txXfrm>
    </dsp:sp>
    <dsp:sp modelId="{08D256C8-AC63-4329-A814-B1E98FF317D1}">
      <dsp:nvSpPr>
        <dsp:cNvPr id="0" name=""/>
        <dsp:cNvSpPr/>
      </dsp:nvSpPr>
      <dsp:spPr>
        <a:xfrm>
          <a:off x="5570801" y="2110222"/>
          <a:ext cx="1392786" cy="1392786"/>
        </a:xfrm>
        <a:prstGeom prst="ellipse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Location Counter</a:t>
          </a:r>
          <a:endParaRPr lang="zh-TW" altLang="en-US" sz="1800" kern="1200" dirty="0"/>
        </a:p>
      </dsp:txBody>
      <dsp:txXfrm>
        <a:off x="5774770" y="2314191"/>
        <a:ext cx="984848" cy="984848"/>
      </dsp:txXfrm>
    </dsp:sp>
    <dsp:sp modelId="{88B399C8-A6ED-4F4B-9490-1484EDCFAC7D}">
      <dsp:nvSpPr>
        <dsp:cNvPr id="0" name=""/>
        <dsp:cNvSpPr/>
      </dsp:nvSpPr>
      <dsp:spPr>
        <a:xfrm>
          <a:off x="3461662" y="4219361"/>
          <a:ext cx="1392786" cy="1392786"/>
        </a:xfrm>
        <a:prstGeom prst="ellipse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Object Code</a:t>
          </a:r>
          <a:endParaRPr lang="zh-TW" altLang="en-US" sz="1700" kern="1200" dirty="0"/>
        </a:p>
      </dsp:txBody>
      <dsp:txXfrm>
        <a:off x="3665631" y="4423330"/>
        <a:ext cx="984848" cy="984848"/>
      </dsp:txXfrm>
    </dsp:sp>
    <dsp:sp modelId="{3DFEE7B3-FD8F-4A4A-92CB-103238088222}">
      <dsp:nvSpPr>
        <dsp:cNvPr id="0" name=""/>
        <dsp:cNvSpPr/>
      </dsp:nvSpPr>
      <dsp:spPr>
        <a:xfrm>
          <a:off x="1352523" y="2110222"/>
          <a:ext cx="1392786" cy="1392786"/>
        </a:xfrm>
        <a:prstGeom prst="ellipse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error situations</a:t>
          </a:r>
          <a:endParaRPr lang="zh-TW" altLang="en-US" sz="1700" kern="1200" dirty="0"/>
        </a:p>
      </dsp:txBody>
      <dsp:txXfrm>
        <a:off x="1556492" y="2314191"/>
        <a:ext cx="984848" cy="984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1571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631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3435311a1_2_6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b3435311a1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62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3435311a1_2_6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b3435311a1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963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3435311a1_2_6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b3435311a1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63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486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3435311a1_2_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b3435311a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09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3435311a1_2_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b3435311a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495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01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00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010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3435311a1_0_8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b3435311a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538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3435311a1_0_8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b3435311a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08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3435311a1_0_8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b3435311a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80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3435311a1_0_8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b3435311a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40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01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3435311a1_2_6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b3435311a1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31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4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4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4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4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/>
          <p:nvPr/>
        </p:nvSpPr>
        <p:spPr>
          <a:xfrm>
            <a:off x="355488" y="516231"/>
            <a:ext cx="10514160" cy="193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6000" b="1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System Programming</a:t>
            </a:r>
            <a:br>
              <a:rPr lang="en-US" sz="6000" b="1" i="0" u="none" strike="noStrike" cap="none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en-US" sz="6000" b="1" i="0" u="none" strike="noStrike" cap="none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Final Project</a:t>
            </a:r>
            <a:endParaRPr sz="6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772920" y="4808880"/>
            <a:ext cx="6200280" cy="132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0" i="0" u="none" strike="noStrike" cap="none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1063303</a:t>
            </a:r>
            <a:r>
              <a:rPr lang="zh-TW" altLang="en-US" sz="1600" b="0" i="0" u="none" strike="noStrike" cap="none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鄭乃榮</a:t>
            </a:r>
            <a:endParaRPr lang="en-US" sz="1600" b="0" i="0" u="none" strike="noStrike" cap="none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1072254  </a:t>
            </a:r>
            <a:r>
              <a:rPr lang="en-US" sz="1600" b="0" i="0" u="none" strike="noStrike" cap="none" dirty="0" err="1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王亭皓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1072589  </a:t>
            </a:r>
            <a:r>
              <a:rPr lang="en-US" sz="1600" b="0" i="0" u="none" strike="noStrike" cap="none" dirty="0" err="1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張家禎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1072919  </a:t>
            </a:r>
            <a:r>
              <a:rPr lang="en-US" sz="1600" b="0" i="0" u="none" strike="noStrike" cap="none" dirty="0" err="1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廖亭柔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1072960  </a:t>
            </a:r>
            <a:r>
              <a:rPr lang="en-US" sz="1600" b="0" i="0" u="none" strike="noStrike" cap="none" dirty="0" err="1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羅傳郡</a:t>
            </a:r>
            <a:endParaRPr dirty="0"/>
          </a:p>
        </p:txBody>
      </p:sp>
      <p:cxnSp>
        <p:nvCxnSpPr>
          <p:cNvPr id="143" name="Google Shape;143;p1"/>
          <p:cNvCxnSpPr/>
          <p:nvPr/>
        </p:nvCxnSpPr>
        <p:spPr>
          <a:xfrm>
            <a:off x="836640" y="4563360"/>
            <a:ext cx="2774100" cy="0"/>
          </a:xfrm>
          <a:prstGeom prst="straightConnector1">
            <a:avLst/>
          </a:prstGeom>
          <a:noFill/>
          <a:ln w="31750" cap="flat" cmpd="sng">
            <a:solidFill>
              <a:srgbClr val="526188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144" name="Google Shape;144;p1"/>
          <p:cNvGrpSpPr/>
          <p:nvPr/>
        </p:nvGrpSpPr>
        <p:grpSpPr>
          <a:xfrm>
            <a:off x="6780240" y="1523880"/>
            <a:ext cx="4986000" cy="5087520"/>
            <a:chOff x="6780240" y="1523880"/>
            <a:chExt cx="4986000" cy="5087520"/>
          </a:xfrm>
        </p:grpSpPr>
        <p:pic>
          <p:nvPicPr>
            <p:cNvPr id="145" name="Google Shape;14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740440" y="5783400"/>
              <a:ext cx="531000" cy="604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08160" y="4943520"/>
              <a:ext cx="1333800" cy="1141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780240" y="1523880"/>
              <a:ext cx="3550680" cy="3058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520120" y="1787760"/>
              <a:ext cx="2747880" cy="1938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470080" y="3767400"/>
              <a:ext cx="3296160" cy="284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"/>
          <p:cNvSpPr txBox="1"/>
          <p:nvPr/>
        </p:nvSpPr>
        <p:spPr>
          <a:xfrm>
            <a:off x="1017275" y="2898325"/>
            <a:ext cx="5184300" cy="1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rgbClr val="808080"/>
                </a:solidFill>
              </a:rPr>
              <a:t>Making an assembler and a simulated loader for simplified SIC/XE.</a:t>
            </a:r>
            <a:endParaRPr sz="2800" dirty="0">
              <a:solidFill>
                <a:srgbClr val="808080"/>
              </a:solidFill>
            </a:endParaRPr>
          </a:p>
        </p:txBody>
      </p:sp>
      <p:sp>
        <p:nvSpPr>
          <p:cNvPr id="151" name="Google Shape;151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ED10C7-786B-4870-AC57-60F6A56331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F09794-FA0C-46CD-96CE-E8CD7A03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281" y="575638"/>
            <a:ext cx="4610247" cy="3948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0178BF-DB79-4863-906C-DD9124999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9" y="1368841"/>
            <a:ext cx="9344319" cy="3540784"/>
          </a:xfrm>
          <a:prstGeom prst="rect">
            <a:avLst/>
          </a:prstGeom>
        </p:spPr>
      </p:pic>
      <p:grpSp>
        <p:nvGrpSpPr>
          <p:cNvPr id="9" name="Google Shape;209;gb3435311a1_2_67">
            <a:extLst>
              <a:ext uri="{FF2B5EF4-FFF2-40B4-BE49-F238E27FC236}">
                <a16:creationId xmlns:a16="http://schemas.microsoft.com/office/drawing/2014/main" id="{87BF6143-5C77-4BF8-87F9-1458520F0756}"/>
              </a:ext>
            </a:extLst>
          </p:cNvPr>
          <p:cNvGrpSpPr/>
          <p:nvPr/>
        </p:nvGrpSpPr>
        <p:grpSpPr>
          <a:xfrm>
            <a:off x="345960" y="364620"/>
            <a:ext cx="2072400" cy="506640"/>
            <a:chOff x="345960" y="364620"/>
            <a:chExt cx="2072400" cy="506640"/>
          </a:xfrm>
        </p:grpSpPr>
        <p:grpSp>
          <p:nvGrpSpPr>
            <p:cNvPr id="10" name="Google Shape;210;gb3435311a1_2_67">
              <a:extLst>
                <a:ext uri="{FF2B5EF4-FFF2-40B4-BE49-F238E27FC236}">
                  <a16:creationId xmlns:a16="http://schemas.microsoft.com/office/drawing/2014/main" id="{0B763F57-74C3-40EF-82D1-F98B92F1754A}"/>
                </a:ext>
              </a:extLst>
            </p:cNvPr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12" name="Google Shape;211;gb3435311a1_2_67">
                <a:extLst>
                  <a:ext uri="{FF2B5EF4-FFF2-40B4-BE49-F238E27FC236}">
                    <a16:creationId xmlns:a16="http://schemas.microsoft.com/office/drawing/2014/main" id="{08C9DB35-72D1-4D1C-BF8F-FEF1C29127AB}"/>
                  </a:ext>
                </a:extLst>
              </p:cNvPr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12;gb3435311a1_2_67">
                <a:extLst>
                  <a:ext uri="{FF2B5EF4-FFF2-40B4-BE49-F238E27FC236}">
                    <a16:creationId xmlns:a16="http://schemas.microsoft.com/office/drawing/2014/main" id="{552B82AE-A87D-44C4-988B-793F7F08A7D7}"/>
                  </a:ext>
                </a:extLst>
              </p:cNvPr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13;gb3435311a1_2_67">
              <a:extLst>
                <a:ext uri="{FF2B5EF4-FFF2-40B4-BE49-F238E27FC236}">
                  <a16:creationId xmlns:a16="http://schemas.microsoft.com/office/drawing/2014/main" id="{D9B059EE-AF67-468D-88F9-66B10C4F0DDC}"/>
                </a:ext>
              </a:extLst>
            </p:cNvPr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 b="1" dirty="0" err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程式碼說明</a:t>
              </a:r>
              <a:endParaRPr sz="20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4" name="Google Shape;208;gb3435311a1_2_67">
            <a:extLst>
              <a:ext uri="{FF2B5EF4-FFF2-40B4-BE49-F238E27FC236}">
                <a16:creationId xmlns:a16="http://schemas.microsoft.com/office/drawing/2014/main" id="{37D48B49-823F-477C-AEC9-1E005E7D5273}"/>
              </a:ext>
            </a:extLst>
          </p:cNvPr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57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3435311a1_2_67"/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gb3435311a1_2_67"/>
          <p:cNvGrpSpPr/>
          <p:nvPr/>
        </p:nvGrpSpPr>
        <p:grpSpPr>
          <a:xfrm>
            <a:off x="345960" y="364620"/>
            <a:ext cx="2072400" cy="506640"/>
            <a:chOff x="345960" y="364620"/>
            <a:chExt cx="2072400" cy="506640"/>
          </a:xfrm>
        </p:grpSpPr>
        <p:grpSp>
          <p:nvGrpSpPr>
            <p:cNvPr id="210" name="Google Shape;210;gb3435311a1_2_67"/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211" name="Google Shape;211;gb3435311a1_2_67"/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gb3435311a1_2_67"/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gb3435311a1_2_67"/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 b="1" dirty="0" err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程式碼說明</a:t>
              </a:r>
              <a:endParaRPr sz="20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24" name="Google Shape;224;gb3435311a1_2_6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3" name="圖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45960" y="871260"/>
            <a:ext cx="11302089" cy="56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7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C60871-CBE5-413C-8BD5-05A1775A97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oogle Shape;209;gb3435311a1_2_67">
            <a:extLst>
              <a:ext uri="{FF2B5EF4-FFF2-40B4-BE49-F238E27FC236}">
                <a16:creationId xmlns:a16="http://schemas.microsoft.com/office/drawing/2014/main" id="{5243B05D-D8B3-48EB-91A1-3FCC3626D0B3}"/>
              </a:ext>
            </a:extLst>
          </p:cNvPr>
          <p:cNvGrpSpPr/>
          <p:nvPr/>
        </p:nvGrpSpPr>
        <p:grpSpPr>
          <a:xfrm>
            <a:off x="345960" y="364620"/>
            <a:ext cx="2072400" cy="506640"/>
            <a:chOff x="345960" y="364620"/>
            <a:chExt cx="2072400" cy="506640"/>
          </a:xfrm>
        </p:grpSpPr>
        <p:grpSp>
          <p:nvGrpSpPr>
            <p:cNvPr id="6" name="Google Shape;210;gb3435311a1_2_67">
              <a:extLst>
                <a:ext uri="{FF2B5EF4-FFF2-40B4-BE49-F238E27FC236}">
                  <a16:creationId xmlns:a16="http://schemas.microsoft.com/office/drawing/2014/main" id="{70922F82-5BDA-4E4A-A154-FC8C42A67D6E}"/>
                </a:ext>
              </a:extLst>
            </p:cNvPr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8" name="Google Shape;211;gb3435311a1_2_67">
                <a:extLst>
                  <a:ext uri="{FF2B5EF4-FFF2-40B4-BE49-F238E27FC236}">
                    <a16:creationId xmlns:a16="http://schemas.microsoft.com/office/drawing/2014/main" id="{AF129C68-5AF6-490C-8D75-D5693D220B79}"/>
                  </a:ext>
                </a:extLst>
              </p:cNvPr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;gb3435311a1_2_67">
                <a:extLst>
                  <a:ext uri="{FF2B5EF4-FFF2-40B4-BE49-F238E27FC236}">
                    <a16:creationId xmlns:a16="http://schemas.microsoft.com/office/drawing/2014/main" id="{3F9C18CC-0425-4935-AEDB-0F5AD5B1821E}"/>
                  </a:ext>
                </a:extLst>
              </p:cNvPr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213;gb3435311a1_2_67">
              <a:extLst>
                <a:ext uri="{FF2B5EF4-FFF2-40B4-BE49-F238E27FC236}">
                  <a16:creationId xmlns:a16="http://schemas.microsoft.com/office/drawing/2014/main" id="{DA1AB771-1C96-44AC-8404-84E8B33D1B08}"/>
                </a:ext>
              </a:extLst>
            </p:cNvPr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 b="1" dirty="0" err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程式碼說明</a:t>
              </a:r>
              <a:endParaRPr sz="20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0" name="Google Shape;208;gb3435311a1_2_67">
            <a:extLst>
              <a:ext uri="{FF2B5EF4-FFF2-40B4-BE49-F238E27FC236}">
                <a16:creationId xmlns:a16="http://schemas.microsoft.com/office/drawing/2014/main" id="{502539AB-5CA8-4479-A2D2-196E7CCE9986}"/>
              </a:ext>
            </a:extLst>
          </p:cNvPr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960B29C-DE8C-422C-8EB1-3B63315FD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6438" y="794483"/>
            <a:ext cx="10902608" cy="57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0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3435311a1_2_67"/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gb3435311a1_2_67"/>
          <p:cNvGrpSpPr/>
          <p:nvPr/>
        </p:nvGrpSpPr>
        <p:grpSpPr>
          <a:xfrm>
            <a:off x="345960" y="364620"/>
            <a:ext cx="2072400" cy="506640"/>
            <a:chOff x="345960" y="364620"/>
            <a:chExt cx="2072400" cy="506640"/>
          </a:xfrm>
        </p:grpSpPr>
        <p:grpSp>
          <p:nvGrpSpPr>
            <p:cNvPr id="210" name="Google Shape;210;gb3435311a1_2_67"/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211" name="Google Shape;211;gb3435311a1_2_67"/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gb3435311a1_2_67"/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gb3435311a1_2_67"/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 b="1" dirty="0" err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程式碼說明</a:t>
              </a:r>
              <a:endParaRPr sz="20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24" name="Google Shape;224;gb3435311a1_2_6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45960" y="1045822"/>
            <a:ext cx="11372428" cy="544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9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34D84D-1C12-4975-938F-F12FDD00A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Google Shape;208;gb3435311a1_2_67">
            <a:extLst>
              <a:ext uri="{FF2B5EF4-FFF2-40B4-BE49-F238E27FC236}">
                <a16:creationId xmlns:a16="http://schemas.microsoft.com/office/drawing/2014/main" id="{52FD03FA-C1CC-4466-9A6C-7D1153D401B2}"/>
              </a:ext>
            </a:extLst>
          </p:cNvPr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91C122-24EC-47F8-8418-C44A5057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9" y="280232"/>
            <a:ext cx="10737342" cy="59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1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073D7F-1BBE-4DBD-AF84-9C559C54E6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oogle Shape;209;gb3435311a1_2_67">
            <a:extLst>
              <a:ext uri="{FF2B5EF4-FFF2-40B4-BE49-F238E27FC236}">
                <a16:creationId xmlns:a16="http://schemas.microsoft.com/office/drawing/2014/main" id="{D474E8D0-E821-4677-B7F8-D7433B8C8566}"/>
              </a:ext>
            </a:extLst>
          </p:cNvPr>
          <p:cNvGrpSpPr/>
          <p:nvPr/>
        </p:nvGrpSpPr>
        <p:grpSpPr>
          <a:xfrm>
            <a:off x="345960" y="364620"/>
            <a:ext cx="2072400" cy="506640"/>
            <a:chOff x="345960" y="364620"/>
            <a:chExt cx="2072400" cy="506640"/>
          </a:xfrm>
        </p:grpSpPr>
        <p:grpSp>
          <p:nvGrpSpPr>
            <p:cNvPr id="6" name="Google Shape;210;gb3435311a1_2_67">
              <a:extLst>
                <a:ext uri="{FF2B5EF4-FFF2-40B4-BE49-F238E27FC236}">
                  <a16:creationId xmlns:a16="http://schemas.microsoft.com/office/drawing/2014/main" id="{4C1464B3-6C22-4BD2-BB75-776FDE3EE51C}"/>
                </a:ext>
              </a:extLst>
            </p:cNvPr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8" name="Google Shape;211;gb3435311a1_2_67">
                <a:extLst>
                  <a:ext uri="{FF2B5EF4-FFF2-40B4-BE49-F238E27FC236}">
                    <a16:creationId xmlns:a16="http://schemas.microsoft.com/office/drawing/2014/main" id="{EADFBCF5-87E8-4E20-BCC3-78084360D4F5}"/>
                  </a:ext>
                </a:extLst>
              </p:cNvPr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;gb3435311a1_2_67">
                <a:extLst>
                  <a:ext uri="{FF2B5EF4-FFF2-40B4-BE49-F238E27FC236}">
                    <a16:creationId xmlns:a16="http://schemas.microsoft.com/office/drawing/2014/main" id="{28957B1D-0717-4897-BC40-69C4056919E0}"/>
                  </a:ext>
                </a:extLst>
              </p:cNvPr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213;gb3435311a1_2_67">
              <a:extLst>
                <a:ext uri="{FF2B5EF4-FFF2-40B4-BE49-F238E27FC236}">
                  <a16:creationId xmlns:a16="http://schemas.microsoft.com/office/drawing/2014/main" id="{37F586B9-2A2C-4134-8DF2-1990CFC841D8}"/>
                </a:ext>
              </a:extLst>
            </p:cNvPr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 b="1" dirty="0" err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程式碼說明</a:t>
              </a:r>
              <a:endParaRPr sz="20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0" name="Google Shape;208;gb3435311a1_2_67">
            <a:extLst>
              <a:ext uri="{FF2B5EF4-FFF2-40B4-BE49-F238E27FC236}">
                <a16:creationId xmlns:a16="http://schemas.microsoft.com/office/drawing/2014/main" id="{77D274A1-60DA-4AA6-88CE-FB6E0C1C1575}"/>
              </a:ext>
            </a:extLst>
          </p:cNvPr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966F877-0A82-4227-98EB-98B9A5B093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960" y="1045823"/>
            <a:ext cx="11500080" cy="52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6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3435311a1_2_67"/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gb3435311a1_2_67"/>
          <p:cNvGrpSpPr/>
          <p:nvPr/>
        </p:nvGrpSpPr>
        <p:grpSpPr>
          <a:xfrm>
            <a:off x="345960" y="364620"/>
            <a:ext cx="2072400" cy="506640"/>
            <a:chOff x="345960" y="364620"/>
            <a:chExt cx="2072400" cy="506640"/>
          </a:xfrm>
        </p:grpSpPr>
        <p:grpSp>
          <p:nvGrpSpPr>
            <p:cNvPr id="210" name="Google Shape;210;gb3435311a1_2_67"/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211" name="Google Shape;211;gb3435311a1_2_67"/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gb3435311a1_2_67"/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gb3435311a1_2_67"/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 b="1" dirty="0" err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程式碼說明</a:t>
              </a:r>
              <a:endParaRPr sz="20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24" name="Google Shape;224;gb3435311a1_2_6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3" name="圖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34987" y="1278975"/>
            <a:ext cx="11410009" cy="52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9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82;p4">
            <a:extLst>
              <a:ext uri="{FF2B5EF4-FFF2-40B4-BE49-F238E27FC236}">
                <a16:creationId xmlns:a16="http://schemas.microsoft.com/office/drawing/2014/main" id="{F229F392-EE28-4ADE-AE2A-0D409BADE270}"/>
              </a:ext>
            </a:extLst>
          </p:cNvPr>
          <p:cNvSpPr/>
          <p:nvPr/>
        </p:nvSpPr>
        <p:spPr>
          <a:xfrm flipH="1">
            <a:off x="-721" y="5870880"/>
            <a:ext cx="12191400" cy="1011600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9B33F-B27D-43D2-8884-59788C949E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808B2E-5328-443C-82A8-22B6751D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63" y="239151"/>
            <a:ext cx="5208074" cy="36184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B1BF452-EBB8-4A6A-ACEE-032B43445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958" y="3394916"/>
            <a:ext cx="8186787" cy="3463084"/>
          </a:xfrm>
          <a:prstGeom prst="rect">
            <a:avLst/>
          </a:prstGeom>
        </p:spPr>
      </p:pic>
      <p:grpSp>
        <p:nvGrpSpPr>
          <p:cNvPr id="11" name="Google Shape;209;gb3435311a1_2_67">
            <a:extLst>
              <a:ext uri="{FF2B5EF4-FFF2-40B4-BE49-F238E27FC236}">
                <a16:creationId xmlns:a16="http://schemas.microsoft.com/office/drawing/2014/main" id="{2B58BAC1-B56C-4169-92A9-99C4A88D5A63}"/>
              </a:ext>
            </a:extLst>
          </p:cNvPr>
          <p:cNvGrpSpPr/>
          <p:nvPr/>
        </p:nvGrpSpPr>
        <p:grpSpPr>
          <a:xfrm>
            <a:off x="345960" y="364620"/>
            <a:ext cx="2072400" cy="506640"/>
            <a:chOff x="345960" y="364620"/>
            <a:chExt cx="2072400" cy="506640"/>
          </a:xfrm>
        </p:grpSpPr>
        <p:grpSp>
          <p:nvGrpSpPr>
            <p:cNvPr id="12" name="Google Shape;210;gb3435311a1_2_67">
              <a:extLst>
                <a:ext uri="{FF2B5EF4-FFF2-40B4-BE49-F238E27FC236}">
                  <a16:creationId xmlns:a16="http://schemas.microsoft.com/office/drawing/2014/main" id="{509B1384-3B4E-407D-98E7-FA069B27A199}"/>
                </a:ext>
              </a:extLst>
            </p:cNvPr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14" name="Google Shape;211;gb3435311a1_2_67">
                <a:extLst>
                  <a:ext uri="{FF2B5EF4-FFF2-40B4-BE49-F238E27FC236}">
                    <a16:creationId xmlns:a16="http://schemas.microsoft.com/office/drawing/2014/main" id="{949337F0-9D5C-492C-A1AB-71BDEE10FE1B}"/>
                  </a:ext>
                </a:extLst>
              </p:cNvPr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12;gb3435311a1_2_67">
                <a:extLst>
                  <a:ext uri="{FF2B5EF4-FFF2-40B4-BE49-F238E27FC236}">
                    <a16:creationId xmlns:a16="http://schemas.microsoft.com/office/drawing/2014/main" id="{5B259CB5-1CFC-4CF9-BFEB-97C8CD2283D2}"/>
                  </a:ext>
                </a:extLst>
              </p:cNvPr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213;gb3435311a1_2_67">
              <a:extLst>
                <a:ext uri="{FF2B5EF4-FFF2-40B4-BE49-F238E27FC236}">
                  <a16:creationId xmlns:a16="http://schemas.microsoft.com/office/drawing/2014/main" id="{2CB501EB-B852-48BD-BC51-5CA3B31EE5BC}"/>
                </a:ext>
              </a:extLst>
            </p:cNvPr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 b="1" dirty="0" err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程式碼說明</a:t>
              </a:r>
              <a:endParaRPr sz="20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87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8;gb3435311a1_2_67">
            <a:extLst>
              <a:ext uri="{FF2B5EF4-FFF2-40B4-BE49-F238E27FC236}">
                <a16:creationId xmlns:a16="http://schemas.microsoft.com/office/drawing/2014/main" id="{8709D073-AB2D-4CC4-B8AE-036F5670B04B}"/>
              </a:ext>
            </a:extLst>
          </p:cNvPr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58F6F7-4B56-4535-91CD-052E9E9A63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oogle Shape;209;gb3435311a1_2_67">
            <a:extLst>
              <a:ext uri="{FF2B5EF4-FFF2-40B4-BE49-F238E27FC236}">
                <a16:creationId xmlns:a16="http://schemas.microsoft.com/office/drawing/2014/main" id="{5B76AEE2-375B-49F8-889B-3F687C159353}"/>
              </a:ext>
            </a:extLst>
          </p:cNvPr>
          <p:cNvGrpSpPr/>
          <p:nvPr/>
        </p:nvGrpSpPr>
        <p:grpSpPr>
          <a:xfrm>
            <a:off x="345960" y="364620"/>
            <a:ext cx="2072400" cy="506640"/>
            <a:chOff x="345960" y="364620"/>
            <a:chExt cx="2072400" cy="506640"/>
          </a:xfrm>
        </p:grpSpPr>
        <p:grpSp>
          <p:nvGrpSpPr>
            <p:cNvPr id="8" name="Google Shape;210;gb3435311a1_2_67">
              <a:extLst>
                <a:ext uri="{FF2B5EF4-FFF2-40B4-BE49-F238E27FC236}">
                  <a16:creationId xmlns:a16="http://schemas.microsoft.com/office/drawing/2014/main" id="{4442F0FE-F7D5-4D4C-9760-B52093589D59}"/>
                </a:ext>
              </a:extLst>
            </p:cNvPr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10" name="Google Shape;211;gb3435311a1_2_67">
                <a:extLst>
                  <a:ext uri="{FF2B5EF4-FFF2-40B4-BE49-F238E27FC236}">
                    <a16:creationId xmlns:a16="http://schemas.microsoft.com/office/drawing/2014/main" id="{FD94E567-8BA4-44F1-8ADC-842E2DE9CF12}"/>
                  </a:ext>
                </a:extLst>
              </p:cNvPr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2;gb3435311a1_2_67">
                <a:extLst>
                  <a:ext uri="{FF2B5EF4-FFF2-40B4-BE49-F238E27FC236}">
                    <a16:creationId xmlns:a16="http://schemas.microsoft.com/office/drawing/2014/main" id="{904FDCE7-A5D6-4571-A21A-AF1F5A012A50}"/>
                  </a:ext>
                </a:extLst>
              </p:cNvPr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213;gb3435311a1_2_67">
              <a:extLst>
                <a:ext uri="{FF2B5EF4-FFF2-40B4-BE49-F238E27FC236}">
                  <a16:creationId xmlns:a16="http://schemas.microsoft.com/office/drawing/2014/main" id="{FCF7385F-839C-4EE5-BCA5-CE4EFEE2BC36}"/>
                </a:ext>
              </a:extLst>
            </p:cNvPr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 b="1" dirty="0" err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程式碼說明</a:t>
              </a:r>
              <a:endParaRPr sz="20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AE4BA846-29C2-402F-9DEC-1D0795C7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60" y="1128505"/>
            <a:ext cx="11372117" cy="51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9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08;gb3435311a1_2_67">
            <a:extLst>
              <a:ext uri="{FF2B5EF4-FFF2-40B4-BE49-F238E27FC236}">
                <a16:creationId xmlns:a16="http://schemas.microsoft.com/office/drawing/2014/main" id="{BCCDE2E1-A9D5-431A-8557-7C50B4B80C7D}"/>
              </a:ext>
            </a:extLst>
          </p:cNvPr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CD725F-181A-489F-B954-96A5F2613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31660C-1410-44A8-BE48-81E6FABE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35" y="2971111"/>
            <a:ext cx="11027910" cy="28997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C4C8442-8856-4BB7-8CCB-EACC1714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314" y="1295311"/>
            <a:ext cx="6546007" cy="1327135"/>
          </a:xfrm>
          <a:prstGeom prst="rect">
            <a:avLst/>
          </a:prstGeom>
        </p:spPr>
      </p:pic>
      <p:grpSp>
        <p:nvGrpSpPr>
          <p:cNvPr id="9" name="Google Shape;209;gb3435311a1_2_67">
            <a:extLst>
              <a:ext uri="{FF2B5EF4-FFF2-40B4-BE49-F238E27FC236}">
                <a16:creationId xmlns:a16="http://schemas.microsoft.com/office/drawing/2014/main" id="{D0A1D2FD-E603-45BC-8D4F-247BF025D460}"/>
              </a:ext>
            </a:extLst>
          </p:cNvPr>
          <p:cNvGrpSpPr/>
          <p:nvPr/>
        </p:nvGrpSpPr>
        <p:grpSpPr>
          <a:xfrm>
            <a:off x="345960" y="364620"/>
            <a:ext cx="2072400" cy="506640"/>
            <a:chOff x="345960" y="364620"/>
            <a:chExt cx="2072400" cy="506640"/>
          </a:xfrm>
        </p:grpSpPr>
        <p:grpSp>
          <p:nvGrpSpPr>
            <p:cNvPr id="10" name="Google Shape;210;gb3435311a1_2_67">
              <a:extLst>
                <a:ext uri="{FF2B5EF4-FFF2-40B4-BE49-F238E27FC236}">
                  <a16:creationId xmlns:a16="http://schemas.microsoft.com/office/drawing/2014/main" id="{ECD78C6F-A2FD-4257-BC17-C6EE12F46299}"/>
                </a:ext>
              </a:extLst>
            </p:cNvPr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12" name="Google Shape;211;gb3435311a1_2_67">
                <a:extLst>
                  <a:ext uri="{FF2B5EF4-FFF2-40B4-BE49-F238E27FC236}">
                    <a16:creationId xmlns:a16="http://schemas.microsoft.com/office/drawing/2014/main" id="{BB3E9AB3-82AB-4B58-8584-157260529E28}"/>
                  </a:ext>
                </a:extLst>
              </p:cNvPr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12;gb3435311a1_2_67">
                <a:extLst>
                  <a:ext uri="{FF2B5EF4-FFF2-40B4-BE49-F238E27FC236}">
                    <a16:creationId xmlns:a16="http://schemas.microsoft.com/office/drawing/2014/main" id="{D4604CF2-2751-441B-BB88-05C571FEEACB}"/>
                  </a:ext>
                </a:extLst>
              </p:cNvPr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13;gb3435311a1_2_67">
              <a:extLst>
                <a:ext uri="{FF2B5EF4-FFF2-40B4-BE49-F238E27FC236}">
                  <a16:creationId xmlns:a16="http://schemas.microsoft.com/office/drawing/2014/main" id="{142E4760-B1DF-4624-9DD7-2DFD22A7000F}"/>
                </a:ext>
              </a:extLst>
            </p:cNvPr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 b="1" dirty="0" err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程式碼說明</a:t>
              </a:r>
              <a:endParaRPr sz="20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/>
          <p:nvPr/>
        </p:nvSpPr>
        <p:spPr>
          <a:xfrm>
            <a:off x="0" y="5870880"/>
            <a:ext cx="12191400" cy="1011600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218520" y="134640"/>
            <a:ext cx="17568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i="0" u="none" strike="noStrike" cap="none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目錄</a:t>
            </a:r>
            <a:endParaRPr sz="5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250200" y="1027080"/>
            <a:ext cx="297432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767171"/>
                </a:solidFill>
                <a:latin typeface="Aharoni"/>
                <a:ea typeface="Aharoni"/>
                <a:cs typeface="Aharoni"/>
                <a:sym typeface="Aharoni"/>
              </a:rPr>
              <a:t>CONTENT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2"/>
          <p:cNvGrpSpPr/>
          <p:nvPr/>
        </p:nvGrpSpPr>
        <p:grpSpPr>
          <a:xfrm>
            <a:off x="1573380" y="1773695"/>
            <a:ext cx="8662690" cy="2416525"/>
            <a:chOff x="1573380" y="1773695"/>
            <a:chExt cx="8662690" cy="2416525"/>
          </a:xfrm>
        </p:grpSpPr>
        <p:grpSp>
          <p:nvGrpSpPr>
            <p:cNvPr id="161" name="Google Shape;161;p2"/>
            <p:cNvGrpSpPr/>
            <p:nvPr/>
          </p:nvGrpSpPr>
          <p:grpSpPr>
            <a:xfrm>
              <a:off x="1579500" y="1918620"/>
              <a:ext cx="747720" cy="866880"/>
              <a:chOff x="1579500" y="1918620"/>
              <a:chExt cx="747720" cy="866880"/>
            </a:xfrm>
          </p:grpSpPr>
          <p:pic>
            <p:nvPicPr>
              <p:cNvPr id="162" name="Google Shape;16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519920" y="1978200"/>
                <a:ext cx="866880" cy="7477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7674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63" name="Google Shape;163;p2"/>
              <p:cNvSpPr/>
              <p:nvPr/>
            </p:nvSpPr>
            <p:spPr>
              <a:xfrm>
                <a:off x="1631160" y="2164320"/>
                <a:ext cx="645000" cy="3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526188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4" name="Google Shape;164;p2"/>
            <p:cNvSpPr/>
            <p:nvPr/>
          </p:nvSpPr>
          <p:spPr>
            <a:xfrm>
              <a:off x="2592720" y="2073600"/>
              <a:ext cx="25431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目錄</a:t>
              </a:r>
              <a:endParaRPr sz="300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592720" y="3474360"/>
              <a:ext cx="38208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3000" dirty="0">
                  <a:solidFill>
                    <a:srgbClr val="526188"/>
                  </a:solidFill>
                  <a:latin typeface="Microsoft Yahei"/>
                  <a:ea typeface="Microsoft Yahei"/>
                  <a:sym typeface="Microsoft Yahei"/>
                </a:rPr>
                <a:t>題目</a:t>
              </a:r>
              <a:endParaRPr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432870" y="1927235"/>
              <a:ext cx="2803200" cy="10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3000" dirty="0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程式碼</a:t>
              </a:r>
              <a:endParaRPr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456470" y="3479788"/>
              <a:ext cx="26442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3000" dirty="0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執行結果</a:t>
              </a:r>
              <a:endParaRPr sz="3000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168" name="Google Shape;168;p2"/>
            <p:cNvGrpSpPr/>
            <p:nvPr/>
          </p:nvGrpSpPr>
          <p:grpSpPr>
            <a:xfrm>
              <a:off x="1573380" y="3323340"/>
              <a:ext cx="747720" cy="866880"/>
              <a:chOff x="1573380" y="3323340"/>
              <a:chExt cx="747720" cy="866880"/>
            </a:xfrm>
          </p:grpSpPr>
          <p:pic>
            <p:nvPicPr>
              <p:cNvPr id="169" name="Google Shape;16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513800" y="3382920"/>
                <a:ext cx="866880" cy="7477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7674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70" name="Google Shape;170;p2"/>
              <p:cNvSpPr/>
              <p:nvPr/>
            </p:nvSpPr>
            <p:spPr>
              <a:xfrm>
                <a:off x="1625040" y="3569400"/>
                <a:ext cx="645000" cy="3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526188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2"/>
            <p:cNvGrpSpPr/>
            <p:nvPr/>
          </p:nvGrpSpPr>
          <p:grpSpPr>
            <a:xfrm>
              <a:off x="6465210" y="3314367"/>
              <a:ext cx="747720" cy="866880"/>
              <a:chOff x="6465210" y="3314367"/>
              <a:chExt cx="747720" cy="866880"/>
            </a:xfrm>
          </p:grpSpPr>
          <p:pic>
            <p:nvPicPr>
              <p:cNvPr id="172" name="Google Shape;17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6405630" y="3373948"/>
                <a:ext cx="866880" cy="7477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7674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73" name="Google Shape;173;p2"/>
              <p:cNvSpPr/>
              <p:nvPr/>
            </p:nvSpPr>
            <p:spPr>
              <a:xfrm>
                <a:off x="6517230" y="3560788"/>
                <a:ext cx="645000" cy="3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526188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"/>
            <p:cNvGrpSpPr/>
            <p:nvPr/>
          </p:nvGrpSpPr>
          <p:grpSpPr>
            <a:xfrm>
              <a:off x="6413530" y="1773695"/>
              <a:ext cx="747720" cy="866880"/>
              <a:chOff x="6413530" y="1773695"/>
              <a:chExt cx="747720" cy="866880"/>
            </a:xfrm>
          </p:grpSpPr>
          <p:pic>
            <p:nvPicPr>
              <p:cNvPr id="175" name="Google Shape;175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6353950" y="1833275"/>
                <a:ext cx="866880" cy="7477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7674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76" name="Google Shape;176;p2"/>
              <p:cNvSpPr/>
              <p:nvPr/>
            </p:nvSpPr>
            <p:spPr>
              <a:xfrm>
                <a:off x="6465190" y="2019395"/>
                <a:ext cx="645000" cy="3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526188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7" name="Google Shape;177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/>
          <p:nvPr/>
        </p:nvSpPr>
        <p:spPr>
          <a:xfrm flipH="1">
            <a:off x="-721" y="5870880"/>
            <a:ext cx="12191400" cy="1011600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4"/>
          <p:cNvGrpSpPr/>
          <p:nvPr/>
        </p:nvGrpSpPr>
        <p:grpSpPr>
          <a:xfrm>
            <a:off x="574560" y="531000"/>
            <a:ext cx="5375520" cy="5484240"/>
            <a:chOff x="574560" y="531000"/>
            <a:chExt cx="5375520" cy="5484240"/>
          </a:xfrm>
        </p:grpSpPr>
        <p:pic>
          <p:nvPicPr>
            <p:cNvPr id="184" name="Google Shape;18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88120" y="5122440"/>
              <a:ext cx="572400" cy="65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59360" y="4217040"/>
              <a:ext cx="1438200" cy="1230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4560" y="531000"/>
              <a:ext cx="3827880" cy="329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50520" y="815040"/>
              <a:ext cx="2962080" cy="2090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96520" y="2949480"/>
              <a:ext cx="3553560" cy="30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4"/>
          <p:cNvSpPr/>
          <p:nvPr/>
        </p:nvSpPr>
        <p:spPr>
          <a:xfrm>
            <a:off x="6598080" y="2949480"/>
            <a:ext cx="433872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600" dirty="0">
                <a:latin typeface="Microsoft Yahei"/>
                <a:ea typeface="Microsoft Yahei"/>
                <a:cs typeface="Microsoft Yahei"/>
                <a:sym typeface="Microsoft Yahei"/>
              </a:rPr>
              <a:t>執行結果</a:t>
            </a:r>
            <a:endParaRPr sz="660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2829676" y="3083750"/>
            <a:ext cx="3014400" cy="92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PART.</a:t>
            </a:r>
            <a:r>
              <a:rPr lang="en-US" altLang="zh-TW" sz="5400" b="1" i="0" u="none" strike="noStrike" cap="none" dirty="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899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3435311a1_2_8"/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b3435311a1_2_8"/>
          <p:cNvSpPr/>
          <p:nvPr/>
        </p:nvSpPr>
        <p:spPr>
          <a:xfrm>
            <a:off x="429775" y="1458400"/>
            <a:ext cx="36438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／／備註</a:t>
            </a:r>
            <a:endParaRPr sz="2400" dirty="0">
              <a:solidFill>
                <a:srgbClr val="52618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2618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34" name="Google Shape;234;gb3435311a1_2_8"/>
          <p:cNvGrpSpPr/>
          <p:nvPr/>
        </p:nvGrpSpPr>
        <p:grpSpPr>
          <a:xfrm>
            <a:off x="429785" y="238795"/>
            <a:ext cx="2072400" cy="506640"/>
            <a:chOff x="345960" y="364620"/>
            <a:chExt cx="2072400" cy="506640"/>
          </a:xfrm>
        </p:grpSpPr>
        <p:grpSp>
          <p:nvGrpSpPr>
            <p:cNvPr id="235" name="Google Shape;235;gb3435311a1_2_8"/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236" name="Google Shape;236;gb3435311a1_2_8"/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gb3435311a1_2_8"/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gb3435311a1_2_8"/>
            <p:cNvSpPr/>
            <p:nvPr/>
          </p:nvSpPr>
          <p:spPr>
            <a:xfrm>
              <a:off x="786960" y="476445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執行結果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gb3435311a1_2_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DFD171-6D96-463D-AC3D-BA46E9D8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21" y="2059543"/>
            <a:ext cx="2843312" cy="406266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02F570-EED7-42C4-B71E-23866F46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239" y="238795"/>
            <a:ext cx="3268882" cy="66090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5CFA38-26BD-46D7-95D9-314ADBB27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014" y="248916"/>
            <a:ext cx="2433625" cy="66090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3435311a1_2_8"/>
          <p:cNvSpPr/>
          <p:nvPr/>
        </p:nvSpPr>
        <p:spPr>
          <a:xfrm flipH="1">
            <a:off x="-51255" y="5845902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gb3435311a1_2_8"/>
          <p:cNvGrpSpPr/>
          <p:nvPr/>
        </p:nvGrpSpPr>
        <p:grpSpPr>
          <a:xfrm>
            <a:off x="429785" y="238795"/>
            <a:ext cx="2072400" cy="506640"/>
            <a:chOff x="345960" y="364620"/>
            <a:chExt cx="2072400" cy="506640"/>
          </a:xfrm>
        </p:grpSpPr>
        <p:grpSp>
          <p:nvGrpSpPr>
            <p:cNvPr id="235" name="Google Shape;235;gb3435311a1_2_8"/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236" name="Google Shape;236;gb3435311a1_2_8"/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gb3435311a1_2_8"/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gb3435311a1_2_8"/>
            <p:cNvSpPr/>
            <p:nvPr/>
          </p:nvSpPr>
          <p:spPr>
            <a:xfrm>
              <a:off x="786960" y="476445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執行結果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gb3435311a1_2_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67" y="869133"/>
            <a:ext cx="3623086" cy="566297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01" y="1421253"/>
            <a:ext cx="3784833" cy="41737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5" y="1086382"/>
            <a:ext cx="3228881" cy="54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55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"/>
          <p:cNvSpPr/>
          <p:nvPr/>
        </p:nvSpPr>
        <p:spPr>
          <a:xfrm>
            <a:off x="950040" y="2339280"/>
            <a:ext cx="5312520" cy="13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謝謝聆聽！</a:t>
            </a:r>
            <a:endParaRPr sz="8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950040" y="3885120"/>
            <a:ext cx="5249160" cy="5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767171"/>
                </a:solidFill>
                <a:latin typeface="Aharoni"/>
                <a:ea typeface="Aharoni"/>
                <a:cs typeface="Aharoni"/>
                <a:sym typeface="Aharoni"/>
              </a:rPr>
              <a:t>THANKS FOR LISTENING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9"/>
          <p:cNvGrpSpPr/>
          <p:nvPr/>
        </p:nvGrpSpPr>
        <p:grpSpPr>
          <a:xfrm>
            <a:off x="6780240" y="1324440"/>
            <a:ext cx="4986000" cy="5087520"/>
            <a:chOff x="6780240" y="1324440"/>
            <a:chExt cx="4986000" cy="5087520"/>
          </a:xfrm>
        </p:grpSpPr>
        <p:pic>
          <p:nvPicPr>
            <p:cNvPr id="440" name="Google Shape;440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740440" y="5583600"/>
              <a:ext cx="531000" cy="604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08160" y="4743720"/>
              <a:ext cx="1333800" cy="1141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780240" y="1324440"/>
              <a:ext cx="3550680" cy="3058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520120" y="1587960"/>
              <a:ext cx="2747880" cy="1938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470080" y="3567960"/>
              <a:ext cx="3296160" cy="284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5" name="Google Shape;445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/>
          <p:nvPr/>
        </p:nvSpPr>
        <p:spPr>
          <a:xfrm flipH="1">
            <a:off x="-721" y="5870880"/>
            <a:ext cx="12191400" cy="1011600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4"/>
          <p:cNvGrpSpPr/>
          <p:nvPr/>
        </p:nvGrpSpPr>
        <p:grpSpPr>
          <a:xfrm>
            <a:off x="574560" y="531000"/>
            <a:ext cx="5375520" cy="5484240"/>
            <a:chOff x="574560" y="531000"/>
            <a:chExt cx="5375520" cy="5484240"/>
          </a:xfrm>
        </p:grpSpPr>
        <p:pic>
          <p:nvPicPr>
            <p:cNvPr id="184" name="Google Shape;18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88120" y="5122440"/>
              <a:ext cx="572400" cy="65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59360" y="4217040"/>
              <a:ext cx="1438200" cy="1230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4560" y="531000"/>
              <a:ext cx="3827880" cy="329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50520" y="815040"/>
              <a:ext cx="2962080" cy="2090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96520" y="2949480"/>
              <a:ext cx="3553560" cy="30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4"/>
          <p:cNvSpPr/>
          <p:nvPr/>
        </p:nvSpPr>
        <p:spPr>
          <a:xfrm>
            <a:off x="6598080" y="2949480"/>
            <a:ext cx="433872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600" dirty="0">
                <a:latin typeface="Microsoft Yahei"/>
                <a:ea typeface="Microsoft Yahei"/>
                <a:cs typeface="Microsoft Yahei"/>
                <a:sym typeface="Microsoft Yahei"/>
              </a:rPr>
              <a:t>題目</a:t>
            </a:r>
            <a:endParaRPr sz="660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2829676" y="3083750"/>
            <a:ext cx="30144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PART.2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3435311a1_0_81"/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b3435311a1_0_81"/>
          <p:cNvSpPr txBox="1"/>
          <p:nvPr/>
        </p:nvSpPr>
        <p:spPr>
          <a:xfrm>
            <a:off x="976450" y="1592025"/>
            <a:ext cx="10572600" cy="4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457200">
              <a:lnSpc>
                <a:spcPct val="150000"/>
              </a:lnSpc>
            </a:pPr>
            <a:r>
              <a:rPr lang="en-US" sz="3000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</a:t>
            </a:r>
            <a:r>
              <a:rPr lang="en-US" altLang="zh-TW" sz="3000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</a:rPr>
              <a:t>Please write a SIC/XE assembler program that can translate assembly language to the object code. The functionality of the </a:t>
            </a:r>
            <a:r>
              <a:rPr lang="en-US" altLang="zh-TW" sz="3000" dirty="0" err="1">
                <a:solidFill>
                  <a:srgbClr val="526188"/>
                </a:solidFill>
                <a:latin typeface="Microsoft Yahei"/>
                <a:ea typeface="Microsoft Yahei"/>
                <a:cs typeface="Microsoft Yahei"/>
              </a:rPr>
              <a:t>assemblering</a:t>
            </a:r>
            <a:r>
              <a:rPr lang="en-US" altLang="zh-TW" sz="3000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</a:rPr>
              <a:t> is similar to Figure 2.9 in the textbook (Implement the machine-independent feature (Chapter 2.3) for EQU and literals). </a:t>
            </a:r>
            <a:endParaRPr sz="3000" dirty="0">
              <a:solidFill>
                <a:srgbClr val="52618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8" name="Google Shape;198;gb3435311a1_0_8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99" name="Google Shape;199;gb3435311a1_0_81"/>
          <p:cNvGrpSpPr/>
          <p:nvPr/>
        </p:nvGrpSpPr>
        <p:grpSpPr>
          <a:xfrm>
            <a:off x="345947" y="364632"/>
            <a:ext cx="2631948" cy="643433"/>
            <a:chOff x="345960" y="364620"/>
            <a:chExt cx="2072400" cy="506640"/>
          </a:xfrm>
        </p:grpSpPr>
        <p:grpSp>
          <p:nvGrpSpPr>
            <p:cNvPr id="200" name="Google Shape;200;gb3435311a1_0_81"/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201" name="Google Shape;201;gb3435311a1_0_81"/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gb3435311a1_0_81"/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gb3435311a1_0_81"/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題目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3435311a1_0_81"/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b3435311a1_0_81"/>
          <p:cNvSpPr txBox="1"/>
          <p:nvPr/>
        </p:nvSpPr>
        <p:spPr>
          <a:xfrm>
            <a:off x="976450" y="1592025"/>
            <a:ext cx="10572600" cy="4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457200">
              <a:lnSpc>
                <a:spcPct val="150000"/>
              </a:lnSpc>
            </a:pPr>
            <a:r>
              <a:rPr lang="en-US" sz="3000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</a:t>
            </a:r>
            <a:r>
              <a:rPr lang="en-US" altLang="zh-TW" sz="3000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</a:rPr>
              <a:t>Only nine assembler directives: START, END, BYTE, WORD, RESB, RESW, BASE, EQU, LTORG, need to be considered. For simplification, it is assumed that there are only some instructions in the assembly language</a:t>
            </a:r>
            <a:r>
              <a:rPr lang="zh-TW" altLang="en-US" sz="3000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</a:rPr>
              <a:t>．</a:t>
            </a:r>
            <a:endParaRPr sz="3000" dirty="0">
              <a:solidFill>
                <a:srgbClr val="52618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8" name="Google Shape;198;gb3435311a1_0_8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99" name="Google Shape;199;gb3435311a1_0_81"/>
          <p:cNvGrpSpPr/>
          <p:nvPr/>
        </p:nvGrpSpPr>
        <p:grpSpPr>
          <a:xfrm>
            <a:off x="345947" y="364632"/>
            <a:ext cx="2631948" cy="643433"/>
            <a:chOff x="345960" y="364620"/>
            <a:chExt cx="2072400" cy="506640"/>
          </a:xfrm>
        </p:grpSpPr>
        <p:grpSp>
          <p:nvGrpSpPr>
            <p:cNvPr id="200" name="Google Shape;200;gb3435311a1_0_81"/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201" name="Google Shape;201;gb3435311a1_0_81"/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gb3435311a1_0_81"/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gb3435311a1_0_81"/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題目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63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3435311a1_0_81"/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b3435311a1_0_81"/>
          <p:cNvSpPr txBox="1"/>
          <p:nvPr/>
        </p:nvSpPr>
        <p:spPr>
          <a:xfrm>
            <a:off x="976450" y="1592025"/>
            <a:ext cx="10572600" cy="4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457200">
              <a:lnSpc>
                <a:spcPct val="150000"/>
              </a:lnSpc>
            </a:pPr>
            <a:r>
              <a:rPr lang="en-US" sz="3000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</a:t>
            </a:r>
            <a:r>
              <a:rPr lang="en-US" altLang="zh-TW" sz="3000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</a:rPr>
              <a:t>Moreover, You have to handle error situations in the input data only for LABEL and INSTRUCTION errors as the following cases: (You should demonstrate it by modifying the original input file to add some errors) (a) Label name or op-code error (b) Unable to use both PC-relative and Base-relative modes</a:t>
            </a:r>
            <a:r>
              <a:rPr lang="zh-TW" altLang="en-US" sz="3000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</a:rPr>
              <a:t>．</a:t>
            </a:r>
            <a:endParaRPr sz="3000" dirty="0">
              <a:solidFill>
                <a:srgbClr val="52618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8" name="Google Shape;198;gb3435311a1_0_8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199" name="Google Shape;199;gb3435311a1_0_81"/>
          <p:cNvGrpSpPr/>
          <p:nvPr/>
        </p:nvGrpSpPr>
        <p:grpSpPr>
          <a:xfrm>
            <a:off x="345947" y="364632"/>
            <a:ext cx="2631948" cy="643433"/>
            <a:chOff x="345960" y="364620"/>
            <a:chExt cx="2072400" cy="506640"/>
          </a:xfrm>
        </p:grpSpPr>
        <p:grpSp>
          <p:nvGrpSpPr>
            <p:cNvPr id="200" name="Google Shape;200;gb3435311a1_0_81"/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201" name="Google Shape;201;gb3435311a1_0_81"/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gb3435311a1_0_81"/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gb3435311a1_0_81"/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題目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99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3435311a1_0_81"/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b3435311a1_0_8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199" name="Google Shape;199;gb3435311a1_0_81"/>
          <p:cNvGrpSpPr/>
          <p:nvPr/>
        </p:nvGrpSpPr>
        <p:grpSpPr>
          <a:xfrm>
            <a:off x="345947" y="364632"/>
            <a:ext cx="2631948" cy="643433"/>
            <a:chOff x="345960" y="364620"/>
            <a:chExt cx="2072400" cy="506640"/>
          </a:xfrm>
        </p:grpSpPr>
        <p:grpSp>
          <p:nvGrpSpPr>
            <p:cNvPr id="200" name="Google Shape;200;gb3435311a1_0_81"/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201" name="Google Shape;201;gb3435311a1_0_81"/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gb3435311a1_0_81"/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gb3435311a1_0_81"/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題目</a:t>
              </a:r>
              <a:r>
                <a:rPr lang="zh-TW" altLang="en-US" sz="2000" b="1" dirty="0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要求</a:t>
              </a:r>
              <a:endParaRPr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997590336"/>
              </p:ext>
            </p:extLst>
          </p:nvPr>
        </p:nvGraphicFramePr>
        <p:xfrm>
          <a:off x="2031999" y="525102"/>
          <a:ext cx="8316111" cy="561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942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/>
          <p:nvPr/>
        </p:nvSpPr>
        <p:spPr>
          <a:xfrm flipH="1">
            <a:off x="-721" y="5870880"/>
            <a:ext cx="12191400" cy="1011600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4"/>
          <p:cNvGrpSpPr/>
          <p:nvPr/>
        </p:nvGrpSpPr>
        <p:grpSpPr>
          <a:xfrm>
            <a:off x="574560" y="531000"/>
            <a:ext cx="5375520" cy="5484240"/>
            <a:chOff x="574560" y="531000"/>
            <a:chExt cx="5375520" cy="5484240"/>
          </a:xfrm>
        </p:grpSpPr>
        <p:pic>
          <p:nvPicPr>
            <p:cNvPr id="184" name="Google Shape;18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88120" y="5122440"/>
              <a:ext cx="572400" cy="65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59360" y="4217040"/>
              <a:ext cx="1438200" cy="1230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4560" y="531000"/>
              <a:ext cx="3827880" cy="329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50520" y="815040"/>
              <a:ext cx="2962080" cy="2090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96520" y="2949480"/>
              <a:ext cx="3553560" cy="30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4"/>
          <p:cNvSpPr/>
          <p:nvPr/>
        </p:nvSpPr>
        <p:spPr>
          <a:xfrm>
            <a:off x="6598080" y="2949480"/>
            <a:ext cx="433872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600" dirty="0">
                <a:latin typeface="Microsoft Yahei"/>
                <a:ea typeface="Microsoft Yahei"/>
                <a:cs typeface="Microsoft Yahei"/>
                <a:sym typeface="Microsoft Yahei"/>
              </a:rPr>
              <a:t>程式碼</a:t>
            </a:r>
            <a:endParaRPr sz="660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2829676" y="3083750"/>
            <a:ext cx="3014400" cy="92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PART.</a:t>
            </a:r>
            <a:r>
              <a:rPr lang="en-US" altLang="zh-TW" sz="5400" b="1" i="0" u="none" strike="noStrike" cap="none" dirty="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18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3435311a1_2_67"/>
          <p:cNvSpPr/>
          <p:nvPr/>
        </p:nvSpPr>
        <p:spPr>
          <a:xfrm flipH="1">
            <a:off x="-1320" y="5870880"/>
            <a:ext cx="12192000" cy="1012232"/>
          </a:xfrm>
          <a:custGeom>
            <a:avLst/>
            <a:gdLst/>
            <a:ahLst/>
            <a:cxnLst/>
            <a:rect l="l" t="t" r="r" b="b"/>
            <a:pathLst>
              <a:path w="12192000" h="1012232" extrusionOk="0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gb3435311a1_2_67"/>
          <p:cNvGrpSpPr/>
          <p:nvPr/>
        </p:nvGrpSpPr>
        <p:grpSpPr>
          <a:xfrm>
            <a:off x="345960" y="364620"/>
            <a:ext cx="2072400" cy="506640"/>
            <a:chOff x="345960" y="364620"/>
            <a:chExt cx="2072400" cy="506640"/>
          </a:xfrm>
        </p:grpSpPr>
        <p:grpSp>
          <p:nvGrpSpPr>
            <p:cNvPr id="210" name="Google Shape;210;gb3435311a1_2_67"/>
            <p:cNvGrpSpPr/>
            <p:nvPr/>
          </p:nvGrpSpPr>
          <p:grpSpPr>
            <a:xfrm>
              <a:off x="345960" y="364620"/>
              <a:ext cx="377640" cy="506640"/>
              <a:chOff x="345960" y="364620"/>
              <a:chExt cx="377640" cy="506640"/>
            </a:xfrm>
          </p:grpSpPr>
          <p:sp>
            <p:nvSpPr>
              <p:cNvPr id="211" name="Google Shape;211;gb3435311a1_2_67"/>
              <p:cNvSpPr/>
              <p:nvPr/>
            </p:nvSpPr>
            <p:spPr>
              <a:xfrm>
                <a:off x="345960" y="61596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526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gb3435311a1_2_67"/>
              <p:cNvSpPr/>
              <p:nvPr/>
            </p:nvSpPr>
            <p:spPr>
              <a:xfrm rot="10800000">
                <a:off x="347100" y="364620"/>
                <a:ext cx="376500" cy="255300"/>
              </a:xfrm>
              <a:prstGeom prst="triangle">
                <a:avLst>
                  <a:gd name="adj" fmla="val 50000"/>
                </a:avLst>
              </a:prstGeom>
              <a:solidFill>
                <a:srgbClr val="E7C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gb3435311a1_2_67"/>
            <p:cNvSpPr/>
            <p:nvPr/>
          </p:nvSpPr>
          <p:spPr>
            <a:xfrm>
              <a:off x="786960" y="399682"/>
              <a:ext cx="16314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 b="1" dirty="0" err="1">
                  <a:solidFill>
                    <a:srgbClr val="52618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程式碼說明</a:t>
              </a:r>
              <a:endParaRPr sz="20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52618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16" name="Google Shape;216;gb3435311a1_2_67"/>
          <p:cNvSpPr/>
          <p:nvPr/>
        </p:nvSpPr>
        <p:spPr>
          <a:xfrm>
            <a:off x="778000" y="5139425"/>
            <a:ext cx="44421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／／看有沒有要備註</a:t>
            </a:r>
            <a:endParaRPr sz="16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4" name="Google Shape;224;gb3435311a1_2_6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" name="圖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886548" y="794482"/>
            <a:ext cx="3358780" cy="2478240"/>
          </a:xfrm>
          <a:prstGeom prst="rect">
            <a:avLst/>
          </a:prstGeom>
        </p:spPr>
      </p:pic>
      <p:pic>
        <p:nvPicPr>
          <p:cNvPr id="21" name="圖片 20"/>
          <p:cNvPicPr/>
          <p:nvPr/>
        </p:nvPicPr>
        <p:blipFill>
          <a:blip r:embed="rId4"/>
          <a:stretch>
            <a:fillRect/>
          </a:stretch>
        </p:blipFill>
        <p:spPr>
          <a:xfrm>
            <a:off x="624582" y="3426807"/>
            <a:ext cx="5274310" cy="34563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95" y="871260"/>
            <a:ext cx="5484083" cy="39904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267</Words>
  <Application>Microsoft Office PowerPoint</Application>
  <PresentationFormat>寬螢幕</PresentationFormat>
  <Paragraphs>75</Paragraphs>
  <Slides>23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Microsoft Yahei</vt:lpstr>
      <vt:lpstr>Aharoni</vt:lpstr>
      <vt:lpstr>Arial</vt:lpstr>
      <vt:lpstr>Rockwell</vt:lpstr>
      <vt:lpstr>Times New Roman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傳郡 羅</cp:lastModifiedBy>
  <cp:revision>14</cp:revision>
  <dcterms:created xsi:type="dcterms:W3CDTF">2020-03-11T02:21:00Z</dcterms:created>
  <dcterms:modified xsi:type="dcterms:W3CDTF">2021-06-15T04:10:21Z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2052-11.1.0.9584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寬螢幕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