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42E9-6E78-401A-9F66-350EC96324D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AEF-CDC2-4EF0-A3BE-95EC4CE8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3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42E9-6E78-401A-9F66-350EC96324D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AEF-CDC2-4EF0-A3BE-95EC4CE8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3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42E9-6E78-401A-9F66-350EC96324D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AEF-CDC2-4EF0-A3BE-95EC4CE8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4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42E9-6E78-401A-9F66-350EC96324D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AEF-CDC2-4EF0-A3BE-95EC4CE8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42E9-6E78-401A-9F66-350EC96324D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AEF-CDC2-4EF0-A3BE-95EC4CE8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5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42E9-6E78-401A-9F66-350EC96324D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AEF-CDC2-4EF0-A3BE-95EC4CE8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42E9-6E78-401A-9F66-350EC96324D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AEF-CDC2-4EF0-A3BE-95EC4CE8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42E9-6E78-401A-9F66-350EC96324D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AEF-CDC2-4EF0-A3BE-95EC4CE8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3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42E9-6E78-401A-9F66-350EC96324D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AEF-CDC2-4EF0-A3BE-95EC4CE8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5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42E9-6E78-401A-9F66-350EC96324D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AEF-CDC2-4EF0-A3BE-95EC4CE8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42E9-6E78-401A-9F66-350EC96324D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EAEF-CDC2-4EF0-A3BE-95EC4CE8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0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42E9-6E78-401A-9F66-350EC96324D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1EAEF-CDC2-4EF0-A3BE-95EC4CE8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4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81850" y="1232233"/>
            <a:ext cx="4314825" cy="2178450"/>
          </a:xfrm>
        </p:spPr>
        <p:txBody>
          <a:bodyPr>
            <a:normAutofit/>
          </a:bodyPr>
          <a:lstStyle/>
          <a:p>
            <a:r>
              <a:rPr lang="en-US" altLang="ko-KR" sz="4400" dirty="0" err="1" smtClean="0">
                <a:solidFill>
                  <a:schemeClr val="bg1"/>
                </a:solidFill>
                <a:latin typeface="Adobe Caslon Pro Bold" panose="0205070206050A020403" pitchFamily="18" charset="0"/>
              </a:rPr>
              <a:t>Gurnsey</a:t>
            </a:r>
            <a:r>
              <a:rPr lang="en-US" altLang="ko-KR" sz="4400" dirty="0" smtClean="0">
                <a:solidFill>
                  <a:schemeClr val="bg1"/>
                </a:solidFill>
                <a:latin typeface="Adobe Caslon Pro Bold" panose="0205070206050A020403" pitchFamily="18" charset="0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Adobe Caslon Pro Bold" panose="0205070206050A020403" pitchFamily="18" charset="0"/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  <a:latin typeface="Adobe Caslon Pro Bold" panose="0205070206050A020403" pitchFamily="18" charset="0"/>
              </a:rPr>
            </a:br>
            <a:r>
              <a:rPr lang="en-US" altLang="ko-KR" sz="3200" dirty="0" err="1" smtClean="0">
                <a:solidFill>
                  <a:schemeClr val="bg1"/>
                </a:solidFill>
                <a:latin typeface="Adobe Caslon Pro Bold" panose="0205070206050A020403" pitchFamily="18" charset="0"/>
              </a:rPr>
              <a:t>Woollens</a:t>
            </a:r>
            <a:r>
              <a:rPr lang="en-US" altLang="ko-KR" sz="3200" dirty="0" smtClean="0">
                <a:solidFill>
                  <a:schemeClr val="bg1"/>
                </a:solidFill>
                <a:latin typeface="Adobe Caslon Pro Bold" panose="0205070206050A020403" pitchFamily="18" charset="0"/>
              </a:rPr>
              <a:t> Ltd</a:t>
            </a:r>
            <a:br>
              <a:rPr lang="en-US" altLang="ko-KR" sz="3200" dirty="0" smtClean="0">
                <a:solidFill>
                  <a:schemeClr val="bg1"/>
                </a:solidFill>
                <a:latin typeface="Adobe Caslon Pro Bold" panose="0205070206050A020403" pitchFamily="18" charset="0"/>
              </a:rPr>
            </a:br>
            <a:endParaRPr lang="ko-KR" altLang="en-US" sz="3200" dirty="0">
              <a:solidFill>
                <a:schemeClr val="bg1"/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0901" y="3144838"/>
            <a:ext cx="4286250" cy="22082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노후화된 홈페이지를</a:t>
            </a:r>
            <a:endParaRPr lang="en-US" altLang="ko-KR" sz="2000" dirty="0" smtClean="0">
              <a:solidFill>
                <a:schemeClr val="bg1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트렌드에 맞는 </a:t>
            </a:r>
            <a:r>
              <a:rPr lang="ko-KR" altLang="en-US" sz="2000" dirty="0" err="1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원페이지</a:t>
            </a:r>
            <a:r>
              <a:rPr lang="en-US" altLang="ko-KR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,</a:t>
            </a:r>
            <a:r>
              <a:rPr lang="ko-KR" altLang="en-US" sz="2000" dirty="0" err="1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반응형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사이트로 재구성</a:t>
            </a:r>
            <a:endParaRPr lang="en-US" altLang="ko-KR" sz="2000" dirty="0" smtClean="0">
              <a:solidFill>
                <a:schemeClr val="bg1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28"/>
          <a:stretch/>
        </p:blipFill>
        <p:spPr>
          <a:xfrm>
            <a:off x="0" y="0"/>
            <a:ext cx="6101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6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50" y="-3143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  </a:t>
            </a:r>
            <a:r>
              <a:rPr lang="ko-KR" altLang="en-US" sz="2800" dirty="0" err="1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기존페이지</a:t>
            </a:r>
            <a:endParaRPr lang="ko-KR" altLang="en-US" sz="2800" dirty="0">
              <a:solidFill>
                <a:schemeClr val="bg1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9" y="777875"/>
            <a:ext cx="5017911" cy="2822575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00100"/>
            <a:ext cx="5012266" cy="2819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3761184"/>
            <a:ext cx="5038725" cy="283428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3781425"/>
            <a:ext cx="501226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9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-1905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개선방안</a:t>
            </a:r>
            <a:endParaRPr lang="ko-KR" altLang="en-US" sz="2800" dirty="0">
              <a:solidFill>
                <a:schemeClr val="bg1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276" y="1635125"/>
            <a:ext cx="54102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첨부 사진처럼 메인</a:t>
            </a:r>
            <a:r>
              <a:rPr lang="en-US" altLang="ko-KR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판매상품</a:t>
            </a:r>
            <a:r>
              <a:rPr lang="en-US" altLang="ko-KR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로그인 등등 각각 페이지가 독립적으로 </a:t>
            </a:r>
            <a:r>
              <a:rPr lang="en-US" altLang="ko-KR" sz="2000" dirty="0" err="1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url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을 가지고 있다</a:t>
            </a:r>
            <a:r>
              <a:rPr lang="en-US" altLang="ko-KR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이를 최소한의 페이지에 넣고 부드러운 화면전환 효과를 통해 하나의 페이지가 모든 컨텐츠를 </a:t>
            </a:r>
            <a:r>
              <a:rPr lang="ko-KR" altLang="en-US" sz="2000" dirty="0" err="1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담고있는듯한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페이지를 </a:t>
            </a:r>
            <a:r>
              <a:rPr lang="ko-KR" altLang="en-US" sz="2000" dirty="0" err="1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만들것이다</a:t>
            </a:r>
            <a:r>
              <a:rPr lang="en-US" altLang="ko-KR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또 기존의 딱딱한 효과들과 이미지</a:t>
            </a:r>
            <a:r>
              <a:rPr lang="en-US" altLang="ko-KR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효과들을 개선해 </a:t>
            </a:r>
            <a:r>
              <a:rPr lang="ko-KR" altLang="en-US" sz="2000" dirty="0" err="1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트렌디한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느낌을 더할 것 이다</a:t>
            </a:r>
            <a:r>
              <a:rPr lang="en-US" altLang="ko-KR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86475" y="1762125"/>
            <a:ext cx="5991225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8750"/>
          <a:stretch/>
        </p:blipFill>
        <p:spPr>
          <a:xfrm>
            <a:off x="6078908" y="1762125"/>
            <a:ext cx="3381375" cy="3810000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10229850" y="2184733"/>
            <a:ext cx="1743075" cy="987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rgbClr val="001236"/>
                </a:solidFill>
                <a:latin typeface="Adobe Caslon Pro Bold" panose="0205070206050A020403" pitchFamily="18" charset="0"/>
              </a:rPr>
              <a:t>Gurnsey</a:t>
            </a:r>
            <a:r>
              <a:rPr lang="en-US" altLang="ko-KR" sz="2000" dirty="0" smtClean="0">
                <a:solidFill>
                  <a:srgbClr val="001236"/>
                </a:solidFill>
                <a:latin typeface="Adobe Caslon Pro Bold" panose="0205070206050A020403" pitchFamily="18" charset="0"/>
              </a:rPr>
              <a:t> </a:t>
            </a:r>
            <a:r>
              <a:rPr lang="en-US" altLang="ko-KR" sz="1400" dirty="0" smtClean="0">
                <a:solidFill>
                  <a:srgbClr val="001236"/>
                </a:solidFill>
                <a:latin typeface="Adobe Caslon Pro Bold" panose="0205070206050A020403" pitchFamily="18" charset="0"/>
              </a:rPr>
              <a:t/>
            </a:r>
            <a:br>
              <a:rPr lang="en-US" altLang="ko-KR" sz="1400" dirty="0" smtClean="0">
                <a:solidFill>
                  <a:srgbClr val="001236"/>
                </a:solidFill>
                <a:latin typeface="Adobe Caslon Pro Bold" panose="0205070206050A020403" pitchFamily="18" charset="0"/>
              </a:rPr>
            </a:br>
            <a:r>
              <a:rPr lang="en-US" altLang="ko-KR" sz="1400" dirty="0" err="1" smtClean="0">
                <a:solidFill>
                  <a:srgbClr val="001236"/>
                </a:solidFill>
                <a:latin typeface="Adobe Caslon Pro Bold" panose="0205070206050A020403" pitchFamily="18" charset="0"/>
              </a:rPr>
              <a:t>Woollens</a:t>
            </a:r>
            <a:r>
              <a:rPr lang="en-US" altLang="ko-KR" sz="1400" dirty="0" smtClean="0">
                <a:solidFill>
                  <a:srgbClr val="001236"/>
                </a:solidFill>
                <a:latin typeface="Adobe Caslon Pro Bold" panose="0205070206050A020403" pitchFamily="18" charset="0"/>
              </a:rPr>
              <a:t> Ltd</a:t>
            </a:r>
          </a:p>
          <a:p>
            <a:r>
              <a:rPr lang="en-US" altLang="ko-KR" sz="1400" dirty="0" smtClean="0">
                <a:solidFill>
                  <a:srgbClr val="001236"/>
                </a:solidFill>
                <a:latin typeface="Adobe Caslon Pro Bold" panose="0205070206050A020403" pitchFamily="18" charset="0"/>
              </a:rPr>
              <a:t>Est. 1974</a:t>
            </a:r>
            <a:r>
              <a:rPr lang="en-US" altLang="ko-KR" sz="2800" dirty="0" smtClean="0">
                <a:latin typeface="Adobe Caslon Pro Bold" panose="0205070206050A020403" pitchFamily="18" charset="0"/>
              </a:rPr>
              <a:t/>
            </a:r>
            <a:br>
              <a:rPr lang="en-US" altLang="ko-KR" sz="2800" dirty="0" smtClean="0">
                <a:latin typeface="Adobe Caslon Pro Bold" panose="0205070206050A020403" pitchFamily="18" charset="0"/>
              </a:rPr>
            </a:br>
            <a:endParaRPr lang="ko-KR" altLang="en-US" sz="2800" dirty="0">
              <a:latin typeface="Adobe Caslon Pro Bold" panose="0205070206050A0204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29850" y="3009900"/>
            <a:ext cx="196215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001236"/>
                </a:solidFill>
                <a:latin typeface="Adobe Caslon Pro Bold" panose="0205070206050A020403" pitchFamily="18" charset="0"/>
              </a:rPr>
              <a:t>About us</a:t>
            </a:r>
            <a:br>
              <a:rPr lang="en-US" altLang="ko-KR" sz="1400" dirty="0" smtClean="0">
                <a:solidFill>
                  <a:srgbClr val="001236"/>
                </a:solidFill>
                <a:latin typeface="Adobe Caslon Pro Bold" panose="0205070206050A020403" pitchFamily="18" charset="0"/>
              </a:rPr>
            </a:br>
            <a:r>
              <a:rPr lang="en-US" altLang="ko-KR" sz="1400" dirty="0" smtClean="0">
                <a:solidFill>
                  <a:srgbClr val="001236"/>
                </a:solidFill>
                <a:latin typeface="Adobe Caslon Pro Bold" panose="0205070206050A020403" pitchFamily="18" charset="0"/>
              </a:rPr>
              <a:t>Product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001236"/>
                </a:solidFill>
                <a:latin typeface="Adobe Caslon Pro Bold" panose="0205070206050A020403" pitchFamily="18" charset="0"/>
              </a:rPr>
              <a:t>Contact us</a:t>
            </a:r>
          </a:p>
        </p:txBody>
      </p:sp>
      <p:sp>
        <p:nvSpPr>
          <p:cNvPr id="15" name="타원 14"/>
          <p:cNvSpPr/>
          <p:nvPr/>
        </p:nvSpPr>
        <p:spPr>
          <a:xfrm>
            <a:off x="11830050" y="1876425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220450" y="5153025"/>
            <a:ext cx="857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Tel.2056105123010</a:t>
            </a:r>
          </a:p>
          <a:p>
            <a:r>
              <a:rPr lang="en-US" altLang="ko-KR" sz="500" dirty="0" err="1" smtClean="0"/>
              <a:t>Londoon</a:t>
            </a:r>
            <a:r>
              <a:rPr lang="en-US" altLang="ko-KR" sz="500" dirty="0" smtClean="0"/>
              <a:t> somewhere</a:t>
            </a:r>
            <a:endParaRPr lang="ko-KR" altLang="en-US" sz="500" dirty="0"/>
          </a:p>
        </p:txBody>
      </p:sp>
      <p:sp>
        <p:nvSpPr>
          <p:cNvPr id="22" name="직사각형 21"/>
          <p:cNvSpPr/>
          <p:nvPr/>
        </p:nvSpPr>
        <p:spPr>
          <a:xfrm>
            <a:off x="11029950" y="5229225"/>
            <a:ext cx="133350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91825" y="5229225"/>
            <a:ext cx="133350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553700" y="5229225"/>
            <a:ext cx="133350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486775" y="1333500"/>
            <a:ext cx="19335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간략한 구상도</a:t>
            </a:r>
            <a:endParaRPr lang="ko-KR" altLang="en-US" dirty="0">
              <a:solidFill>
                <a:schemeClr val="bg1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35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-1905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컨텐츠</a:t>
            </a:r>
            <a:endParaRPr lang="ko-KR" altLang="en-US" sz="2800" dirty="0">
              <a:solidFill>
                <a:schemeClr val="bg1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276" y="1635125"/>
            <a:ext cx="11515724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Home- 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기존 메인화면으로 전환하는 버튼</a:t>
            </a:r>
            <a:endParaRPr lang="en-US" altLang="ko-KR" sz="2000" dirty="0" smtClean="0">
              <a:solidFill>
                <a:schemeClr val="bg1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Shop- 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제품을 전시하며 카테고리별로 </a:t>
            </a:r>
            <a:r>
              <a:rPr lang="ko-KR" altLang="en-US" sz="2000" dirty="0" err="1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서칭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할 수 있는 페이지</a:t>
            </a:r>
            <a:endParaRPr lang="en-US" altLang="ko-KR" sz="2000" dirty="0" smtClean="0">
              <a:solidFill>
                <a:schemeClr val="bg1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About- 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회사의 소개</a:t>
            </a:r>
            <a:endParaRPr lang="en-US" altLang="ko-KR" sz="2000" dirty="0" smtClean="0">
              <a:solidFill>
                <a:schemeClr val="bg1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Log in- 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말</a:t>
            </a:r>
            <a:r>
              <a:rPr lang="en-US" altLang="ko-KR" sz="20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그대로 로그인</a:t>
            </a:r>
            <a:endParaRPr lang="en-US" altLang="ko-KR" sz="2000" dirty="0" smtClean="0">
              <a:solidFill>
                <a:schemeClr val="bg1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Cart- </a:t>
            </a:r>
            <a:r>
              <a:rPr lang="ko-KR" altLang="en-US" sz="20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마음에 드는 상품을 담는 카트</a:t>
            </a:r>
            <a:endParaRPr lang="en-US" altLang="ko-KR" sz="2000" dirty="0">
              <a:solidFill>
                <a:schemeClr val="bg1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29850" y="3009900"/>
            <a:ext cx="196215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001236"/>
                </a:solidFill>
                <a:latin typeface="Adobe Caslon Pro Bold" panose="0205070206050A020403" pitchFamily="18" charset="0"/>
              </a:rPr>
              <a:t>About us</a:t>
            </a:r>
            <a:br>
              <a:rPr lang="en-US" altLang="ko-KR" sz="1400" dirty="0" smtClean="0">
                <a:solidFill>
                  <a:srgbClr val="001236"/>
                </a:solidFill>
                <a:latin typeface="Adobe Caslon Pro Bold" panose="0205070206050A020403" pitchFamily="18" charset="0"/>
              </a:rPr>
            </a:br>
            <a:r>
              <a:rPr lang="en-US" altLang="ko-KR" sz="1400" dirty="0" smtClean="0">
                <a:solidFill>
                  <a:srgbClr val="001236"/>
                </a:solidFill>
                <a:latin typeface="Adobe Caslon Pro Bold" panose="0205070206050A020403" pitchFamily="18" charset="0"/>
              </a:rPr>
              <a:t>Product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001236"/>
                </a:solidFill>
                <a:latin typeface="Adobe Caslon Pro Bold" panose="0205070206050A020403" pitchFamily="18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08277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545724" y="0"/>
            <a:ext cx="16252" cy="6858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668125" y="0"/>
            <a:ext cx="0" cy="6858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134725" y="0"/>
            <a:ext cx="0" cy="6858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601325" y="0"/>
            <a:ext cx="0" cy="6858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54010" y="295275"/>
            <a:ext cx="461665" cy="2371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Shop</a:t>
            </a:r>
            <a:endParaRPr lang="ko-KR" altLang="en-US" b="1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68360" y="295275"/>
            <a:ext cx="461665" cy="2371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About</a:t>
            </a:r>
            <a:endParaRPr lang="ko-KR" altLang="en-US" b="1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30335" y="295275"/>
            <a:ext cx="461665" cy="2371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Contact</a:t>
            </a:r>
            <a:r>
              <a:rPr lang="en-US" altLang="ko-KR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us</a:t>
            </a:r>
            <a:endParaRPr lang="ko-KR" altLang="en-US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04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105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Adobe 명조 Std M</vt:lpstr>
      <vt:lpstr>맑은 고딕</vt:lpstr>
      <vt:lpstr>Adobe Caslon Pro Bold</vt:lpstr>
      <vt:lpstr>Arial</vt:lpstr>
      <vt:lpstr>Office 테마</vt:lpstr>
      <vt:lpstr>Gurnsey  Woollens Ltd </vt:lpstr>
      <vt:lpstr>  기존페이지</vt:lpstr>
      <vt:lpstr>  개선방안</vt:lpstr>
      <vt:lpstr>컨텐츠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Gurnsey  Woollens Ltd</dc:title>
  <dc:creator>user</dc:creator>
  <cp:lastModifiedBy>user</cp:lastModifiedBy>
  <cp:revision>21</cp:revision>
  <dcterms:created xsi:type="dcterms:W3CDTF">2020-10-13T03:57:58Z</dcterms:created>
  <dcterms:modified xsi:type="dcterms:W3CDTF">2020-10-16T05:34:08Z</dcterms:modified>
</cp:coreProperties>
</file>