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5"/>
  </p:notesMasterIdLst>
  <p:handoutMasterIdLst>
    <p:handoutMasterId r:id="rId16"/>
  </p:handoutMasterIdLst>
  <p:sldIdLst>
    <p:sldId id="257" r:id="rId2"/>
    <p:sldId id="390" r:id="rId3"/>
    <p:sldId id="350" r:id="rId4"/>
    <p:sldId id="391" r:id="rId5"/>
    <p:sldId id="393" r:id="rId6"/>
    <p:sldId id="395" r:id="rId7"/>
    <p:sldId id="396" r:id="rId8"/>
    <p:sldId id="394" r:id="rId9"/>
    <p:sldId id="400" r:id="rId10"/>
    <p:sldId id="397" r:id="rId11"/>
    <p:sldId id="398" r:id="rId12"/>
    <p:sldId id="399" r:id="rId13"/>
    <p:sldId id="280" r:id="rId1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70843" autoAdjust="0"/>
  </p:normalViewPr>
  <p:slideViewPr>
    <p:cSldViewPr>
      <p:cViewPr varScale="1">
        <p:scale>
          <a:sx n="122" d="100"/>
          <a:sy n="122" d="100"/>
        </p:scale>
        <p:origin x="1277" y="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8" y="8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" userId="9582adb9-1cfb-4bfc-ba4a-ef961b8e73d6" providerId="ADAL" clId="{01176D75-E120-42CE-9501-D5E842EAC5C8}"/>
    <pc:docChg chg="undo redo custSel addSld delSld modSld modSection">
      <pc:chgData name="우진" userId="9582adb9-1cfb-4bfc-ba4a-ef961b8e73d6" providerId="ADAL" clId="{01176D75-E120-42CE-9501-D5E842EAC5C8}" dt="2021-01-13T07:44:10.814" v="6658" actId="1076"/>
      <pc:docMkLst>
        <pc:docMk/>
      </pc:docMkLst>
      <pc:sldChg chg="modSp mod">
        <pc:chgData name="우진" userId="9582adb9-1cfb-4bfc-ba4a-ef961b8e73d6" providerId="ADAL" clId="{01176D75-E120-42CE-9501-D5E842EAC5C8}" dt="2021-01-12T14:34:29.222" v="1952" actId="20577"/>
        <pc:sldMkLst>
          <pc:docMk/>
          <pc:sldMk cId="2884915145" sldId="349"/>
        </pc:sldMkLst>
        <pc:spChg chg="mod">
          <ac:chgData name="우진" userId="9582adb9-1cfb-4bfc-ba4a-ef961b8e73d6" providerId="ADAL" clId="{01176D75-E120-42CE-9501-D5E842EAC5C8}" dt="2021-01-12T14:34:29.222" v="195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delSp modSp mod">
        <pc:chgData name="우진" userId="9582adb9-1cfb-4bfc-ba4a-ef961b8e73d6" providerId="ADAL" clId="{01176D75-E120-42CE-9501-D5E842EAC5C8}" dt="2021-01-12T13:48:39.449" v="735" actId="20577"/>
        <pc:sldMkLst>
          <pc:docMk/>
          <pc:sldMk cId="660916788" sldId="350"/>
        </pc:sldMkLst>
        <pc:spChg chg="mod">
          <ac:chgData name="우진" userId="9582adb9-1cfb-4bfc-ba4a-ef961b8e73d6" providerId="ADAL" clId="{01176D75-E120-42CE-9501-D5E842EAC5C8}" dt="2021-01-12T13:48:39.449" v="735" actId="20577"/>
          <ac:spMkLst>
            <pc:docMk/>
            <pc:sldMk cId="660916788" sldId="350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2T13:42:59.303" v="0" actId="478"/>
          <ac:picMkLst>
            <pc:docMk/>
            <pc:sldMk cId="660916788" sldId="350"/>
            <ac:picMk id="3" creationId="{EDD3A078-8356-439B-8A7C-07D137ECD5D6}"/>
          </ac:picMkLst>
        </pc:picChg>
        <pc:picChg chg="del">
          <ac:chgData name="우진" userId="9582adb9-1cfb-4bfc-ba4a-ef961b8e73d6" providerId="ADAL" clId="{01176D75-E120-42CE-9501-D5E842EAC5C8}" dt="2021-01-12T13:42:59.683" v="1" actId="478"/>
          <ac:picMkLst>
            <pc:docMk/>
            <pc:sldMk cId="660916788" sldId="350"/>
            <ac:picMk id="5" creationId="{8012B6DB-3291-48C3-80D8-E762120E13F1}"/>
          </ac:picMkLst>
        </pc:picChg>
      </pc:sldChg>
      <pc:sldChg chg="del">
        <pc:chgData name="우진" userId="9582adb9-1cfb-4bfc-ba4a-ef961b8e73d6" providerId="ADAL" clId="{01176D75-E120-42CE-9501-D5E842EAC5C8}" dt="2021-01-12T14:04:35.542" v="737" actId="47"/>
        <pc:sldMkLst>
          <pc:docMk/>
          <pc:sldMk cId="3215902432" sldId="351"/>
        </pc:sldMkLst>
      </pc:sldChg>
      <pc:sldChg chg="del">
        <pc:chgData name="우진" userId="9582adb9-1cfb-4bfc-ba4a-ef961b8e73d6" providerId="ADAL" clId="{01176D75-E120-42CE-9501-D5E842EAC5C8}" dt="2021-01-12T14:04:34.951" v="736" actId="47"/>
        <pc:sldMkLst>
          <pc:docMk/>
          <pc:sldMk cId="1655750859" sldId="352"/>
        </pc:sldMkLst>
      </pc:sldChg>
      <pc:sldChg chg="del">
        <pc:chgData name="우진" userId="9582adb9-1cfb-4bfc-ba4a-ef961b8e73d6" providerId="ADAL" clId="{01176D75-E120-42CE-9501-D5E842EAC5C8}" dt="2021-01-12T14:04:36.756" v="738" actId="47"/>
        <pc:sldMkLst>
          <pc:docMk/>
          <pc:sldMk cId="2033872526" sldId="353"/>
        </pc:sldMkLst>
      </pc:sldChg>
      <pc:sldChg chg="del">
        <pc:chgData name="우진" userId="9582adb9-1cfb-4bfc-ba4a-ef961b8e73d6" providerId="ADAL" clId="{01176D75-E120-42CE-9501-D5E842EAC5C8}" dt="2021-01-12T14:04:37.520" v="739" actId="47"/>
        <pc:sldMkLst>
          <pc:docMk/>
          <pc:sldMk cId="1489641941" sldId="354"/>
        </pc:sldMkLst>
      </pc:sldChg>
      <pc:sldChg chg="del">
        <pc:chgData name="우진" userId="9582adb9-1cfb-4bfc-ba4a-ef961b8e73d6" providerId="ADAL" clId="{01176D75-E120-42CE-9501-D5E842EAC5C8}" dt="2021-01-12T14:04:41.392" v="744" actId="47"/>
        <pc:sldMkLst>
          <pc:docMk/>
          <pc:sldMk cId="1184077188" sldId="355"/>
        </pc:sldMkLst>
      </pc:sldChg>
      <pc:sldChg chg="del">
        <pc:chgData name="우진" userId="9582adb9-1cfb-4bfc-ba4a-ef961b8e73d6" providerId="ADAL" clId="{01176D75-E120-42CE-9501-D5E842EAC5C8}" dt="2021-01-12T14:04:42.205" v="745" actId="47"/>
        <pc:sldMkLst>
          <pc:docMk/>
          <pc:sldMk cId="3036314193" sldId="356"/>
        </pc:sldMkLst>
      </pc:sldChg>
      <pc:sldChg chg="del">
        <pc:chgData name="우진" userId="9582adb9-1cfb-4bfc-ba4a-ef961b8e73d6" providerId="ADAL" clId="{01176D75-E120-42CE-9501-D5E842EAC5C8}" dt="2021-01-12T14:04:42.929" v="746" actId="47"/>
        <pc:sldMkLst>
          <pc:docMk/>
          <pc:sldMk cId="3291692223" sldId="358"/>
        </pc:sldMkLst>
      </pc:sldChg>
      <pc:sldChg chg="del">
        <pc:chgData name="우진" userId="9582adb9-1cfb-4bfc-ba4a-ef961b8e73d6" providerId="ADAL" clId="{01176D75-E120-42CE-9501-D5E842EAC5C8}" dt="2021-01-12T14:04:43.646" v="747" actId="47"/>
        <pc:sldMkLst>
          <pc:docMk/>
          <pc:sldMk cId="3569228141" sldId="359"/>
        </pc:sldMkLst>
      </pc:sldChg>
      <pc:sldChg chg="del">
        <pc:chgData name="우진" userId="9582adb9-1cfb-4bfc-ba4a-ef961b8e73d6" providerId="ADAL" clId="{01176D75-E120-42CE-9501-D5E842EAC5C8}" dt="2021-01-12T14:04:44.428" v="748" actId="47"/>
        <pc:sldMkLst>
          <pc:docMk/>
          <pc:sldMk cId="1460964976" sldId="360"/>
        </pc:sldMkLst>
      </pc:sldChg>
      <pc:sldChg chg="del">
        <pc:chgData name="우진" userId="9582adb9-1cfb-4bfc-ba4a-ef961b8e73d6" providerId="ADAL" clId="{01176D75-E120-42CE-9501-D5E842EAC5C8}" dt="2021-01-12T14:04:45.002" v="749" actId="47"/>
        <pc:sldMkLst>
          <pc:docMk/>
          <pc:sldMk cId="1203275309" sldId="361"/>
        </pc:sldMkLst>
      </pc:sldChg>
      <pc:sldChg chg="del">
        <pc:chgData name="우진" userId="9582adb9-1cfb-4bfc-ba4a-ef961b8e73d6" providerId="ADAL" clId="{01176D75-E120-42CE-9501-D5E842EAC5C8}" dt="2021-01-12T14:04:39.259" v="741" actId="47"/>
        <pc:sldMkLst>
          <pc:docMk/>
          <pc:sldMk cId="1973498019" sldId="362"/>
        </pc:sldMkLst>
      </pc:sldChg>
      <pc:sldChg chg="modSp mod">
        <pc:chgData name="우진" userId="9582adb9-1cfb-4bfc-ba4a-ef961b8e73d6" providerId="ADAL" clId="{01176D75-E120-42CE-9501-D5E842EAC5C8}" dt="2021-01-13T03:40:18.379" v="4315" actId="20577"/>
        <pc:sldMkLst>
          <pc:docMk/>
          <pc:sldMk cId="2865469577" sldId="364"/>
        </pc:sldMkLst>
        <pc:spChg chg="mod">
          <ac:chgData name="우진" userId="9582adb9-1cfb-4bfc-ba4a-ef961b8e73d6" providerId="ADAL" clId="{01176D75-E120-42CE-9501-D5E842EAC5C8}" dt="2021-01-13T03:40:18.379" v="4315" actId="20577"/>
          <ac:spMkLst>
            <pc:docMk/>
            <pc:sldMk cId="2865469577" sldId="364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01176D75-E120-42CE-9501-D5E842EAC5C8}" dt="2021-01-12T14:34:02.169" v="1935" actId="207"/>
        <pc:sldMkLst>
          <pc:docMk/>
          <pc:sldMk cId="2449364052" sldId="365"/>
        </pc:sldMkLst>
        <pc:spChg chg="mod">
          <ac:chgData name="우진" userId="9582adb9-1cfb-4bfc-ba4a-ef961b8e73d6" providerId="ADAL" clId="{01176D75-E120-42CE-9501-D5E842EAC5C8}" dt="2021-01-12T14:29:17.419" v="1842" actId="6549"/>
          <ac:spMkLst>
            <pc:docMk/>
            <pc:sldMk cId="2449364052" sldId="365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2T14:34:02.169" v="1935" actId="207"/>
          <ac:spMkLst>
            <pc:docMk/>
            <pc:sldMk cId="2449364052" sldId="36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01176D75-E120-42CE-9501-D5E842EAC5C8}" dt="2021-01-12T14:04:39.929" v="742" actId="47"/>
        <pc:sldMkLst>
          <pc:docMk/>
          <pc:sldMk cId="3026206600" sldId="365"/>
        </pc:sldMkLst>
      </pc:sldChg>
      <pc:sldChg chg="addSp delSp modSp add mod">
        <pc:chgData name="우진" userId="9582adb9-1cfb-4bfc-ba4a-ef961b8e73d6" providerId="ADAL" clId="{01176D75-E120-42CE-9501-D5E842EAC5C8}" dt="2021-01-12T15:55:46.211" v="2742" actId="20577"/>
        <pc:sldMkLst>
          <pc:docMk/>
          <pc:sldMk cId="1873240814" sldId="366"/>
        </pc:sldMkLst>
        <pc:spChg chg="mod">
          <ac:chgData name="우진" userId="9582adb9-1cfb-4bfc-ba4a-ef961b8e73d6" providerId="ADAL" clId="{01176D75-E120-42CE-9501-D5E842EAC5C8}" dt="2021-01-12T15:55:46.211" v="2742" actId="20577"/>
          <ac:spMkLst>
            <pc:docMk/>
            <pc:sldMk cId="1873240814" sldId="366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2T14:50:13.088" v="2237" actId="1076"/>
          <ac:spMkLst>
            <pc:docMk/>
            <pc:sldMk cId="1873240814" sldId="366"/>
            <ac:spMk id="5" creationId="{C10FB069-A7F7-4F5D-9211-1A18B2471421}"/>
          </ac:spMkLst>
        </pc:spChg>
        <pc:spChg chg="add del mod">
          <ac:chgData name="우진" userId="9582adb9-1cfb-4bfc-ba4a-ef961b8e73d6" providerId="ADAL" clId="{01176D75-E120-42CE-9501-D5E842EAC5C8}" dt="2021-01-12T14:49:47.750" v="2216" actId="478"/>
          <ac:spMkLst>
            <pc:docMk/>
            <pc:sldMk cId="1873240814" sldId="366"/>
            <ac:spMk id="7" creationId="{78ABA0DA-1978-4BB5-9333-1DC75D4BCDF1}"/>
          </ac:spMkLst>
        </pc:spChg>
        <pc:spChg chg="mod">
          <ac:chgData name="우진" userId="9582adb9-1cfb-4bfc-ba4a-ef961b8e73d6" providerId="ADAL" clId="{01176D75-E120-42CE-9501-D5E842EAC5C8}" dt="2021-01-12T14:40:42.818" v="2196" actId="20577"/>
          <ac:spMkLst>
            <pc:docMk/>
            <pc:sldMk cId="1873240814" sldId="366"/>
            <ac:spMk id="8" creationId="{05C75034-8643-440A-A62F-1F002C609528}"/>
          </ac:spMkLst>
        </pc:spChg>
        <pc:spChg chg="add mod">
          <ac:chgData name="우진" userId="9582adb9-1cfb-4bfc-ba4a-ef961b8e73d6" providerId="ADAL" clId="{01176D75-E120-42CE-9501-D5E842EAC5C8}" dt="2021-01-12T14:49:58.299" v="2223" actId="14100"/>
          <ac:spMkLst>
            <pc:docMk/>
            <pc:sldMk cId="1873240814" sldId="366"/>
            <ac:spMk id="9" creationId="{498A723E-0EBD-4F86-A5C3-A5D0E093B02C}"/>
          </ac:spMkLst>
        </pc:spChg>
        <pc:spChg chg="add mod">
          <ac:chgData name="우진" userId="9582adb9-1cfb-4bfc-ba4a-ef961b8e73d6" providerId="ADAL" clId="{01176D75-E120-42CE-9501-D5E842EAC5C8}" dt="2021-01-12T14:50:23.187" v="2244" actId="20577"/>
          <ac:spMkLst>
            <pc:docMk/>
            <pc:sldMk cId="1873240814" sldId="366"/>
            <ac:spMk id="10" creationId="{1F3ACC02-E260-429D-AEBC-21679C9EEB65}"/>
          </ac:spMkLst>
        </pc:spChg>
        <pc:spChg chg="add mod">
          <ac:chgData name="우진" userId="9582adb9-1cfb-4bfc-ba4a-ef961b8e73d6" providerId="ADAL" clId="{01176D75-E120-42CE-9501-D5E842EAC5C8}" dt="2021-01-12T14:50:38.727" v="2269" actId="14100"/>
          <ac:spMkLst>
            <pc:docMk/>
            <pc:sldMk cId="1873240814" sldId="366"/>
            <ac:spMk id="11" creationId="{61FF82E5-E94E-47D8-9010-3674753F73A6}"/>
          </ac:spMkLst>
        </pc:spChg>
        <pc:picChg chg="add mod">
          <ac:chgData name="우진" userId="9582adb9-1cfb-4bfc-ba4a-ef961b8e73d6" providerId="ADAL" clId="{01176D75-E120-42CE-9501-D5E842EAC5C8}" dt="2021-01-12T14:49:10.096" v="2200" actId="1076"/>
          <ac:picMkLst>
            <pc:docMk/>
            <pc:sldMk cId="1873240814" sldId="366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40.633" v="743" actId="47"/>
        <pc:sldMkLst>
          <pc:docMk/>
          <pc:sldMk cId="3901303767" sldId="366"/>
        </pc:sldMkLst>
      </pc:sldChg>
      <pc:sldChg chg="delSp modSp add mod">
        <pc:chgData name="우진" userId="9582adb9-1cfb-4bfc-ba4a-ef961b8e73d6" providerId="ADAL" clId="{01176D75-E120-42CE-9501-D5E842EAC5C8}" dt="2021-01-12T15:55:47.919" v="2743" actId="20577"/>
        <pc:sldMkLst>
          <pc:docMk/>
          <pc:sldMk cId="71148060" sldId="367"/>
        </pc:sldMkLst>
        <pc:spChg chg="mod">
          <ac:chgData name="우진" userId="9582adb9-1cfb-4bfc-ba4a-ef961b8e73d6" providerId="ADAL" clId="{01176D75-E120-42CE-9501-D5E842EAC5C8}" dt="2021-01-12T15:55:47.919" v="2743" actId="20577"/>
          <ac:spMkLst>
            <pc:docMk/>
            <pc:sldMk cId="71148060" sldId="367"/>
            <ac:spMk id="2" creationId="{00000000-0000-0000-0000-000000000000}"/>
          </ac:spMkLst>
        </pc:spChg>
        <pc:spChg chg="del mod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5" creationId="{C10FB069-A7F7-4F5D-9211-1A18B2471421}"/>
          </ac:spMkLst>
        </pc:spChg>
        <pc:spChg chg="mod">
          <ac:chgData name="우진" userId="9582adb9-1cfb-4bfc-ba4a-ef961b8e73d6" providerId="ADAL" clId="{01176D75-E120-42CE-9501-D5E842EAC5C8}" dt="2021-01-12T15:54:59.491" v="2735" actId="20577"/>
          <ac:spMkLst>
            <pc:docMk/>
            <pc:sldMk cId="71148060" sldId="367"/>
            <ac:spMk id="8" creationId="{05C75034-8643-440A-A62F-1F002C609528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9" creationId="{498A723E-0EBD-4F86-A5C3-A5D0E093B02C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0" creationId="{1F3ACC02-E260-429D-AEBC-21679C9EEB65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1" creationId="{61FF82E5-E94E-47D8-9010-3674753F73A6}"/>
          </ac:spMkLst>
        </pc:spChg>
        <pc:picChg chg="del">
          <ac:chgData name="우진" userId="9582adb9-1cfb-4bfc-ba4a-ef961b8e73d6" providerId="ADAL" clId="{01176D75-E120-42CE-9501-D5E842EAC5C8}" dt="2021-01-12T15:52:38.669" v="2271" actId="478"/>
          <ac:picMkLst>
            <pc:docMk/>
            <pc:sldMk cId="71148060" sldId="367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38.161" v="740" actId="47"/>
        <pc:sldMkLst>
          <pc:docMk/>
          <pc:sldMk cId="2903169748" sldId="367"/>
        </pc:sldMkLst>
      </pc:sldChg>
      <pc:sldChg chg="addSp modSp add mod">
        <pc:chgData name="우진" userId="9582adb9-1cfb-4bfc-ba4a-ef961b8e73d6" providerId="ADAL" clId="{01176D75-E120-42CE-9501-D5E842EAC5C8}" dt="2021-01-13T02:50:04.428" v="3554" actId="6549"/>
        <pc:sldMkLst>
          <pc:docMk/>
          <pc:sldMk cId="3422518606" sldId="368"/>
        </pc:sldMkLst>
        <pc:spChg chg="mod">
          <ac:chgData name="우진" userId="9582adb9-1cfb-4bfc-ba4a-ef961b8e73d6" providerId="ADAL" clId="{01176D75-E120-42CE-9501-D5E842EAC5C8}" dt="2021-01-12T15:55:41.189" v="2741" actId="255"/>
          <ac:spMkLst>
            <pc:docMk/>
            <pc:sldMk cId="3422518606" sldId="368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2:50:04.428" v="3554" actId="6549"/>
          <ac:spMkLst>
            <pc:docMk/>
            <pc:sldMk cId="3422518606" sldId="368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2T16:23:14.378" v="2901" actId="1076"/>
          <ac:picMkLst>
            <pc:docMk/>
            <pc:sldMk cId="3422518606" sldId="368"/>
            <ac:picMk id="4" creationId="{BA90C196-1C3B-47F9-8255-F83180883698}"/>
          </ac:picMkLst>
        </pc:picChg>
      </pc:sldChg>
      <pc:sldChg chg="delSp modSp add mod">
        <pc:chgData name="우진" userId="9582adb9-1cfb-4bfc-ba4a-ef961b8e73d6" providerId="ADAL" clId="{01176D75-E120-42CE-9501-D5E842EAC5C8}" dt="2021-01-13T02:39:05.855" v="3515" actId="20577"/>
        <pc:sldMkLst>
          <pc:docMk/>
          <pc:sldMk cId="780818098" sldId="369"/>
        </pc:sldMkLst>
        <pc:spChg chg="mod">
          <ac:chgData name="우진" userId="9582adb9-1cfb-4bfc-ba4a-ef961b8e73d6" providerId="ADAL" clId="{01176D75-E120-42CE-9501-D5E842EAC5C8}" dt="2021-01-13T02:39:05.855" v="3515" actId="20577"/>
          <ac:spMkLst>
            <pc:docMk/>
            <pc:sldMk cId="780818098" sldId="369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2:29:07.907" v="3128" actId="478"/>
          <ac:picMkLst>
            <pc:docMk/>
            <pc:sldMk cId="780818098" sldId="369"/>
            <ac:picMk id="4" creationId="{BA90C196-1C3B-47F9-8255-F83180883698}"/>
          </ac:picMkLst>
        </pc:picChg>
      </pc:sldChg>
      <pc:sldChg chg="addSp modSp add mod">
        <pc:chgData name="우진" userId="9582adb9-1cfb-4bfc-ba4a-ef961b8e73d6" providerId="ADAL" clId="{01176D75-E120-42CE-9501-D5E842EAC5C8}" dt="2021-01-13T03:28:04.146" v="4088" actId="1038"/>
        <pc:sldMkLst>
          <pc:docMk/>
          <pc:sldMk cId="3910427921" sldId="370"/>
        </pc:sldMkLst>
        <pc:spChg chg="mod">
          <ac:chgData name="우진" userId="9582adb9-1cfb-4bfc-ba4a-ef961b8e73d6" providerId="ADAL" clId="{01176D75-E120-42CE-9501-D5E842EAC5C8}" dt="2021-01-13T03:05:24.366" v="3595" actId="20577"/>
          <ac:spMkLst>
            <pc:docMk/>
            <pc:sldMk cId="3910427921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3:26:11.121" v="4005" actId="20577"/>
          <ac:spMkLst>
            <pc:docMk/>
            <pc:sldMk cId="3910427921" sldId="370"/>
            <ac:spMk id="5" creationId="{7F044261-BEE1-456F-A73C-EAE6BB74D1DA}"/>
          </ac:spMkLst>
        </pc:spChg>
        <pc:spChg chg="add mod">
          <ac:chgData name="우진" userId="9582adb9-1cfb-4bfc-ba4a-ef961b8e73d6" providerId="ADAL" clId="{01176D75-E120-42CE-9501-D5E842EAC5C8}" dt="2021-01-13T03:26:46.391" v="4063" actId="113"/>
          <ac:spMkLst>
            <pc:docMk/>
            <pc:sldMk cId="3910427921" sldId="370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08:49.062" v="3817" actId="20577"/>
          <ac:spMkLst>
            <pc:docMk/>
            <pc:sldMk cId="3910427921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3:28:04.146" v="4088" actId="1038"/>
          <ac:picMkLst>
            <pc:docMk/>
            <pc:sldMk cId="3910427921" sldId="370"/>
            <ac:picMk id="4" creationId="{CD226BA2-3F39-4ADF-BE1D-FE6619A52BC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3:34:18.736" v="4308" actId="6549"/>
        <pc:sldMkLst>
          <pc:docMk/>
          <pc:sldMk cId="1797855511" sldId="371"/>
        </pc:sldMkLst>
        <pc:spChg chg="mod">
          <ac:chgData name="우진" userId="9582adb9-1cfb-4bfc-ba4a-ef961b8e73d6" providerId="ADAL" clId="{01176D75-E120-42CE-9501-D5E842EAC5C8}" dt="2021-01-13T03:34:03.078" v="4288"/>
          <ac:spMkLst>
            <pc:docMk/>
            <pc:sldMk cId="1797855511" sldId="371"/>
            <ac:spMk id="5" creationId="{7F044261-BEE1-456F-A73C-EAE6BB74D1DA}"/>
          </ac:spMkLst>
        </pc:spChg>
        <pc:spChg chg="mod">
          <ac:chgData name="우진" userId="9582adb9-1cfb-4bfc-ba4a-ef961b8e73d6" providerId="ADAL" clId="{01176D75-E120-42CE-9501-D5E842EAC5C8}" dt="2021-01-13T03:34:18.736" v="4308" actId="6549"/>
          <ac:spMkLst>
            <pc:docMk/>
            <pc:sldMk cId="1797855511" sldId="371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27:05.559" v="4079" actId="20577"/>
          <ac:spMkLst>
            <pc:docMk/>
            <pc:sldMk cId="1797855511" sldId="371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3:27:31.775" v="4080" actId="478"/>
          <ac:picMkLst>
            <pc:docMk/>
            <pc:sldMk cId="1797855511" sldId="371"/>
            <ac:picMk id="4" creationId="{CD226BA2-3F39-4ADF-BE1D-FE6619A52BC7}"/>
          </ac:picMkLst>
        </pc:picChg>
        <pc:picChg chg="add mod">
          <ac:chgData name="우진" userId="9582adb9-1cfb-4bfc-ba4a-ef961b8e73d6" providerId="ADAL" clId="{01176D75-E120-42CE-9501-D5E842EAC5C8}" dt="2021-01-13T03:28:15.655" v="4091" actId="1036"/>
          <ac:picMkLst>
            <pc:docMk/>
            <pc:sldMk cId="1797855511" sldId="371"/>
            <ac:picMk id="6" creationId="{0686A252-FA6E-4681-8832-2D516B3029BF}"/>
          </ac:picMkLst>
        </pc:picChg>
        <pc:picChg chg="add del mod">
          <ac:chgData name="우진" userId="9582adb9-1cfb-4bfc-ba4a-ef961b8e73d6" providerId="ADAL" clId="{01176D75-E120-42CE-9501-D5E842EAC5C8}" dt="2021-01-13T03:27:58.231" v="4086" actId="478"/>
          <ac:picMkLst>
            <pc:docMk/>
            <pc:sldMk cId="1797855511" sldId="371"/>
            <ac:picMk id="9" creationId="{581F7FC1-6466-420A-9E5C-3A0720380AFB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03:13.707" v="4731"/>
        <pc:sldMkLst>
          <pc:docMk/>
          <pc:sldMk cId="4204516036" sldId="372"/>
        </pc:sldMkLst>
        <pc:spChg chg="mod">
          <ac:chgData name="우진" userId="9582adb9-1cfb-4bfc-ba4a-ef961b8e73d6" providerId="ADAL" clId="{01176D75-E120-42CE-9501-D5E842EAC5C8}" dt="2021-01-13T03:41:18.483" v="4394" actId="20577"/>
          <ac:spMkLst>
            <pc:docMk/>
            <pc:sldMk cId="4204516036" sldId="372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3:41:23.894" v="4396" actId="478"/>
          <ac:spMkLst>
            <pc:docMk/>
            <pc:sldMk cId="4204516036" sldId="372"/>
            <ac:spMk id="5" creationId="{7F044261-BEE1-456F-A73C-EAE6BB74D1DA}"/>
          </ac:spMkLst>
        </pc:spChg>
        <pc:spChg chg="del">
          <ac:chgData name="우진" userId="9582adb9-1cfb-4bfc-ba4a-ef961b8e73d6" providerId="ADAL" clId="{01176D75-E120-42CE-9501-D5E842EAC5C8}" dt="2021-01-13T03:41:24.802" v="4397" actId="478"/>
          <ac:spMkLst>
            <pc:docMk/>
            <pc:sldMk cId="4204516036" sldId="372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4:03:13.707" v="4731"/>
          <ac:spMkLst>
            <pc:docMk/>
            <pc:sldMk cId="4204516036" sldId="372"/>
            <ac:spMk id="8" creationId="{05C75034-8643-440A-A62F-1F002C609528}"/>
          </ac:spMkLst>
        </pc:spChg>
        <pc:picChg chg="add del mod">
          <ac:chgData name="우진" userId="9582adb9-1cfb-4bfc-ba4a-ef961b8e73d6" providerId="ADAL" clId="{01176D75-E120-42CE-9501-D5E842EAC5C8}" dt="2021-01-13T03:42:49.152" v="4454" actId="22"/>
          <ac:picMkLst>
            <pc:docMk/>
            <pc:sldMk cId="4204516036" sldId="372"/>
            <ac:picMk id="4" creationId="{67697730-0866-4359-AAEF-6EC438C3AFE1}"/>
          </ac:picMkLst>
        </pc:picChg>
        <pc:picChg chg="del">
          <ac:chgData name="우진" userId="9582adb9-1cfb-4bfc-ba4a-ef961b8e73d6" providerId="ADAL" clId="{01176D75-E120-42CE-9501-D5E842EAC5C8}" dt="2021-01-13T03:41:22.540" v="4395" actId="478"/>
          <ac:picMkLst>
            <pc:docMk/>
            <pc:sldMk cId="4204516036" sldId="372"/>
            <ac:picMk id="6" creationId="{0686A252-FA6E-4681-8832-2D516B3029BF}"/>
          </ac:picMkLst>
        </pc:picChg>
        <pc:picChg chg="add mod">
          <ac:chgData name="우진" userId="9582adb9-1cfb-4bfc-ba4a-ef961b8e73d6" providerId="ADAL" clId="{01176D75-E120-42CE-9501-D5E842EAC5C8}" dt="2021-01-13T03:43:18.172" v="4465" actId="1076"/>
          <ac:picMkLst>
            <pc:docMk/>
            <pc:sldMk cId="4204516036" sldId="372"/>
            <ac:picMk id="10" creationId="{81A57B64-3BE2-49F4-90D3-4813A762DA07}"/>
          </ac:picMkLst>
        </pc:picChg>
        <pc:picChg chg="add del mod">
          <ac:chgData name="우진" userId="9582adb9-1cfb-4bfc-ba4a-ef961b8e73d6" providerId="ADAL" clId="{01176D75-E120-42CE-9501-D5E842EAC5C8}" dt="2021-01-13T04:01:43.898" v="4580" actId="478"/>
          <ac:picMkLst>
            <pc:docMk/>
            <pc:sldMk cId="4204516036" sldId="372"/>
            <ac:picMk id="12" creationId="{FAA866FD-5182-4002-8B64-A1F653C2BA2D}"/>
          </ac:picMkLst>
        </pc:picChg>
        <pc:picChg chg="add mod">
          <ac:chgData name="우진" userId="9582adb9-1cfb-4bfc-ba4a-ef961b8e73d6" providerId="ADAL" clId="{01176D75-E120-42CE-9501-D5E842EAC5C8}" dt="2021-01-13T04:02:20.410" v="4592" actId="1076"/>
          <ac:picMkLst>
            <pc:docMk/>
            <pc:sldMk cId="4204516036" sldId="372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24:13.572" v="4787" actId="20577"/>
        <pc:sldMkLst>
          <pc:docMk/>
          <pc:sldMk cId="547679156" sldId="373"/>
        </pc:sldMkLst>
        <pc:spChg chg="mod">
          <ac:chgData name="우진" userId="9582adb9-1cfb-4bfc-ba4a-ef961b8e73d6" providerId="ADAL" clId="{01176D75-E120-42CE-9501-D5E842EAC5C8}" dt="2021-01-13T04:24:13.572" v="4787" actId="20577"/>
          <ac:spMkLst>
            <pc:docMk/>
            <pc:sldMk cId="547679156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4:18:24.697" v="4743" actId="1076"/>
          <ac:picMkLst>
            <pc:docMk/>
            <pc:sldMk cId="547679156" sldId="373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24:09.900" v="4785" actId="1076"/>
          <ac:picMkLst>
            <pc:docMk/>
            <pc:sldMk cId="547679156" sldId="373"/>
            <ac:picMk id="6" creationId="{D2BD38E3-6CBB-41E2-9EA4-5E13460CF10F}"/>
          </ac:picMkLst>
        </pc:picChg>
        <pc:picChg chg="del">
          <ac:chgData name="우진" userId="9582adb9-1cfb-4bfc-ba4a-ef961b8e73d6" providerId="ADAL" clId="{01176D75-E120-42CE-9501-D5E842EAC5C8}" dt="2021-01-13T04:13:44.731" v="4736" actId="478"/>
          <ac:picMkLst>
            <pc:docMk/>
            <pc:sldMk cId="547679156" sldId="373"/>
            <ac:picMk id="10" creationId="{81A57B64-3BE2-49F4-90D3-4813A762DA07}"/>
          </ac:picMkLst>
        </pc:picChg>
        <pc:picChg chg="del mod">
          <ac:chgData name="우진" userId="9582adb9-1cfb-4bfc-ba4a-ef961b8e73d6" providerId="ADAL" clId="{01176D75-E120-42CE-9501-D5E842EAC5C8}" dt="2021-01-13T04:13:47.586" v="4738" actId="478"/>
          <ac:picMkLst>
            <pc:docMk/>
            <pc:sldMk cId="547679156" sldId="373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59:32.167" v="5369" actId="478"/>
        <pc:sldMkLst>
          <pc:docMk/>
          <pc:sldMk cId="2666928963" sldId="374"/>
        </pc:sldMkLst>
        <pc:spChg chg="mod">
          <ac:chgData name="우진" userId="9582adb9-1cfb-4bfc-ba4a-ef961b8e73d6" providerId="ADAL" clId="{01176D75-E120-42CE-9501-D5E842EAC5C8}" dt="2021-01-13T04:34:56.770" v="4849" actId="6549"/>
          <ac:spMkLst>
            <pc:docMk/>
            <pc:sldMk cId="2666928963" sldId="374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4:56:12.445" v="5366" actId="122"/>
          <ac:spMkLst>
            <pc:docMk/>
            <pc:sldMk cId="2666928963" sldId="374"/>
            <ac:spMk id="7" creationId="{22D9282D-B304-42AE-BFDD-79C4E8902F8D}"/>
          </ac:spMkLst>
        </pc:spChg>
        <pc:spChg chg="mod">
          <ac:chgData name="우진" userId="9582adb9-1cfb-4bfc-ba4a-ef961b8e73d6" providerId="ADAL" clId="{01176D75-E120-42CE-9501-D5E842EAC5C8}" dt="2021-01-13T04:38:18.383" v="5115" actId="20577"/>
          <ac:spMkLst>
            <pc:docMk/>
            <pc:sldMk cId="2666928963" sldId="374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4:35:10.871" v="4850" actId="478"/>
          <ac:picMkLst>
            <pc:docMk/>
            <pc:sldMk cId="2666928963" sldId="374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38:22.362" v="5117" actId="1076"/>
          <ac:picMkLst>
            <pc:docMk/>
            <pc:sldMk cId="2666928963" sldId="374"/>
            <ac:picMk id="5" creationId="{EABCA050-054B-42D3-8F74-7CEBB4738D47}"/>
          </ac:picMkLst>
        </pc:picChg>
        <pc:picChg chg="del">
          <ac:chgData name="우진" userId="9582adb9-1cfb-4bfc-ba4a-ef961b8e73d6" providerId="ADAL" clId="{01176D75-E120-42CE-9501-D5E842EAC5C8}" dt="2021-01-13T04:35:11.391" v="4851" actId="478"/>
          <ac:picMkLst>
            <pc:docMk/>
            <pc:sldMk cId="2666928963" sldId="374"/>
            <ac:picMk id="6" creationId="{D2BD38E3-6CBB-41E2-9EA4-5E13460CF10F}"/>
          </ac:picMkLst>
        </pc:picChg>
        <pc:picChg chg="add mod">
          <ac:chgData name="우진" userId="9582adb9-1cfb-4bfc-ba4a-ef961b8e73d6" providerId="ADAL" clId="{01176D75-E120-42CE-9501-D5E842EAC5C8}" dt="2021-01-13T04:52:27.911" v="5227" actId="1076"/>
          <ac:picMkLst>
            <pc:docMk/>
            <pc:sldMk cId="2666928963" sldId="374"/>
            <ac:picMk id="10" creationId="{FF0CB5CA-0225-4360-834D-3F2918F28785}"/>
          </ac:picMkLst>
        </pc:picChg>
        <pc:picChg chg="add del">
          <ac:chgData name="우진" userId="9582adb9-1cfb-4bfc-ba4a-ef961b8e73d6" providerId="ADAL" clId="{01176D75-E120-42CE-9501-D5E842EAC5C8}" dt="2021-01-13T04:59:32.167" v="5369" actId="478"/>
          <ac:picMkLst>
            <pc:docMk/>
            <pc:sldMk cId="2666928963" sldId="374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05:54.293" v="5454" actId="1076"/>
        <pc:sldMkLst>
          <pc:docMk/>
          <pc:sldMk cId="3876150517" sldId="375"/>
        </pc:sldMkLst>
        <pc:spChg chg="add mod">
          <ac:chgData name="우진" userId="9582adb9-1cfb-4bfc-ba4a-ef961b8e73d6" providerId="ADAL" clId="{01176D75-E120-42CE-9501-D5E842EAC5C8}" dt="2021-01-13T05:00:08.892" v="5390" actId="1076"/>
          <ac:spMkLst>
            <pc:docMk/>
            <pc:sldMk cId="3876150517" sldId="375"/>
            <ac:spMk id="3" creationId="{4CE1A0C4-F9F4-457E-8C3D-5943F935B7EB}"/>
          </ac:spMkLst>
        </pc:spChg>
        <pc:spChg chg="add mod">
          <ac:chgData name="우진" userId="9582adb9-1cfb-4bfc-ba4a-ef961b8e73d6" providerId="ADAL" clId="{01176D75-E120-42CE-9501-D5E842EAC5C8}" dt="2021-01-13T05:05:54.293" v="5454" actId="1076"/>
          <ac:spMkLst>
            <pc:docMk/>
            <pc:sldMk cId="3876150517" sldId="375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5:13.879" v="5442" actId="478"/>
          <ac:spMkLst>
            <pc:docMk/>
            <pc:sldMk cId="3876150517" sldId="375"/>
            <ac:spMk id="6" creationId="{26907A73-9F6E-4AFD-9220-2FE9B8739D15}"/>
          </ac:spMkLst>
        </pc:spChg>
        <pc:spChg chg="del">
          <ac:chgData name="우진" userId="9582adb9-1cfb-4bfc-ba4a-ef961b8e73d6" providerId="ADAL" clId="{01176D75-E120-42CE-9501-D5E842EAC5C8}" dt="2021-01-13T04:59:38.483" v="5373" actId="478"/>
          <ac:spMkLst>
            <pc:docMk/>
            <pc:sldMk cId="3876150517" sldId="375"/>
            <ac:spMk id="7" creationId="{22D9282D-B304-42AE-BFDD-79C4E8902F8D}"/>
          </ac:spMkLst>
        </pc:spChg>
        <pc:spChg chg="del mod">
          <ac:chgData name="우진" userId="9582adb9-1cfb-4bfc-ba4a-ef961b8e73d6" providerId="ADAL" clId="{01176D75-E120-42CE-9501-D5E842EAC5C8}" dt="2021-01-13T04:59:40.856" v="5375"/>
          <ac:spMkLst>
            <pc:docMk/>
            <pc:sldMk cId="3876150517" sldId="375"/>
            <ac:spMk id="8" creationId="{05C75034-8643-440A-A62F-1F002C609528}"/>
          </ac:spMkLst>
        </pc:spChg>
        <pc:spChg chg="add del mod">
          <ac:chgData name="우진" userId="9582adb9-1cfb-4bfc-ba4a-ef961b8e73d6" providerId="ADAL" clId="{01176D75-E120-42CE-9501-D5E842EAC5C8}" dt="2021-01-13T05:00:05.009" v="5388"/>
          <ac:spMkLst>
            <pc:docMk/>
            <pc:sldMk cId="3876150517" sldId="375"/>
            <ac:spMk id="11" creationId="{D25B4CDC-7BC6-4D8B-BD10-8EBA024004DA}"/>
          </ac:spMkLst>
        </pc:spChg>
        <pc:spChg chg="add mod">
          <ac:chgData name="우진" userId="9582adb9-1cfb-4bfc-ba4a-ef961b8e73d6" providerId="ADAL" clId="{01176D75-E120-42CE-9501-D5E842EAC5C8}" dt="2021-01-13T05:00:13.794" v="5392" actId="20577"/>
          <ac:spMkLst>
            <pc:docMk/>
            <pc:sldMk cId="3876150517" sldId="375"/>
            <ac:spMk id="13" creationId="{0C220D8D-885E-4955-950B-5286997DF050}"/>
          </ac:spMkLst>
        </pc:spChg>
        <pc:spChg chg="add mod">
          <ac:chgData name="우진" userId="9582adb9-1cfb-4bfc-ba4a-ef961b8e73d6" providerId="ADAL" clId="{01176D75-E120-42CE-9501-D5E842EAC5C8}" dt="2021-01-13T05:01:02.260" v="5399" actId="1076"/>
          <ac:spMkLst>
            <pc:docMk/>
            <pc:sldMk cId="3876150517" sldId="375"/>
            <ac:spMk id="14" creationId="{E268B6AC-BF4A-45AA-9588-F9E8BF3D396A}"/>
          </ac:spMkLst>
        </pc:spChg>
        <pc:spChg chg="add mod">
          <ac:chgData name="우진" userId="9582adb9-1cfb-4bfc-ba4a-ef961b8e73d6" providerId="ADAL" clId="{01176D75-E120-42CE-9501-D5E842EAC5C8}" dt="2021-01-13T05:01:25.096" v="5409" actId="14100"/>
          <ac:spMkLst>
            <pc:docMk/>
            <pc:sldMk cId="3876150517" sldId="375"/>
            <ac:spMk id="15" creationId="{15235782-F76C-434C-A754-A5C74B11D0FC}"/>
          </ac:spMkLst>
        </pc:spChg>
        <pc:spChg chg="add mod">
          <ac:chgData name="우진" userId="9582adb9-1cfb-4bfc-ba4a-ef961b8e73d6" providerId="ADAL" clId="{01176D75-E120-42CE-9501-D5E842EAC5C8}" dt="2021-01-13T05:04:10.999" v="5422" actId="20577"/>
          <ac:spMkLst>
            <pc:docMk/>
            <pc:sldMk cId="3876150517" sldId="375"/>
            <ac:spMk id="16" creationId="{CD63E324-D621-47F8-A78C-48F8A4F35322}"/>
          </ac:spMkLst>
        </pc:spChg>
        <pc:spChg chg="add mod">
          <ac:chgData name="우진" userId="9582adb9-1cfb-4bfc-ba4a-ef961b8e73d6" providerId="ADAL" clId="{01176D75-E120-42CE-9501-D5E842EAC5C8}" dt="2021-01-13T05:05:49.997" v="5453" actId="14100"/>
          <ac:spMkLst>
            <pc:docMk/>
            <pc:sldMk cId="3876150517" sldId="375"/>
            <ac:spMk id="17" creationId="{A2D1689C-520F-476A-8C87-675A1B9E4213}"/>
          </ac:spMkLst>
        </pc:spChg>
        <pc:picChg chg="del">
          <ac:chgData name="우진" userId="9582adb9-1cfb-4bfc-ba4a-ef961b8e73d6" providerId="ADAL" clId="{01176D75-E120-42CE-9501-D5E842EAC5C8}" dt="2021-01-13T04:59:35.036" v="5371" actId="478"/>
          <ac:picMkLst>
            <pc:docMk/>
            <pc:sldMk cId="3876150517" sldId="375"/>
            <ac:picMk id="5" creationId="{EABCA050-054B-42D3-8F74-7CEBB4738D47}"/>
          </ac:picMkLst>
        </pc:picChg>
        <pc:picChg chg="add mod">
          <ac:chgData name="우진" userId="9582adb9-1cfb-4bfc-ba4a-ef961b8e73d6" providerId="ADAL" clId="{01176D75-E120-42CE-9501-D5E842EAC5C8}" dt="2021-01-13T04:59:45.040" v="5378" actId="1076"/>
          <ac:picMkLst>
            <pc:docMk/>
            <pc:sldMk cId="3876150517" sldId="375"/>
            <ac:picMk id="9" creationId="{70961980-2D0C-4CD6-B5F3-E36F707886A7}"/>
          </ac:picMkLst>
        </pc:picChg>
        <pc:picChg chg="del">
          <ac:chgData name="우진" userId="9582adb9-1cfb-4bfc-ba4a-ef961b8e73d6" providerId="ADAL" clId="{01176D75-E120-42CE-9501-D5E842EAC5C8}" dt="2021-01-13T04:59:34.565" v="5370" actId="478"/>
          <ac:picMkLst>
            <pc:docMk/>
            <pc:sldMk cId="3876150517" sldId="375"/>
            <ac:picMk id="10" creationId="{FF0CB5CA-0225-4360-834D-3F2918F28785}"/>
          </ac:picMkLst>
        </pc:picChg>
        <pc:picChg chg="del">
          <ac:chgData name="우진" userId="9582adb9-1cfb-4bfc-ba4a-ef961b8e73d6" providerId="ADAL" clId="{01176D75-E120-42CE-9501-D5E842EAC5C8}" dt="2021-01-13T04:59:40.213" v="5374" actId="21"/>
          <ac:picMkLst>
            <pc:docMk/>
            <pc:sldMk cId="3876150517" sldId="375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37:53.444" v="6361" actId="22"/>
        <pc:sldMkLst>
          <pc:docMk/>
          <pc:sldMk cId="439095590" sldId="376"/>
        </pc:sldMkLst>
        <pc:spChg chg="mod">
          <ac:chgData name="우진" userId="9582adb9-1cfb-4bfc-ba4a-ef961b8e73d6" providerId="ADAL" clId="{01176D75-E120-42CE-9501-D5E842EAC5C8}" dt="2021-01-13T05:09:04.311" v="5492" actId="6549"/>
          <ac:spMkLst>
            <pc:docMk/>
            <pc:sldMk cId="439095590" sldId="376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3" creationId="{4CE1A0C4-F9F4-457E-8C3D-5943F935B7EB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9:17.410" v="5494" actId="478"/>
          <ac:spMkLst>
            <pc:docMk/>
            <pc:sldMk cId="439095590" sldId="376"/>
            <ac:spMk id="6" creationId="{FF39D435-DF45-4CBD-B065-07C558852C46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3" creationId="{0C220D8D-885E-4955-950B-5286997DF05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4" creationId="{E268B6AC-BF4A-45AA-9588-F9E8BF3D396A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5" creationId="{15235782-F76C-434C-A754-A5C74B11D0FC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6" creationId="{CD63E324-D621-47F8-A78C-48F8A4F35322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7" creationId="{A2D1689C-520F-476A-8C87-675A1B9E4213}"/>
          </ac:spMkLst>
        </pc:spChg>
        <pc:spChg chg="add mod">
          <ac:chgData name="우진" userId="9582adb9-1cfb-4bfc-ba4a-ef961b8e73d6" providerId="ADAL" clId="{01176D75-E120-42CE-9501-D5E842EAC5C8}" dt="2021-01-13T05:32:27.469" v="6359"/>
          <ac:spMkLst>
            <pc:docMk/>
            <pc:sldMk cId="439095590" sldId="376"/>
            <ac:spMk id="18" creationId="{07221955-01D9-48FC-B2D1-3214C66CB492}"/>
          </ac:spMkLst>
        </pc:spChg>
        <pc:spChg chg="add del">
          <ac:chgData name="우진" userId="9582adb9-1cfb-4bfc-ba4a-ef961b8e73d6" providerId="ADAL" clId="{01176D75-E120-42CE-9501-D5E842EAC5C8}" dt="2021-01-13T05:37:53.444" v="6361" actId="22"/>
          <ac:spMkLst>
            <pc:docMk/>
            <pc:sldMk cId="439095590" sldId="376"/>
            <ac:spMk id="19" creationId="{75D0774C-F09F-48EF-8BD2-429671C2E813}"/>
          </ac:spMkLst>
        </pc:spChg>
        <pc:picChg chg="add mod">
          <ac:chgData name="우진" userId="9582adb9-1cfb-4bfc-ba4a-ef961b8e73d6" providerId="ADAL" clId="{01176D75-E120-42CE-9501-D5E842EAC5C8}" dt="2021-01-13T05:30:00.406" v="6131" actId="1076"/>
          <ac:picMkLst>
            <pc:docMk/>
            <pc:sldMk cId="439095590" sldId="376"/>
            <ac:picMk id="8" creationId="{63893350-E9C5-4232-8938-A19B646085A3}"/>
          </ac:picMkLst>
        </pc:picChg>
        <pc:picChg chg="del">
          <ac:chgData name="우진" userId="9582adb9-1cfb-4bfc-ba4a-ef961b8e73d6" providerId="ADAL" clId="{01176D75-E120-42CE-9501-D5E842EAC5C8}" dt="2021-01-13T05:09:10.587" v="5493" actId="478"/>
          <ac:picMkLst>
            <pc:docMk/>
            <pc:sldMk cId="439095590" sldId="376"/>
            <ac:picMk id="9" creationId="{70961980-2D0C-4CD6-B5F3-E36F707886A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6:22:08.676" v="6468" actId="1076"/>
        <pc:sldMkLst>
          <pc:docMk/>
          <pc:sldMk cId="259270737" sldId="377"/>
        </pc:sldMkLst>
        <pc:spChg chg="mod">
          <ac:chgData name="우진" userId="9582adb9-1cfb-4bfc-ba4a-ef961b8e73d6" providerId="ADAL" clId="{01176D75-E120-42CE-9501-D5E842EAC5C8}" dt="2021-01-13T05:38:07.567" v="6380" actId="20577"/>
          <ac:spMkLst>
            <pc:docMk/>
            <pc:sldMk cId="259270737" sldId="377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6:21:59.124" v="6466" actId="20577"/>
          <ac:spMkLst>
            <pc:docMk/>
            <pc:sldMk cId="259270737" sldId="377"/>
            <ac:spMk id="18" creationId="{07221955-01D9-48FC-B2D1-3214C66CB492}"/>
          </ac:spMkLst>
        </pc:spChg>
        <pc:picChg chg="add mod">
          <ac:chgData name="우진" userId="9582adb9-1cfb-4bfc-ba4a-ef961b8e73d6" providerId="ADAL" clId="{01176D75-E120-42CE-9501-D5E842EAC5C8}" dt="2021-01-13T06:22:08.676" v="6468" actId="1076"/>
          <ac:picMkLst>
            <pc:docMk/>
            <pc:sldMk cId="259270737" sldId="377"/>
            <ac:picMk id="4" creationId="{65FC3BC8-E5EF-48ED-A5BB-A9A1FB987AF8}"/>
          </ac:picMkLst>
        </pc:picChg>
        <pc:picChg chg="del">
          <ac:chgData name="우진" userId="9582adb9-1cfb-4bfc-ba4a-ef961b8e73d6" providerId="ADAL" clId="{01176D75-E120-42CE-9501-D5E842EAC5C8}" dt="2021-01-13T05:50:47.372" v="6381" actId="478"/>
          <ac:picMkLst>
            <pc:docMk/>
            <pc:sldMk cId="259270737" sldId="377"/>
            <ac:picMk id="8" creationId="{63893350-E9C5-4232-8938-A19B646085A3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7:44:10.814" v="6658" actId="1076"/>
        <pc:sldMkLst>
          <pc:docMk/>
          <pc:sldMk cId="338068743" sldId="378"/>
        </pc:sldMkLst>
        <pc:spChg chg="mod">
          <ac:chgData name="우진" userId="9582adb9-1cfb-4bfc-ba4a-ef961b8e73d6" providerId="ADAL" clId="{01176D75-E120-42CE-9501-D5E842EAC5C8}" dt="2021-01-13T06:50:25.263" v="6629" actId="20577"/>
          <ac:spMkLst>
            <pc:docMk/>
            <pc:sldMk cId="338068743" sldId="378"/>
            <ac:spMk id="2" creationId="{00000000-0000-0000-0000-000000000000}"/>
          </ac:spMkLst>
        </pc:spChg>
        <pc:spChg chg="add del mod">
          <ac:chgData name="우진" userId="9582adb9-1cfb-4bfc-ba4a-ef961b8e73d6" providerId="ADAL" clId="{01176D75-E120-42CE-9501-D5E842EAC5C8}" dt="2021-01-13T07:41:27.858" v="6648"/>
          <ac:spMkLst>
            <pc:docMk/>
            <pc:sldMk cId="338068743" sldId="378"/>
            <ac:spMk id="6" creationId="{F7882253-8E49-4D96-9B4E-4F750B9DDEE8}"/>
          </ac:spMkLst>
        </pc:spChg>
        <pc:spChg chg="add mod">
          <ac:chgData name="우진" userId="9582adb9-1cfb-4bfc-ba4a-ef961b8e73d6" providerId="ADAL" clId="{01176D75-E120-42CE-9501-D5E842EAC5C8}" dt="2021-01-13T07:44:06.891" v="6657" actId="1076"/>
          <ac:spMkLst>
            <pc:docMk/>
            <pc:sldMk cId="338068743" sldId="378"/>
            <ac:spMk id="7" creationId="{177D77F4-EE85-4D28-A4DD-0C1DD4DBA9C5}"/>
          </ac:spMkLst>
        </pc:spChg>
        <pc:spChg chg="del mod">
          <ac:chgData name="우진" userId="9582adb9-1cfb-4bfc-ba4a-ef961b8e73d6" providerId="ADAL" clId="{01176D75-E120-42CE-9501-D5E842EAC5C8}" dt="2021-01-13T06:50:41.809" v="6631" actId="22"/>
          <ac:spMkLst>
            <pc:docMk/>
            <pc:sldMk cId="338068743" sldId="378"/>
            <ac:spMk id="18" creationId="{07221955-01D9-48FC-B2D1-3214C66CB492}"/>
          </ac:spMkLst>
        </pc:spChg>
        <pc:picChg chg="del">
          <ac:chgData name="우진" userId="9582adb9-1cfb-4bfc-ba4a-ef961b8e73d6" providerId="ADAL" clId="{01176D75-E120-42CE-9501-D5E842EAC5C8}" dt="2021-01-13T06:40:55.342" v="6516" actId="478"/>
          <ac:picMkLst>
            <pc:docMk/>
            <pc:sldMk cId="338068743" sldId="378"/>
            <ac:picMk id="4" creationId="{65FC3BC8-E5EF-48ED-A5BB-A9A1FB987AF8}"/>
          </ac:picMkLst>
        </pc:picChg>
        <pc:picChg chg="add mod ord">
          <ac:chgData name="우진" userId="9582adb9-1cfb-4bfc-ba4a-ef961b8e73d6" providerId="ADAL" clId="{01176D75-E120-42CE-9501-D5E842EAC5C8}" dt="2021-01-13T07:44:10.814" v="6658" actId="1076"/>
          <ac:picMkLst>
            <pc:docMk/>
            <pc:sldMk cId="338068743" sldId="378"/>
            <ac:picMk id="5" creationId="{9280C6DD-2E5B-440B-A783-01EAEDDC0AAC}"/>
          </ac:picMkLst>
        </pc:picChg>
        <pc:picChg chg="add del">
          <ac:chgData name="우진" userId="9582adb9-1cfb-4bfc-ba4a-ef961b8e73d6" providerId="ADAL" clId="{01176D75-E120-42CE-9501-D5E842EAC5C8}" dt="2021-01-13T07:41:08.543" v="6640" actId="22"/>
          <ac:picMkLst>
            <pc:docMk/>
            <pc:sldMk cId="338068743" sldId="378"/>
            <ac:picMk id="9" creationId="{64BE60DC-517E-4591-95B6-D650BA12D787}"/>
          </ac:picMkLst>
        </pc:picChg>
      </pc:sldChg>
    </pc:docChg>
  </pc:docChgLst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290C4073-77A6-4FA9-B100-B10574C90C7F}"/>
    <pc:docChg chg="custSel modSld">
      <pc:chgData name="우진" userId="9582adb9-1cfb-4bfc-ba4a-ef961b8e73d6" providerId="ADAL" clId="{290C4073-77A6-4FA9-B100-B10574C90C7F}" dt="2021-10-28T06:40:15.130" v="99"/>
      <pc:docMkLst>
        <pc:docMk/>
      </pc:docMkLst>
      <pc:sldChg chg="modNotesTx">
        <pc:chgData name="우진" userId="9582adb9-1cfb-4bfc-ba4a-ef961b8e73d6" providerId="ADAL" clId="{290C4073-77A6-4FA9-B100-B10574C90C7F}" dt="2021-10-28T06:40:15.130" v="99"/>
        <pc:sldMkLst>
          <pc:docMk/>
          <pc:sldMk cId="3315318474" sldId="372"/>
        </pc:sldMkLst>
      </pc:sldChg>
    </pc:docChg>
  </pc:docChgLst>
  <pc:docChgLst>
    <pc:chgData name="우진" userId="9582adb9-1cfb-4bfc-ba4a-ef961b8e73d6" providerId="ADAL" clId="{901F5D85-5744-4994-8D22-C950DB11C326}"/>
    <pc:docChg chg="undo custSel delSld modSld modSection">
      <pc:chgData name="우진" userId="9582adb9-1cfb-4bfc-ba4a-ef961b8e73d6" providerId="ADAL" clId="{901F5D85-5744-4994-8D22-C950DB11C326}" dt="2021-01-14T00:45:54.116" v="1224"/>
      <pc:docMkLst>
        <pc:docMk/>
      </pc:docMkLst>
      <pc:sldChg chg="modSp">
        <pc:chgData name="우진" userId="9582adb9-1cfb-4bfc-ba4a-ef961b8e73d6" providerId="ADAL" clId="{901F5D85-5744-4994-8D22-C950DB11C326}" dt="2021-01-12T08:47:50.904" v="10" actId="20577"/>
        <pc:sldMkLst>
          <pc:docMk/>
          <pc:sldMk cId="0" sldId="257"/>
        </pc:sldMkLst>
        <pc:spChg chg="mod">
          <ac:chgData name="우진" userId="9582adb9-1cfb-4bfc-ba4a-ef961b8e73d6" providerId="ADAL" clId="{901F5D85-5744-4994-8D22-C950DB11C326}" dt="2021-01-12T08:47:50.904" v="1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901F5D85-5744-4994-8D22-C950DB11C326}" dt="2021-01-12T08:47:42.567" v="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8:48:12.356" v="19" actId="6549"/>
        <pc:sldMkLst>
          <pc:docMk/>
          <pc:sldMk cId="496522495" sldId="280"/>
        </pc:sldMkLst>
        <pc:spChg chg="mod">
          <ac:chgData name="우진" userId="9582adb9-1cfb-4bfc-ba4a-ef961b8e73d6" providerId="ADAL" clId="{901F5D85-5744-4994-8D22-C950DB11C326}" dt="2021-01-12T08:48:12.356" v="19" actId="6549"/>
          <ac:spMkLst>
            <pc:docMk/>
            <pc:sldMk cId="496522495" sldId="280"/>
            <ac:spMk id="6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9:11:51.400" v="1209" actId="207"/>
        <pc:sldMkLst>
          <pc:docMk/>
          <pc:sldMk cId="2884915145" sldId="349"/>
        </pc:sldMkLst>
        <pc:spChg chg="mod">
          <ac:chgData name="우진" userId="9582adb9-1cfb-4bfc-ba4a-ef961b8e73d6" providerId="ADAL" clId="{901F5D85-5744-4994-8D22-C950DB11C326}" dt="2021-01-12T09:11:51.400" v="1209" actId="207"/>
          <ac:spMkLst>
            <pc:docMk/>
            <pc:sldMk cId="2884915145" sldId="34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901F5D85-5744-4994-8D22-C950DB11C326}" dt="2021-01-12T08:48:18.163" v="20" actId="2696"/>
        <pc:sldMkLst>
          <pc:docMk/>
          <pc:sldMk cId="1209631534" sldId="363"/>
        </pc:sldMkLst>
      </pc:sldChg>
      <pc:sldChg chg="addSp delSp modSp">
        <pc:chgData name="우진" userId="9582adb9-1cfb-4bfc-ba4a-ef961b8e73d6" providerId="ADAL" clId="{901F5D85-5744-4994-8D22-C950DB11C326}" dt="2021-01-14T00:45:54.116" v="1224"/>
        <pc:sldMkLst>
          <pc:docMk/>
          <pc:sldMk cId="2865469577" sldId="364"/>
        </pc:sldMkLst>
        <pc:spChg chg="add del">
          <ac:chgData name="우진" userId="9582adb9-1cfb-4bfc-ba4a-ef961b8e73d6" providerId="ADAL" clId="{901F5D85-5744-4994-8D22-C950DB11C326}" dt="2021-01-14T00:44:59.707" v="1211"/>
          <ac:spMkLst>
            <pc:docMk/>
            <pc:sldMk cId="2865469577" sldId="364"/>
            <ac:spMk id="4" creationId="{2DA5A5CD-AA97-4F7E-B642-7E6A714D8A30}"/>
          </ac:spMkLst>
        </pc:spChg>
        <pc:spChg chg="add del">
          <ac:chgData name="우진" userId="9582adb9-1cfb-4bfc-ba4a-ef961b8e73d6" providerId="ADAL" clId="{901F5D85-5744-4994-8D22-C950DB11C326}" dt="2021-01-14T00:45:03.886" v="1214"/>
          <ac:spMkLst>
            <pc:docMk/>
            <pc:sldMk cId="2865469577" sldId="364"/>
            <ac:spMk id="6" creationId="{53F99433-CAA3-4DF8-AB32-7F4A4C4393B7}"/>
          </ac:spMkLst>
        </pc:spChg>
        <pc:spChg chg="mod">
          <ac:chgData name="우진" userId="9582adb9-1cfb-4bfc-ba4a-ef961b8e73d6" providerId="ADAL" clId="{901F5D85-5744-4994-8D22-C950DB11C326}" dt="2021-01-14T00:45:54.116" v="1224"/>
          <ac:spMkLst>
            <pc:docMk/>
            <pc:sldMk cId="2865469577" sldId="364"/>
            <ac:spMk id="8" creationId="{05C75034-8643-440A-A62F-1F002C609528}"/>
          </ac:spMkLst>
        </pc:spChg>
        <pc:spChg chg="add del">
          <ac:chgData name="우진" userId="9582adb9-1cfb-4bfc-ba4a-ef961b8e73d6" providerId="ADAL" clId="{901F5D85-5744-4994-8D22-C950DB11C326}" dt="2021-01-14T00:45:10.383" v="1216"/>
          <ac:spMkLst>
            <pc:docMk/>
            <pc:sldMk cId="2865469577" sldId="364"/>
            <ac:spMk id="9" creationId="{9ECA7A25-C3B4-4CCE-AFA8-C6E2D95146DC}"/>
          </ac:spMkLst>
        </pc:spChg>
        <pc:spChg chg="add del">
          <ac:chgData name="우진" userId="9582adb9-1cfb-4bfc-ba4a-ef961b8e73d6" providerId="ADAL" clId="{901F5D85-5744-4994-8D22-C950DB11C326}" dt="2021-01-14T00:45:21.097" v="1218"/>
          <ac:spMkLst>
            <pc:docMk/>
            <pc:sldMk cId="2865469577" sldId="364"/>
            <ac:spMk id="11" creationId="{D5EAE7A8-1E98-4218-B736-18918A6BB26B}"/>
          </ac:spMkLst>
        </pc:spChg>
        <pc:spChg chg="add del">
          <ac:chgData name="우진" userId="9582adb9-1cfb-4bfc-ba4a-ef961b8e73d6" providerId="ADAL" clId="{901F5D85-5744-4994-8D22-C950DB11C326}" dt="2021-01-14T00:45:22.713" v="1220"/>
          <ac:spMkLst>
            <pc:docMk/>
            <pc:sldMk cId="2865469577" sldId="364"/>
            <ac:spMk id="13" creationId="{37DF91D8-4C62-49C8-9754-A1988B6E02FF}"/>
          </ac:spMkLst>
        </pc:spChg>
        <pc:spChg chg="add del mod">
          <ac:chgData name="우진" userId="9582adb9-1cfb-4bfc-ba4a-ef961b8e73d6" providerId="ADAL" clId="{901F5D85-5744-4994-8D22-C950DB11C326}" dt="2021-01-14T00:45:33.203" v="1223"/>
          <ac:spMkLst>
            <pc:docMk/>
            <pc:sldMk cId="2865469577" sldId="364"/>
            <ac:spMk id="15" creationId="{F9601DD0-7870-4A1C-AF33-9DC9FF93414D}"/>
          </ac:spMkLst>
        </pc:spChg>
        <pc:graphicFrameChg chg="add del">
          <ac:chgData name="우진" userId="9582adb9-1cfb-4bfc-ba4a-ef961b8e73d6" providerId="ADAL" clId="{901F5D85-5744-4994-8D22-C950DB11C326}" dt="2021-01-14T00:44:59.707" v="1211"/>
          <ac:graphicFrameMkLst>
            <pc:docMk/>
            <pc:sldMk cId="2865469577" sldId="364"/>
            <ac:graphicFrameMk id="3" creationId="{98AEF5E9-F391-4494-86AB-210BA8564526}"/>
          </ac:graphicFrameMkLst>
        </pc:graphicFrameChg>
        <pc:graphicFrameChg chg="add del">
          <ac:chgData name="우진" userId="9582adb9-1cfb-4bfc-ba4a-ef961b8e73d6" providerId="ADAL" clId="{901F5D85-5744-4994-8D22-C950DB11C326}" dt="2021-01-14T00:45:03.886" v="1214"/>
          <ac:graphicFrameMkLst>
            <pc:docMk/>
            <pc:sldMk cId="2865469577" sldId="364"/>
            <ac:graphicFrameMk id="5" creationId="{2F259FC8-E8C4-47CD-AB73-BBA0C0BBED7C}"/>
          </ac:graphicFrameMkLst>
        </pc:graphicFrameChg>
        <pc:graphicFrameChg chg="add del">
          <ac:chgData name="우진" userId="9582adb9-1cfb-4bfc-ba4a-ef961b8e73d6" providerId="ADAL" clId="{901F5D85-5744-4994-8D22-C950DB11C326}" dt="2021-01-14T00:45:10.383" v="1216"/>
          <ac:graphicFrameMkLst>
            <pc:docMk/>
            <pc:sldMk cId="2865469577" sldId="364"/>
            <ac:graphicFrameMk id="7" creationId="{A1E25DF4-974D-47F2-90D4-CDA605928C7B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1.097" v="1218"/>
          <ac:graphicFrameMkLst>
            <pc:docMk/>
            <pc:sldMk cId="2865469577" sldId="364"/>
            <ac:graphicFrameMk id="10" creationId="{A55CA25A-969E-4D03-B96A-FF2D12D0B278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2.713" v="1220"/>
          <ac:graphicFrameMkLst>
            <pc:docMk/>
            <pc:sldMk cId="2865469577" sldId="364"/>
            <ac:graphicFrameMk id="12" creationId="{7DC23738-40B5-4477-BBCE-7351036DD134}"/>
          </ac:graphicFrameMkLst>
        </pc:graphicFrameChg>
        <pc:graphicFrameChg chg="add del mod">
          <ac:chgData name="우진" userId="9582adb9-1cfb-4bfc-ba4a-ef961b8e73d6" providerId="ADAL" clId="{901F5D85-5744-4994-8D22-C950DB11C326}" dt="2021-01-14T00:45:33.203" v="1223"/>
          <ac:graphicFrameMkLst>
            <pc:docMk/>
            <pc:sldMk cId="2865469577" sldId="364"/>
            <ac:graphicFrameMk id="14" creationId="{BD0A1B61-99B8-43E1-955B-6622DAE56D11}"/>
          </ac:graphicFrameMkLst>
        </pc:graphicFrameChg>
      </pc:sldChg>
    </pc:docChg>
  </pc:docChgLst>
  <pc:docChgLst>
    <pc:chgData name="우진" userId="9582adb9-1cfb-4bfc-ba4a-ef961b8e73d6" providerId="ADAL" clId="{94E190F0-1DC4-4699-8012-E4B143ED841D}"/>
    <pc:docChg chg="undo custSel modSld sldOrd modMainMaster addSection modSection">
      <pc:chgData name="우진" userId="9582adb9-1cfb-4bfc-ba4a-ef961b8e73d6" providerId="ADAL" clId="{94E190F0-1DC4-4699-8012-E4B143ED841D}" dt="2021-10-28T12:41:38.517" v="2235" actId="20577"/>
      <pc:docMkLst>
        <pc:docMk/>
      </pc:docMkLst>
      <pc:sldChg chg="modSp mod">
        <pc:chgData name="우진" userId="9582adb9-1cfb-4bfc-ba4a-ef961b8e73d6" providerId="ADAL" clId="{94E190F0-1DC4-4699-8012-E4B143ED841D}" dt="2021-10-28T12:24:37.508" v="2197" actId="20577"/>
        <pc:sldMkLst>
          <pc:docMk/>
          <pc:sldMk cId="0" sldId="257"/>
        </pc:sldMkLst>
        <pc:spChg chg="mod">
          <ac:chgData name="우진" userId="9582adb9-1cfb-4bfc-ba4a-ef961b8e73d6" providerId="ADAL" clId="{94E190F0-1DC4-4699-8012-E4B143ED841D}" dt="2021-10-28T12:24:37.508" v="219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84915145" sldId="349"/>
        </pc:sldMkLst>
      </pc:sldChg>
      <pc:sldChg chg="modNotesTx">
        <pc:chgData name="우진" userId="9582adb9-1cfb-4bfc-ba4a-ef961b8e73d6" providerId="ADAL" clId="{94E190F0-1DC4-4699-8012-E4B143ED841D}" dt="2021-10-27T00:37:57.634" v="0"/>
        <pc:sldMkLst>
          <pc:docMk/>
          <pc:sldMk cId="660916788" sldId="350"/>
        </pc:sldMkLst>
      </pc:sldChg>
      <pc:sldChg chg="modNotesTx">
        <pc:chgData name="우진" userId="9582adb9-1cfb-4bfc-ba4a-ef961b8e73d6" providerId="ADAL" clId="{94E190F0-1DC4-4699-8012-E4B143ED841D}" dt="2021-10-27T00:38:03.875" v="1"/>
        <pc:sldMkLst>
          <pc:docMk/>
          <pc:sldMk cId="2865469577" sldId="364"/>
        </pc:sldMkLst>
      </pc:sldChg>
      <pc:sldChg chg="modSp mod modNotesTx">
        <pc:chgData name="우진" userId="9582adb9-1cfb-4bfc-ba4a-ef961b8e73d6" providerId="ADAL" clId="{94E190F0-1DC4-4699-8012-E4B143ED841D}" dt="2021-10-28T12:41:38.517" v="2235" actId="20577"/>
        <pc:sldMkLst>
          <pc:docMk/>
          <pc:sldMk cId="977825474" sldId="366"/>
        </pc:sldMkLst>
        <pc:spChg chg="mod">
          <ac:chgData name="우진" userId="9582adb9-1cfb-4bfc-ba4a-ef961b8e73d6" providerId="ADAL" clId="{94E190F0-1DC4-4699-8012-E4B143ED841D}" dt="2021-10-28T12:38:15.807" v="2221" actId="14100"/>
          <ac:spMkLst>
            <pc:docMk/>
            <pc:sldMk cId="977825474" sldId="366"/>
            <ac:spMk id="8" creationId="{05C75034-8643-440A-A62F-1F002C609528}"/>
          </ac:spMkLst>
        </pc:spChg>
      </pc:sldChg>
      <pc:sldChg chg="addSp delSp mod modNotesTx">
        <pc:chgData name="우진" userId="9582adb9-1cfb-4bfc-ba4a-ef961b8e73d6" providerId="ADAL" clId="{94E190F0-1DC4-4699-8012-E4B143ED841D}" dt="2021-10-27T00:38:15.530" v="5"/>
        <pc:sldMkLst>
          <pc:docMk/>
          <pc:sldMk cId="3288782531" sldId="367"/>
        </pc:sldMkLst>
        <pc:spChg chg="add del">
          <ac:chgData name="우진" userId="9582adb9-1cfb-4bfc-ba4a-ef961b8e73d6" providerId="ADAL" clId="{94E190F0-1DC4-4699-8012-E4B143ED841D}" dt="2021-10-27T00:38:14.878" v="4" actId="22"/>
          <ac:spMkLst>
            <pc:docMk/>
            <pc:sldMk cId="3288782531" sldId="367"/>
            <ac:spMk id="6" creationId="{8D54FE7C-684A-4629-9FCC-5B03B77C0207}"/>
          </ac:spMkLst>
        </pc:spChg>
      </pc:sldChg>
      <pc:sldChg chg="modNotesTx">
        <pc:chgData name="우진" userId="9582adb9-1cfb-4bfc-ba4a-ef961b8e73d6" providerId="ADAL" clId="{94E190F0-1DC4-4699-8012-E4B143ED841D}" dt="2021-10-27T00:38:43.253" v="9" actId="6549"/>
        <pc:sldMkLst>
          <pc:docMk/>
          <pc:sldMk cId="2940281285" sldId="368"/>
        </pc:sldMkLst>
      </pc:sldChg>
      <pc:sldChg chg="modNotesTx">
        <pc:chgData name="우진" userId="9582adb9-1cfb-4bfc-ba4a-ef961b8e73d6" providerId="ADAL" clId="{94E190F0-1DC4-4699-8012-E4B143ED841D}" dt="2021-10-27T00:38:29.611" v="8"/>
        <pc:sldMkLst>
          <pc:docMk/>
          <pc:sldMk cId="542168297" sldId="369"/>
        </pc:sldMkLst>
      </pc:sldChg>
      <pc:sldChg chg="modNotesTx">
        <pc:chgData name="우진" userId="9582adb9-1cfb-4bfc-ba4a-ef961b8e73d6" providerId="ADAL" clId="{94E190F0-1DC4-4699-8012-E4B143ED841D}" dt="2021-10-27T00:38:54.077" v="11"/>
        <pc:sldMkLst>
          <pc:docMk/>
          <pc:sldMk cId="779520926" sldId="370"/>
        </pc:sldMkLst>
      </pc:sldChg>
      <pc:sldChg chg="modNotesTx">
        <pc:chgData name="우진" userId="9582adb9-1cfb-4bfc-ba4a-ef961b8e73d6" providerId="ADAL" clId="{94E190F0-1DC4-4699-8012-E4B143ED841D}" dt="2021-10-27T00:38:49.743" v="10"/>
        <pc:sldMkLst>
          <pc:docMk/>
          <pc:sldMk cId="2093650985" sldId="371"/>
        </pc:sldMkLst>
      </pc:sldChg>
      <pc:sldChg chg="modNotesTx">
        <pc:chgData name="우진" userId="9582adb9-1cfb-4bfc-ba4a-ef961b8e73d6" providerId="ADAL" clId="{94E190F0-1DC4-4699-8012-E4B143ED841D}" dt="2021-10-27T00:39:00.632" v="12"/>
        <pc:sldMkLst>
          <pc:docMk/>
          <pc:sldMk cId="3315318474" sldId="372"/>
        </pc:sldMkLst>
      </pc:sldChg>
      <pc:sldChg chg="modNotesTx">
        <pc:chgData name="우진" userId="9582adb9-1cfb-4bfc-ba4a-ef961b8e73d6" providerId="ADAL" clId="{94E190F0-1DC4-4699-8012-E4B143ED841D}" dt="2021-10-27T00:39:06.461" v="13"/>
        <pc:sldMkLst>
          <pc:docMk/>
          <pc:sldMk cId="4198891303" sldId="373"/>
        </pc:sldMkLst>
      </pc:sldChg>
      <pc:sldChg chg="modNotesTx">
        <pc:chgData name="우진" userId="9582adb9-1cfb-4bfc-ba4a-ef961b8e73d6" providerId="ADAL" clId="{94E190F0-1DC4-4699-8012-E4B143ED841D}" dt="2021-10-27T00:42:45.729" v="118" actId="20577"/>
        <pc:sldMkLst>
          <pc:docMk/>
          <pc:sldMk cId="316801691" sldId="374"/>
        </pc:sldMkLst>
      </pc:sldChg>
      <pc:sldChg chg="modNotesTx">
        <pc:chgData name="우진" userId="9582adb9-1cfb-4bfc-ba4a-ef961b8e73d6" providerId="ADAL" clId="{94E190F0-1DC4-4699-8012-E4B143ED841D}" dt="2021-10-27T00:50:45.803" v="1237" actId="20577"/>
        <pc:sldMkLst>
          <pc:docMk/>
          <pc:sldMk cId="530341251" sldId="375"/>
        </pc:sldMkLst>
      </pc:sldChg>
      <pc:sldChg chg="modNotesTx">
        <pc:chgData name="우진" userId="9582adb9-1cfb-4bfc-ba4a-ef961b8e73d6" providerId="ADAL" clId="{94E190F0-1DC4-4699-8012-E4B143ED841D}" dt="2021-10-27T00:39:29.312" v="20"/>
        <pc:sldMkLst>
          <pc:docMk/>
          <pc:sldMk cId="1991869254" sldId="377"/>
        </pc:sldMkLst>
      </pc:sldChg>
      <pc:sldChg chg="modNotesTx">
        <pc:chgData name="우진" userId="9582adb9-1cfb-4bfc-ba4a-ef961b8e73d6" providerId="ADAL" clId="{94E190F0-1DC4-4699-8012-E4B143ED841D}" dt="2021-10-27T00:53:13.664" v="1641" actId="20577"/>
        <pc:sldMkLst>
          <pc:docMk/>
          <pc:sldMk cId="2640767177" sldId="378"/>
        </pc:sldMkLst>
      </pc:sldChg>
      <pc:sldChg chg="modNotesTx">
        <pc:chgData name="우진" userId="9582adb9-1cfb-4bfc-ba4a-ef961b8e73d6" providerId="ADAL" clId="{94E190F0-1DC4-4699-8012-E4B143ED841D}" dt="2021-10-27T00:55:16.237" v="1800" actId="20577"/>
        <pc:sldMkLst>
          <pc:docMk/>
          <pc:sldMk cId="3979013761" sldId="379"/>
        </pc:sldMkLst>
      </pc:sldChg>
      <pc:sldChg chg="modNotesTx">
        <pc:chgData name="우진" userId="9582adb9-1cfb-4bfc-ba4a-ef961b8e73d6" providerId="ADAL" clId="{94E190F0-1DC4-4699-8012-E4B143ED841D}" dt="2021-10-27T00:57:04.280" v="1819" actId="20577"/>
        <pc:sldMkLst>
          <pc:docMk/>
          <pc:sldMk cId="4282792923" sldId="380"/>
        </pc:sldMkLst>
      </pc:sldChg>
      <pc:sldChg chg="modNotesTx">
        <pc:chgData name="우진" userId="9582adb9-1cfb-4bfc-ba4a-ef961b8e73d6" providerId="ADAL" clId="{94E190F0-1DC4-4699-8012-E4B143ED841D}" dt="2021-10-27T00:59:07.381" v="2174" actId="5793"/>
        <pc:sldMkLst>
          <pc:docMk/>
          <pc:sldMk cId="418895818" sldId="381"/>
        </pc:sldMkLst>
      </pc:sldChg>
      <pc:sldChg chg="modNotesTx">
        <pc:chgData name="우진" userId="9582adb9-1cfb-4bfc-ba4a-ef961b8e73d6" providerId="ADAL" clId="{94E190F0-1DC4-4699-8012-E4B143ED841D}" dt="2021-10-27T00:44:58.557" v="453" actId="20577"/>
        <pc:sldMkLst>
          <pc:docMk/>
          <pc:sldMk cId="1646965808" sldId="389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33516271" sldId="39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09000910" sldId="39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77020924" sldId="39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922870768" sldId="39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170009315" sldId="39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379621835" sldId="40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671298858" sldId="40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085230444" sldId="40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98922555" sldId="40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160518475" sldId="40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99479691" sldId="40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214127318" sldId="406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321963428" sldId="40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41705250" sldId="408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731666109" sldId="41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195269725" sldId="41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276679810" sldId="41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59045010" sldId="41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021422827" sldId="41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94E190F0-1DC4-4699-8012-E4B143ED841D}" dt="2021-10-28T12:25:46.837" v="2204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94E190F0-1DC4-4699-8012-E4B143ED841D}" dt="2021-10-28T12:25:46.837" v="2204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CA87A742-1856-4C5F-9AE9-4DCFBE341BB6}"/>
    <pc:docChg chg="undo redo custSel addSld delSld modSld modMainMaster modSection">
      <pc:chgData name="우진" userId="9582adb9-1cfb-4bfc-ba4a-ef961b8e73d6" providerId="ADAL" clId="{CA87A742-1856-4C5F-9AE9-4DCFBE341BB6}" dt="2021-10-26T12:14:05.349" v="14743" actId="20577"/>
      <pc:docMkLst>
        <pc:docMk/>
      </pc:docMkLst>
      <pc:sldChg chg="modSp mod">
        <pc:chgData name="우진" userId="9582adb9-1cfb-4bfc-ba4a-ef961b8e73d6" providerId="ADAL" clId="{CA87A742-1856-4C5F-9AE9-4DCFBE341BB6}" dt="2021-10-26T12:14:05.349" v="14743" actId="20577"/>
        <pc:sldMkLst>
          <pc:docMk/>
          <pc:sldMk cId="0" sldId="257"/>
        </pc:sldMkLst>
        <pc:spChg chg="mod">
          <ac:chgData name="우진" userId="9582adb9-1cfb-4bfc-ba4a-ef961b8e73d6" providerId="ADAL" clId="{CA87A742-1856-4C5F-9AE9-4DCFBE341BB6}" dt="2021-10-26T12:14:05.349" v="147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25:08.401" v="12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2:25:19.843" v="13"/>
        <pc:sldMkLst>
          <pc:docMk/>
          <pc:sldMk cId="496522495" sldId="280"/>
        </pc:sldMkLst>
        <pc:spChg chg="mod">
          <ac:chgData name="우진" userId="9582adb9-1cfb-4bfc-ba4a-ef961b8e73d6" providerId="ADAL" clId="{CA87A742-1856-4C5F-9AE9-4DCFBE341BB6}" dt="2021-10-25T12:25:19.843" v="13"/>
          <ac:spMkLst>
            <pc:docMk/>
            <pc:sldMk cId="496522495" sldId="280"/>
            <ac:spMk id="6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3:41:46.041" v="3534" actId="20577"/>
        <pc:sldMkLst>
          <pc:docMk/>
          <pc:sldMk cId="2884915145" sldId="349"/>
        </pc:sldMkLst>
        <pc:spChg chg="mod">
          <ac:chgData name="우진" userId="9582adb9-1cfb-4bfc-ba4a-ef961b8e73d6" providerId="ADAL" clId="{CA87A742-1856-4C5F-9AE9-4DCFBE341BB6}" dt="2021-10-25T13:41:46.041" v="3534" actId="20577"/>
          <ac:spMkLst>
            <pc:docMk/>
            <pc:sldMk cId="2884915145" sldId="349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37:09.966" v="81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CA87A742-1856-4C5F-9AE9-4DCFBE341BB6}" dt="2021-10-25T13:41:43.158" v="3529" actId="20577"/>
        <pc:sldMkLst>
          <pc:docMk/>
          <pc:sldMk cId="660916788" sldId="350"/>
        </pc:sldMkLst>
        <pc:spChg chg="mod">
          <ac:chgData name="우진" userId="9582adb9-1cfb-4bfc-ba4a-ef961b8e73d6" providerId="ADAL" clId="{CA87A742-1856-4C5F-9AE9-4DCFBE341BB6}" dt="2021-10-25T13:41:43.158" v="3529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55:18.705" v="2045" actId="14100"/>
          <ac:spMkLst>
            <pc:docMk/>
            <pc:sldMk cId="660916788" sldId="350"/>
            <ac:spMk id="8" creationId="{05C75034-8643-440A-A62F-1F002C609528}"/>
          </ac:spMkLst>
        </pc:spChg>
      </pc:sldChg>
      <pc:sldChg chg="addSp modSp mod">
        <pc:chgData name="우진" userId="9582adb9-1cfb-4bfc-ba4a-ef961b8e73d6" providerId="ADAL" clId="{CA87A742-1856-4C5F-9AE9-4DCFBE341BB6}" dt="2021-10-25T13:41:50.208" v="3539" actId="20577"/>
        <pc:sldMkLst>
          <pc:docMk/>
          <pc:sldMk cId="2865469577" sldId="364"/>
        </pc:sldMkLst>
        <pc:spChg chg="mod">
          <ac:chgData name="우진" userId="9582adb9-1cfb-4bfc-ba4a-ef961b8e73d6" providerId="ADAL" clId="{CA87A742-1856-4C5F-9AE9-4DCFBE341BB6}" dt="2021-10-25T13:41:50.208" v="3539" actId="20577"/>
          <ac:spMkLst>
            <pc:docMk/>
            <pc:sldMk cId="2865469577" sldId="364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13:13.921" v="2578"/>
          <ac:spMkLst>
            <pc:docMk/>
            <pc:sldMk cId="2865469577" sldId="364"/>
            <ac:spMk id="8" creationId="{05C75034-8643-440A-A62F-1F002C609528}"/>
          </ac:spMkLst>
        </pc:spChg>
        <pc:picChg chg="add mod modCrop">
          <ac:chgData name="우진" userId="9582adb9-1cfb-4bfc-ba4a-ef961b8e73d6" providerId="ADAL" clId="{CA87A742-1856-4C5F-9AE9-4DCFBE341BB6}" dt="2021-10-25T13:08:08.109" v="2194" actId="1076"/>
          <ac:picMkLst>
            <pc:docMk/>
            <pc:sldMk cId="2865469577" sldId="364"/>
            <ac:picMk id="4" creationId="{E812DA2E-0481-49B8-B513-773EBB3AD611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449364052" sldId="365"/>
        </pc:sldMkLst>
      </pc:sldChg>
      <pc:sldChg chg="add del">
        <pc:chgData name="우진" userId="9582adb9-1cfb-4bfc-ba4a-ef961b8e73d6" providerId="ADAL" clId="{CA87A742-1856-4C5F-9AE9-4DCFBE341BB6}" dt="2021-10-26T12:02:57.010" v="14722" actId="47"/>
        <pc:sldMkLst>
          <pc:docMk/>
          <pc:sldMk cId="3571265659" sldId="365"/>
        </pc:sldMkLst>
      </pc:sldChg>
      <pc:sldChg chg="add del">
        <pc:chgData name="우진" userId="9582adb9-1cfb-4bfc-ba4a-ef961b8e73d6" providerId="ADAL" clId="{CA87A742-1856-4C5F-9AE9-4DCFBE341BB6}" dt="2021-10-25T12:55:39.608" v="2047" actId="47"/>
        <pc:sldMkLst>
          <pc:docMk/>
          <pc:sldMk cId="4241236182" sldId="365"/>
        </pc:sldMkLst>
      </pc:sldChg>
      <pc:sldChg chg="modSp add mod">
        <pc:chgData name="우진" userId="9582adb9-1cfb-4bfc-ba4a-ef961b8e73d6" providerId="ADAL" clId="{CA87A742-1856-4C5F-9AE9-4DCFBE341BB6}" dt="2021-10-25T13:41:52.879" v="3545" actId="20577"/>
        <pc:sldMkLst>
          <pc:docMk/>
          <pc:sldMk cId="977825474" sldId="366"/>
        </pc:sldMkLst>
        <pc:spChg chg="mod">
          <ac:chgData name="우진" userId="9582adb9-1cfb-4bfc-ba4a-ef961b8e73d6" providerId="ADAL" clId="{CA87A742-1856-4C5F-9AE9-4DCFBE341BB6}" dt="2021-10-25T13:41:52.879" v="3545" actId="20577"/>
          <ac:spMkLst>
            <pc:docMk/>
            <pc:sldMk cId="977825474" sldId="36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36:15.476" v="3466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873240814" sldId="366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1148060" sldId="367"/>
        </pc:sldMkLst>
      </pc:sldChg>
      <pc:sldChg chg="addSp modSp add mod">
        <pc:chgData name="우진" userId="9582adb9-1cfb-4bfc-ba4a-ef961b8e73d6" providerId="ADAL" clId="{CA87A742-1856-4C5F-9AE9-4DCFBE341BB6}" dt="2021-10-25T13:54:25.731" v="3890" actId="1076"/>
        <pc:sldMkLst>
          <pc:docMk/>
          <pc:sldMk cId="3288782531" sldId="367"/>
        </pc:sldMkLst>
        <pc:spChg chg="mod">
          <ac:chgData name="우진" userId="9582adb9-1cfb-4bfc-ba4a-ef961b8e73d6" providerId="ADAL" clId="{CA87A742-1856-4C5F-9AE9-4DCFBE341BB6}" dt="2021-10-25T13:38:10.891" v="3524" actId="20577"/>
          <ac:spMkLst>
            <pc:docMk/>
            <pc:sldMk cId="3288782531" sldId="36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54:22.902" v="3889" actId="20577"/>
          <ac:spMkLst>
            <pc:docMk/>
            <pc:sldMk cId="3288782531" sldId="36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4:25.731" v="3890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3:56:48.467" v="3946" actId="14100"/>
        <pc:sldMkLst>
          <pc:docMk/>
          <pc:sldMk cId="2940281285" sldId="368"/>
        </pc:sldMkLst>
        <pc:spChg chg="mod">
          <ac:chgData name="우진" userId="9582adb9-1cfb-4bfc-ba4a-ef961b8e73d6" providerId="ADAL" clId="{CA87A742-1856-4C5F-9AE9-4DCFBE341BB6}" dt="2021-10-25T13:55:29.936" v="3929" actId="20577"/>
          <ac:spMkLst>
            <pc:docMk/>
            <pc:sldMk cId="2940281285" sldId="36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3:55:04.133" v="3922" actId="478"/>
          <ac:picMkLst>
            <pc:docMk/>
            <pc:sldMk cId="2940281285" sldId="368"/>
            <ac:picMk id="4" creationId="{FBDBA040-171E-4EDB-95E0-E8214837DDC5}"/>
          </ac:picMkLst>
        </pc:picChg>
        <pc:picChg chg="add mod">
          <ac:chgData name="우진" userId="9582adb9-1cfb-4bfc-ba4a-ef961b8e73d6" providerId="ADAL" clId="{CA87A742-1856-4C5F-9AE9-4DCFBE341BB6}" dt="2021-10-25T13:56:48.467" v="3946" actId="14100"/>
          <ac:picMkLst>
            <pc:docMk/>
            <pc:sldMk cId="2940281285" sldId="368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422518606" sldId="368"/>
        </pc:sldMkLst>
      </pc:sldChg>
      <pc:sldChg chg="addSp delSp modSp add mod">
        <pc:chgData name="우진" userId="9582adb9-1cfb-4bfc-ba4a-ef961b8e73d6" providerId="ADAL" clId="{CA87A742-1856-4C5F-9AE9-4DCFBE341BB6}" dt="2021-10-25T13:58:22.546" v="3948" actId="1076"/>
        <pc:sldMkLst>
          <pc:docMk/>
          <pc:sldMk cId="542168297" sldId="369"/>
        </pc:sldMkLst>
        <pc:spChg chg="mod">
          <ac:chgData name="우진" userId="9582adb9-1cfb-4bfc-ba4a-ef961b8e73d6" providerId="ADAL" clId="{CA87A742-1856-4C5F-9AE9-4DCFBE341BB6}" dt="2021-10-25T13:55:51.475" v="3933" actId="6549"/>
          <ac:spMkLst>
            <pc:docMk/>
            <pc:sldMk cId="542168297" sldId="369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8:22.546" v="3948" actId="1076"/>
          <ac:picMkLst>
            <pc:docMk/>
            <pc:sldMk cId="542168297" sldId="369"/>
            <ac:picMk id="4" creationId="{3DCA1478-0C66-4CA8-8CC3-40E9EFB24B60}"/>
          </ac:picMkLst>
        </pc:picChg>
        <pc:picChg chg="del">
          <ac:chgData name="우진" userId="9582adb9-1cfb-4bfc-ba4a-ef961b8e73d6" providerId="ADAL" clId="{CA87A742-1856-4C5F-9AE9-4DCFBE341BB6}" dt="2021-10-25T13:55:37.443" v="3931" actId="478"/>
          <ac:picMkLst>
            <pc:docMk/>
            <pc:sldMk cId="542168297" sldId="369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80818098" sldId="369"/>
        </pc:sldMkLst>
      </pc:sldChg>
      <pc:sldChg chg="addSp modSp add mod">
        <pc:chgData name="우진" userId="9582adb9-1cfb-4bfc-ba4a-ef961b8e73d6" providerId="ADAL" clId="{CA87A742-1856-4C5F-9AE9-4DCFBE341BB6}" dt="2021-10-25T14:45:14.862" v="4482" actId="1076"/>
        <pc:sldMkLst>
          <pc:docMk/>
          <pc:sldMk cId="779520926" sldId="370"/>
        </pc:sldMkLst>
        <pc:spChg chg="mod">
          <ac:chgData name="우진" userId="9582adb9-1cfb-4bfc-ba4a-ef961b8e73d6" providerId="ADAL" clId="{CA87A742-1856-4C5F-9AE9-4DCFBE341BB6}" dt="2021-10-25T13:59:49.661" v="3976" actId="20577"/>
          <ac:spMkLst>
            <pc:docMk/>
            <pc:sldMk cId="779520926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CA87A742-1856-4C5F-9AE9-4DCFBE341BB6}" dt="2021-10-25T14:45:14.862" v="4482" actId="1076"/>
          <ac:spMkLst>
            <pc:docMk/>
            <pc:sldMk cId="779520926" sldId="370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3:35.582" v="4450" actId="20577"/>
          <ac:spMkLst>
            <pc:docMk/>
            <pc:sldMk cId="779520926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4:43:00.313" v="4419" actId="1076"/>
          <ac:picMkLst>
            <pc:docMk/>
            <pc:sldMk cId="779520926" sldId="370"/>
            <ac:picMk id="4" creationId="{2CF1A9E7-B5DC-4DCD-A0AE-430CC3627260}"/>
          </ac:picMkLst>
        </pc:picChg>
        <pc:picChg chg="add mod">
          <ac:chgData name="우진" userId="9582adb9-1cfb-4bfc-ba4a-ef961b8e73d6" providerId="ADAL" clId="{CA87A742-1856-4C5F-9AE9-4DCFBE341BB6}" dt="2021-10-25T14:44:34.344" v="4454" actId="208"/>
          <ac:picMkLst>
            <pc:docMk/>
            <pc:sldMk cId="779520926" sldId="370"/>
            <ac:picMk id="6" creationId="{87ED2440-C1A1-458A-90EB-E266FE177F65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910427921" sldId="370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797855511" sldId="371"/>
        </pc:sldMkLst>
      </pc:sldChg>
      <pc:sldChg chg="addSp delSp modSp add mod">
        <pc:chgData name="우진" userId="9582adb9-1cfb-4bfc-ba4a-ef961b8e73d6" providerId="ADAL" clId="{CA87A742-1856-4C5F-9AE9-4DCFBE341BB6}" dt="2021-10-25T14:50:00.508" v="4915" actId="1076"/>
        <pc:sldMkLst>
          <pc:docMk/>
          <pc:sldMk cId="2093650985" sldId="371"/>
        </pc:sldMkLst>
        <pc:spChg chg="del">
          <ac:chgData name="우진" userId="9582adb9-1cfb-4bfc-ba4a-ef961b8e73d6" providerId="ADAL" clId="{CA87A742-1856-4C5F-9AE9-4DCFBE341BB6}" dt="2021-10-25T14:45:33.545" v="4484" actId="478"/>
          <ac:spMkLst>
            <pc:docMk/>
            <pc:sldMk cId="2093650985" sldId="371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9:18.266" v="4913" actId="6549"/>
          <ac:spMkLst>
            <pc:docMk/>
            <pc:sldMk cId="2093650985" sldId="371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4:45:34.423" v="4486" actId="478"/>
          <ac:picMkLst>
            <pc:docMk/>
            <pc:sldMk cId="2093650985" sldId="371"/>
            <ac:picMk id="4" creationId="{2CF1A9E7-B5DC-4DCD-A0AE-430CC3627260}"/>
          </ac:picMkLst>
        </pc:picChg>
        <pc:picChg chg="del">
          <ac:chgData name="우진" userId="9582adb9-1cfb-4bfc-ba4a-ef961b8e73d6" providerId="ADAL" clId="{CA87A742-1856-4C5F-9AE9-4DCFBE341BB6}" dt="2021-10-25T14:45:34.101" v="4485" actId="478"/>
          <ac:picMkLst>
            <pc:docMk/>
            <pc:sldMk cId="2093650985" sldId="371"/>
            <ac:picMk id="6" creationId="{87ED2440-C1A1-458A-90EB-E266FE177F65}"/>
          </ac:picMkLst>
        </pc:picChg>
        <pc:picChg chg="add mod">
          <ac:chgData name="우진" userId="9582adb9-1cfb-4bfc-ba4a-ef961b8e73d6" providerId="ADAL" clId="{CA87A742-1856-4C5F-9AE9-4DCFBE341BB6}" dt="2021-10-25T14:50:00.508" v="4915" actId="1076"/>
          <ac:picMkLst>
            <pc:docMk/>
            <pc:sldMk cId="2093650985" sldId="371"/>
            <ac:picMk id="9" creationId="{A80D897D-D251-4A9C-B1E1-D67028BF210F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5:40:40.287" v="5854" actId="1076"/>
        <pc:sldMkLst>
          <pc:docMk/>
          <pc:sldMk cId="3315318474" sldId="372"/>
        </pc:sldMkLst>
        <pc:spChg chg="mod">
          <ac:chgData name="우진" userId="9582adb9-1cfb-4bfc-ba4a-ef961b8e73d6" providerId="ADAL" clId="{CA87A742-1856-4C5F-9AE9-4DCFBE341BB6}" dt="2021-10-25T14:50:14.464" v="4934" actId="20577"/>
          <ac:spMkLst>
            <pc:docMk/>
            <pc:sldMk cId="3315318474" sldId="37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40:31.275" v="5853" actId="20577"/>
          <ac:spMkLst>
            <pc:docMk/>
            <pc:sldMk cId="3315318474" sldId="372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0:40.287" v="5854" actId="1076"/>
          <ac:picMkLst>
            <pc:docMk/>
            <pc:sldMk cId="3315318474" sldId="372"/>
            <ac:picMk id="4" creationId="{93487636-175E-43DE-87EB-E09B356150F2}"/>
          </ac:picMkLst>
        </pc:picChg>
        <pc:picChg chg="del">
          <ac:chgData name="우진" userId="9582adb9-1cfb-4bfc-ba4a-ef961b8e73d6" providerId="ADAL" clId="{CA87A742-1856-4C5F-9AE9-4DCFBE341BB6}" dt="2021-10-25T14:50:06.136" v="4917" actId="478"/>
          <ac:picMkLst>
            <pc:docMk/>
            <pc:sldMk cId="3315318474" sldId="372"/>
            <ac:picMk id="9" creationId="{A80D897D-D251-4A9C-B1E1-D67028BF210F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204516036" sldId="372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547679156" sldId="373"/>
        </pc:sldMkLst>
      </pc:sldChg>
      <pc:sldChg chg="addSp delSp modSp add mod">
        <pc:chgData name="우진" userId="9582adb9-1cfb-4bfc-ba4a-ef961b8e73d6" providerId="ADAL" clId="{CA87A742-1856-4C5F-9AE9-4DCFBE341BB6}" dt="2021-10-25T15:52:23.399" v="6555" actId="20577"/>
        <pc:sldMkLst>
          <pc:docMk/>
          <pc:sldMk cId="4198891303" sldId="373"/>
        </pc:sldMkLst>
        <pc:spChg chg="mod">
          <ac:chgData name="우진" userId="9582adb9-1cfb-4bfc-ba4a-ef961b8e73d6" providerId="ADAL" clId="{CA87A742-1856-4C5F-9AE9-4DCFBE341BB6}" dt="2021-10-25T15:38:19.329" v="5679" actId="6549"/>
          <ac:spMkLst>
            <pc:docMk/>
            <pc:sldMk cId="4198891303" sldId="37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52:23.399" v="6555" actId="20577"/>
          <ac:spMkLst>
            <pc:docMk/>
            <pc:sldMk cId="4198891303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3:06.481" v="6131" actId="208"/>
          <ac:picMkLst>
            <pc:docMk/>
            <pc:sldMk cId="4198891303" sldId="373"/>
            <ac:picMk id="4" creationId="{8AA6F297-8A7C-4610-9AF6-2B659CDB1E54}"/>
          </ac:picMkLst>
        </pc:picChg>
        <pc:picChg chg="del">
          <ac:chgData name="우진" userId="9582adb9-1cfb-4bfc-ba4a-ef961b8e73d6" providerId="ADAL" clId="{CA87A742-1856-4C5F-9AE9-4DCFBE341BB6}" dt="2021-10-25T15:38:21.255" v="5680" actId="478"/>
          <ac:picMkLst>
            <pc:docMk/>
            <pc:sldMk cId="4198891303" sldId="373"/>
            <ac:picMk id="9" creationId="{A80D897D-D251-4A9C-B1E1-D67028BF210F}"/>
          </ac:picMkLst>
        </pc:picChg>
      </pc:sldChg>
      <pc:sldChg chg="delSp modSp add mod">
        <pc:chgData name="우진" userId="9582adb9-1cfb-4bfc-ba4a-ef961b8e73d6" providerId="ADAL" clId="{CA87A742-1856-4C5F-9AE9-4DCFBE341BB6}" dt="2021-10-25T15:51:49.936" v="6423" actId="20577"/>
        <pc:sldMkLst>
          <pc:docMk/>
          <pc:sldMk cId="316801691" sldId="374"/>
        </pc:sldMkLst>
        <pc:spChg chg="mod">
          <ac:chgData name="우진" userId="9582adb9-1cfb-4bfc-ba4a-ef961b8e73d6" providerId="ADAL" clId="{CA87A742-1856-4C5F-9AE9-4DCFBE341BB6}" dt="2021-10-25T15:51:49.936" v="6423" actId="20577"/>
          <ac:spMkLst>
            <pc:docMk/>
            <pc:sldMk cId="316801691" sldId="37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5:49:12.024" v="6332" actId="478"/>
          <ac:picMkLst>
            <pc:docMk/>
            <pc:sldMk cId="316801691" sldId="374"/>
            <ac:picMk id="4" creationId="{8AA6F297-8A7C-4610-9AF6-2B659CDB1E54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666928963" sldId="374"/>
        </pc:sldMkLst>
      </pc:sldChg>
      <pc:sldChg chg="modSp add mod">
        <pc:chgData name="우진" userId="9582adb9-1cfb-4bfc-ba4a-ef961b8e73d6" providerId="ADAL" clId="{CA87A742-1856-4C5F-9AE9-4DCFBE341BB6}" dt="2021-10-25T16:09:42.082" v="7822" actId="20577"/>
        <pc:sldMkLst>
          <pc:docMk/>
          <pc:sldMk cId="530341251" sldId="375"/>
        </pc:sldMkLst>
        <pc:spChg chg="mod">
          <ac:chgData name="우진" userId="9582adb9-1cfb-4bfc-ba4a-ef961b8e73d6" providerId="ADAL" clId="{CA87A742-1856-4C5F-9AE9-4DCFBE341BB6}" dt="2021-10-25T15:52:49.716" v="6573" actId="20577"/>
          <ac:spMkLst>
            <pc:docMk/>
            <pc:sldMk cId="530341251" sldId="37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09:42.082" v="7822" actId="20577"/>
          <ac:spMkLst>
            <pc:docMk/>
            <pc:sldMk cId="530341251" sldId="37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876150517" sldId="375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39095590" sldId="376"/>
        </pc:sldMkLst>
      </pc:sldChg>
      <pc:sldChg chg="modSp add del mod">
        <pc:chgData name="우진" userId="9582adb9-1cfb-4bfc-ba4a-ef961b8e73d6" providerId="ADAL" clId="{CA87A742-1856-4C5F-9AE9-4DCFBE341BB6}" dt="2021-10-26T12:12:56.210" v="14723" actId="47"/>
        <pc:sldMkLst>
          <pc:docMk/>
          <pc:sldMk cId="3709901468" sldId="376"/>
        </pc:sldMkLst>
        <pc:spChg chg="mod">
          <ac:chgData name="우진" userId="9582adb9-1cfb-4bfc-ba4a-ef961b8e73d6" providerId="ADAL" clId="{CA87A742-1856-4C5F-9AE9-4DCFBE341BB6}" dt="2021-10-25T16:09:57.684" v="7842" actId="20577"/>
          <ac:spMkLst>
            <pc:docMk/>
            <pc:sldMk cId="3709901468" sldId="37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10:31.775" v="7867" actId="20577"/>
          <ac:spMkLst>
            <pc:docMk/>
            <pc:sldMk cId="3709901468" sldId="37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59270737" sldId="377"/>
        </pc:sldMkLst>
      </pc:sldChg>
      <pc:sldChg chg="modSp add mod">
        <pc:chgData name="우진" userId="9582adb9-1cfb-4bfc-ba4a-ef961b8e73d6" providerId="ADAL" clId="{CA87A742-1856-4C5F-9AE9-4DCFBE341BB6}" dt="2021-10-26T00:43:03.161" v="8609" actId="20577"/>
        <pc:sldMkLst>
          <pc:docMk/>
          <pc:sldMk cId="1991869254" sldId="377"/>
        </pc:sldMkLst>
        <pc:spChg chg="mod">
          <ac:chgData name="우진" userId="9582adb9-1cfb-4bfc-ba4a-ef961b8e73d6" providerId="ADAL" clId="{CA87A742-1856-4C5F-9AE9-4DCFBE341BB6}" dt="2021-10-26T00:31:48.848" v="7890" actId="6549"/>
          <ac:spMkLst>
            <pc:docMk/>
            <pc:sldMk cId="1991869254" sldId="37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0:43:03.161" v="8609" actId="20577"/>
          <ac:spMkLst>
            <pc:docMk/>
            <pc:sldMk cId="1991869254" sldId="377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38068743" sldId="378"/>
        </pc:sldMkLst>
      </pc:sldChg>
      <pc:sldChg chg="modSp add mod">
        <pc:chgData name="우진" userId="9582adb9-1cfb-4bfc-ba4a-ef961b8e73d6" providerId="ADAL" clId="{CA87A742-1856-4C5F-9AE9-4DCFBE341BB6}" dt="2021-10-26T01:25:19.762" v="9303" actId="20577"/>
        <pc:sldMkLst>
          <pc:docMk/>
          <pc:sldMk cId="2640767177" sldId="378"/>
        </pc:sldMkLst>
        <pc:spChg chg="mod">
          <ac:chgData name="우진" userId="9582adb9-1cfb-4bfc-ba4a-ef961b8e73d6" providerId="ADAL" clId="{CA87A742-1856-4C5F-9AE9-4DCFBE341BB6}" dt="2021-10-26T00:43:59.060" v="8632" actId="6549"/>
          <ac:spMkLst>
            <pc:docMk/>
            <pc:sldMk cId="2640767177" sldId="37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25:19.762" v="9303" actId="20577"/>
          <ac:spMkLst>
            <pc:docMk/>
            <pc:sldMk cId="2640767177" sldId="378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CA87A742-1856-4C5F-9AE9-4DCFBE341BB6}" dt="2021-10-26T01:36:19.358" v="10144" actId="20577"/>
        <pc:sldMkLst>
          <pc:docMk/>
          <pc:sldMk cId="3979013761" sldId="379"/>
        </pc:sldMkLst>
        <pc:spChg chg="mod">
          <ac:chgData name="우진" userId="9582adb9-1cfb-4bfc-ba4a-ef961b8e73d6" providerId="ADAL" clId="{CA87A742-1856-4C5F-9AE9-4DCFBE341BB6}" dt="2021-10-26T01:36:19.358" v="10144" actId="20577"/>
          <ac:spMkLst>
            <pc:docMk/>
            <pc:sldMk cId="3979013761" sldId="379"/>
            <ac:spMk id="8" creationId="{05C75034-8643-440A-A62F-1F002C609528}"/>
          </ac:spMkLst>
        </pc:spChg>
      </pc:sldChg>
      <pc:sldChg chg="addSp modSp add mod">
        <pc:chgData name="우진" userId="9582adb9-1cfb-4bfc-ba4a-ef961b8e73d6" providerId="ADAL" clId="{CA87A742-1856-4C5F-9AE9-4DCFBE341BB6}" dt="2021-10-26T01:49:03.035" v="10651" actId="1076"/>
        <pc:sldMkLst>
          <pc:docMk/>
          <pc:sldMk cId="4282792923" sldId="380"/>
        </pc:sldMkLst>
        <pc:spChg chg="mod">
          <ac:chgData name="우진" userId="9582adb9-1cfb-4bfc-ba4a-ef961b8e73d6" providerId="ADAL" clId="{CA87A742-1856-4C5F-9AE9-4DCFBE341BB6}" dt="2021-10-26T01:48:50.239" v="10649"/>
          <ac:spMkLst>
            <pc:docMk/>
            <pc:sldMk cId="4282792923" sldId="38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1:49:03.035" v="10651" actId="1076"/>
          <ac:picMkLst>
            <pc:docMk/>
            <pc:sldMk cId="4282792923" sldId="380"/>
            <ac:picMk id="4" creationId="{96F7E595-0C62-40DD-8F6D-A4E95CF5E5F7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21:31.643" v="11254" actId="478"/>
        <pc:sldMkLst>
          <pc:docMk/>
          <pc:sldMk cId="418895818" sldId="381"/>
        </pc:sldMkLst>
        <pc:spChg chg="mod">
          <ac:chgData name="우진" userId="9582adb9-1cfb-4bfc-ba4a-ef961b8e73d6" providerId="ADAL" clId="{CA87A742-1856-4C5F-9AE9-4DCFBE341BB6}" dt="2021-10-26T01:50:53.248" v="10717" actId="14100"/>
          <ac:spMkLst>
            <pc:docMk/>
            <pc:sldMk cId="418895818" sldId="381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58:40.235" v="11188" actId="20577"/>
          <ac:spMkLst>
            <pc:docMk/>
            <pc:sldMk cId="418895818" sldId="381"/>
            <ac:spMk id="8" creationId="{05C75034-8643-440A-A62F-1F002C609528}"/>
          </ac:spMkLst>
        </pc:spChg>
        <pc:picChg chg="add del mod">
          <ac:chgData name="우진" userId="9582adb9-1cfb-4bfc-ba4a-ef961b8e73d6" providerId="ADAL" clId="{CA87A742-1856-4C5F-9AE9-4DCFBE341BB6}" dt="2021-10-26T02:21:31.643" v="11254" actId="478"/>
          <ac:picMkLst>
            <pc:docMk/>
            <pc:sldMk cId="418895818" sldId="381"/>
            <ac:picMk id="4" creationId="{BF03A16F-1FBD-4111-B5D6-D51C19BEF53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30:40.171" v="11927" actId="20577"/>
        <pc:sldMkLst>
          <pc:docMk/>
          <pc:sldMk cId="2467789461" sldId="382"/>
        </pc:sldMkLst>
        <pc:spChg chg="mod">
          <ac:chgData name="우진" userId="9582adb9-1cfb-4bfc-ba4a-ef961b8e73d6" providerId="ADAL" clId="{CA87A742-1856-4C5F-9AE9-4DCFBE341BB6}" dt="2021-10-26T02:20:42.387" v="11252" actId="20577"/>
          <ac:spMkLst>
            <pc:docMk/>
            <pc:sldMk cId="2467789461" sldId="38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30:40.171" v="11927" actId="20577"/>
          <ac:spMkLst>
            <pc:docMk/>
            <pc:sldMk cId="2467789461" sldId="382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21:36.217" v="11255" actId="478"/>
          <ac:picMkLst>
            <pc:docMk/>
            <pc:sldMk cId="2467789461" sldId="382"/>
            <ac:picMk id="4" creationId="{BF03A16F-1FBD-4111-B5D6-D51C19BEF536}"/>
          </ac:picMkLst>
        </pc:picChg>
        <pc:picChg chg="add mod">
          <ac:chgData name="우진" userId="9582adb9-1cfb-4bfc-ba4a-ef961b8e73d6" providerId="ADAL" clId="{CA87A742-1856-4C5F-9AE9-4DCFBE341BB6}" dt="2021-10-26T02:22:09.485" v="11262" actId="1076"/>
          <ac:picMkLst>
            <pc:docMk/>
            <pc:sldMk cId="2467789461" sldId="382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57:02.700" v="12367" actId="20577"/>
        <pc:sldMkLst>
          <pc:docMk/>
          <pc:sldMk cId="2796382080" sldId="383"/>
        </pc:sldMkLst>
        <pc:spChg chg="mod">
          <ac:chgData name="우진" userId="9582adb9-1cfb-4bfc-ba4a-ef961b8e73d6" providerId="ADAL" clId="{CA87A742-1856-4C5F-9AE9-4DCFBE341BB6}" dt="2021-10-26T02:32:45.818" v="12009" actId="14100"/>
          <ac:spMkLst>
            <pc:docMk/>
            <pc:sldMk cId="2796382080" sldId="38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57:02.700" v="12367" actId="20577"/>
          <ac:spMkLst>
            <pc:docMk/>
            <pc:sldMk cId="2796382080" sldId="38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2:33:43.413" v="12016" actId="1076"/>
          <ac:picMkLst>
            <pc:docMk/>
            <pc:sldMk cId="2796382080" sldId="383"/>
            <ac:picMk id="4" creationId="{3DD74A39-3ECC-4422-8548-9924FC7FEDCF}"/>
          </ac:picMkLst>
        </pc:picChg>
        <pc:picChg chg="del">
          <ac:chgData name="우진" userId="9582adb9-1cfb-4bfc-ba4a-ef961b8e73d6" providerId="ADAL" clId="{CA87A742-1856-4C5F-9AE9-4DCFBE341BB6}" dt="2021-10-26T02:33:33.086" v="12010" actId="478"/>
          <ac:picMkLst>
            <pc:docMk/>
            <pc:sldMk cId="2796382080" sldId="383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08:13.724" v="12686" actId="20577"/>
        <pc:sldMkLst>
          <pc:docMk/>
          <pc:sldMk cId="3493672055" sldId="384"/>
        </pc:sldMkLst>
        <pc:spChg chg="mod">
          <ac:chgData name="우진" userId="9582adb9-1cfb-4bfc-ba4a-ef961b8e73d6" providerId="ADAL" clId="{CA87A742-1856-4C5F-9AE9-4DCFBE341BB6}" dt="2021-10-26T04:08:13.724" v="12686" actId="20577"/>
          <ac:spMkLst>
            <pc:docMk/>
            <pc:sldMk cId="3493672055" sldId="38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57:18.304" v="12369" actId="478"/>
          <ac:picMkLst>
            <pc:docMk/>
            <pc:sldMk cId="3493672055" sldId="384"/>
            <ac:picMk id="4" creationId="{3DD74A39-3ECC-4422-8548-9924FC7FEDCF}"/>
          </ac:picMkLst>
        </pc:picChg>
        <pc:picChg chg="add mod">
          <ac:chgData name="우진" userId="9582adb9-1cfb-4bfc-ba4a-ef961b8e73d6" providerId="ADAL" clId="{CA87A742-1856-4C5F-9AE9-4DCFBE341BB6}" dt="2021-10-26T02:57:24.885" v="12373" actId="208"/>
          <ac:picMkLst>
            <pc:docMk/>
            <pc:sldMk cId="3493672055" sldId="384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33:32.854" v="13187" actId="20577"/>
        <pc:sldMkLst>
          <pc:docMk/>
          <pc:sldMk cId="2062955460" sldId="385"/>
        </pc:sldMkLst>
        <pc:spChg chg="mod">
          <ac:chgData name="우진" userId="9582adb9-1cfb-4bfc-ba4a-ef961b8e73d6" providerId="ADAL" clId="{CA87A742-1856-4C5F-9AE9-4DCFBE341BB6}" dt="2021-10-26T04:25:35.043" v="12746" actId="14100"/>
          <ac:spMkLst>
            <pc:docMk/>
            <pc:sldMk cId="2062955460" sldId="38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33:32.854" v="13187" actId="20577"/>
          <ac:spMkLst>
            <pc:docMk/>
            <pc:sldMk cId="2062955460" sldId="385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29:14.967" v="12751" actId="208"/>
          <ac:picMkLst>
            <pc:docMk/>
            <pc:sldMk cId="2062955460" sldId="385"/>
            <ac:picMk id="4" creationId="{8A316444-36C7-43C3-B568-6462613541B0}"/>
          </ac:picMkLst>
        </pc:picChg>
        <pc:picChg chg="del">
          <ac:chgData name="우진" userId="9582adb9-1cfb-4bfc-ba4a-ef961b8e73d6" providerId="ADAL" clId="{CA87A742-1856-4C5F-9AE9-4DCFBE341BB6}" dt="2021-10-26T04:29:09.282" v="12747" actId="478"/>
          <ac:picMkLst>
            <pc:docMk/>
            <pc:sldMk cId="2062955460" sldId="385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0:46.113" v="13494" actId="22"/>
        <pc:sldMkLst>
          <pc:docMk/>
          <pc:sldMk cId="2729164047" sldId="386"/>
        </pc:sldMkLst>
        <pc:spChg chg="mod">
          <ac:chgData name="우진" userId="9582adb9-1cfb-4bfc-ba4a-ef961b8e73d6" providerId="ADAL" clId="{CA87A742-1856-4C5F-9AE9-4DCFBE341BB6}" dt="2021-10-26T04:34:17.385" v="13261" actId="14100"/>
          <ac:spMkLst>
            <pc:docMk/>
            <pc:sldMk cId="2729164047" sldId="38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40:37.045" v="13492" actId="20577"/>
          <ac:spMkLst>
            <pc:docMk/>
            <pc:sldMk cId="2729164047" sldId="386"/>
            <ac:spMk id="8" creationId="{05C75034-8643-440A-A62F-1F002C609528}"/>
          </ac:spMkLst>
        </pc:spChg>
        <pc:spChg chg="add del">
          <ac:chgData name="우진" userId="9582adb9-1cfb-4bfc-ba4a-ef961b8e73d6" providerId="ADAL" clId="{CA87A742-1856-4C5F-9AE9-4DCFBE341BB6}" dt="2021-10-26T04:50:46.113" v="13494" actId="22"/>
          <ac:spMkLst>
            <pc:docMk/>
            <pc:sldMk cId="2729164047" sldId="386"/>
            <ac:spMk id="9" creationId="{1A964F57-D5A2-49A9-9B92-4A43CB699CED}"/>
          </ac:spMkLst>
        </pc:spChg>
        <pc:picChg chg="del">
          <ac:chgData name="우진" userId="9582adb9-1cfb-4bfc-ba4a-ef961b8e73d6" providerId="ADAL" clId="{CA87A742-1856-4C5F-9AE9-4DCFBE341BB6}" dt="2021-10-26T04:34:47.075" v="13262" actId="478"/>
          <ac:picMkLst>
            <pc:docMk/>
            <pc:sldMk cId="2729164047" sldId="386"/>
            <ac:picMk id="4" creationId="{8A316444-36C7-43C3-B568-6462613541B0}"/>
          </ac:picMkLst>
        </pc:picChg>
        <pc:picChg chg="add mod">
          <ac:chgData name="우진" userId="9582adb9-1cfb-4bfc-ba4a-ef961b8e73d6" providerId="ADAL" clId="{CA87A742-1856-4C5F-9AE9-4DCFBE341BB6}" dt="2021-10-26T04:36:26.305" v="13266" actId="208"/>
          <ac:picMkLst>
            <pc:docMk/>
            <pc:sldMk cId="2729164047" sldId="386"/>
            <ac:picMk id="5" creationId="{B3BCC664-A7CB-42A2-BDFB-943471BB57E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8:03.871" v="13914" actId="20577"/>
        <pc:sldMkLst>
          <pc:docMk/>
          <pc:sldMk cId="3789448827" sldId="387"/>
        </pc:sldMkLst>
        <pc:spChg chg="mod">
          <ac:chgData name="우진" userId="9582adb9-1cfb-4bfc-ba4a-ef961b8e73d6" providerId="ADAL" clId="{CA87A742-1856-4C5F-9AE9-4DCFBE341BB6}" dt="2021-10-26T04:51:10.427" v="13541" actId="14100"/>
          <ac:spMkLst>
            <pc:docMk/>
            <pc:sldMk cId="3789448827" sldId="38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58:03.871" v="13914" actId="20577"/>
          <ac:spMkLst>
            <pc:docMk/>
            <pc:sldMk cId="3789448827" sldId="38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52:21.232" v="13549" actId="1076"/>
          <ac:picMkLst>
            <pc:docMk/>
            <pc:sldMk cId="3789448827" sldId="387"/>
            <ac:picMk id="4" creationId="{55C5CD70-3780-426E-ACDD-B0AB22950A59}"/>
          </ac:picMkLst>
        </pc:picChg>
        <pc:picChg chg="del">
          <ac:chgData name="우진" userId="9582adb9-1cfb-4bfc-ba4a-ef961b8e73d6" providerId="ADAL" clId="{CA87A742-1856-4C5F-9AE9-4DCFBE341BB6}" dt="2021-10-26T04:51:46.073" v="13542" actId="478"/>
          <ac:picMkLst>
            <pc:docMk/>
            <pc:sldMk cId="3789448827" sldId="387"/>
            <ac:picMk id="5" creationId="{B3BCC664-A7CB-42A2-BDFB-943471BB57E6}"/>
          </ac:picMkLst>
        </pc:picChg>
      </pc:sldChg>
      <pc:sldChg chg="delSp modSp add mod">
        <pc:chgData name="우진" userId="9582adb9-1cfb-4bfc-ba4a-ef961b8e73d6" providerId="ADAL" clId="{CA87A742-1856-4C5F-9AE9-4DCFBE341BB6}" dt="2021-10-26T05:04:53.214" v="14721" actId="20577"/>
        <pc:sldMkLst>
          <pc:docMk/>
          <pc:sldMk cId="3034155720" sldId="388"/>
        </pc:sldMkLst>
        <pc:spChg chg="mod">
          <ac:chgData name="우진" userId="9582adb9-1cfb-4bfc-ba4a-ef961b8e73d6" providerId="ADAL" clId="{CA87A742-1856-4C5F-9AE9-4DCFBE341BB6}" dt="2021-10-26T04:58:30.591" v="13938" actId="20577"/>
          <ac:spMkLst>
            <pc:docMk/>
            <pc:sldMk cId="3034155720" sldId="38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5:04:53.214" v="14721" actId="20577"/>
          <ac:spMkLst>
            <pc:docMk/>
            <pc:sldMk cId="3034155720" sldId="38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4:58:32.254" v="13939" actId="478"/>
          <ac:picMkLst>
            <pc:docMk/>
            <pc:sldMk cId="3034155720" sldId="388"/>
            <ac:picMk id="4" creationId="{55C5CD70-3780-426E-ACDD-B0AB22950A59}"/>
          </ac:picMkLst>
        </pc:picChg>
      </pc:sldChg>
      <pc:sldMasterChg chg="modSp mod">
        <pc:chgData name="우진" userId="9582adb9-1cfb-4bfc-ba4a-ef961b8e73d6" providerId="ADAL" clId="{CA87A742-1856-4C5F-9AE9-4DCFBE341BB6}" dt="2021-10-26T12:13:31.563" v="14727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CA87A742-1856-4C5F-9AE9-4DCFBE341BB6}" dt="2021-10-26T12:13:31.563" v="14727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우진" userId="9582adb9-1cfb-4bfc-ba4a-ef961b8e73d6" providerId="ADAL" clId="{4EDD02D0-16E2-4837-8F62-7BFAD4BC86C8}"/>
    <pc:docChg chg="undo custSel addSld delSld modSld modMainMaster delSection">
      <pc:chgData name="우진" userId="9582adb9-1cfb-4bfc-ba4a-ef961b8e73d6" providerId="ADAL" clId="{4EDD02D0-16E2-4837-8F62-7BFAD4BC86C8}" dt="2022-01-24T16:35:35.806" v="3138" actId="20577"/>
      <pc:docMkLst>
        <pc:docMk/>
      </pc:docMkLst>
      <pc:sldChg chg="modSp mod">
        <pc:chgData name="우진" userId="9582adb9-1cfb-4bfc-ba4a-ef961b8e73d6" providerId="ADAL" clId="{4EDD02D0-16E2-4837-8F62-7BFAD4BC86C8}" dt="2022-01-23T14:45:01.627" v="90" actId="20577"/>
        <pc:sldMkLst>
          <pc:docMk/>
          <pc:sldMk cId="0" sldId="257"/>
        </pc:sldMkLst>
        <pc:spChg chg="mod">
          <ac:chgData name="우진" userId="9582adb9-1cfb-4bfc-ba4a-ef961b8e73d6" providerId="ADAL" clId="{4EDD02D0-16E2-4837-8F62-7BFAD4BC86C8}" dt="2022-01-23T14:45:01.627" v="9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4:42:00.513" v="5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4EDD02D0-16E2-4837-8F62-7BFAD4BC86C8}" dt="2022-01-23T14:45:44.391" v="93"/>
        <pc:sldMkLst>
          <pc:docMk/>
          <pc:sldMk cId="496522495" sldId="280"/>
        </pc:sldMkLst>
        <pc:spChg chg="mod">
          <ac:chgData name="우진" userId="9582adb9-1cfb-4bfc-ba4a-ef961b8e73d6" providerId="ADAL" clId="{4EDD02D0-16E2-4837-8F62-7BFAD4BC86C8}" dt="2022-01-23T14:45:44.391" v="93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84915145" sldId="349"/>
        </pc:sldMkLst>
      </pc:sldChg>
      <pc:sldChg chg="addSp modSp mod">
        <pc:chgData name="우진" userId="9582adb9-1cfb-4bfc-ba4a-ef961b8e73d6" providerId="ADAL" clId="{4EDD02D0-16E2-4837-8F62-7BFAD4BC86C8}" dt="2022-01-24T05:23:27.681" v="1079" actId="1076"/>
        <pc:sldMkLst>
          <pc:docMk/>
          <pc:sldMk cId="660916788" sldId="350"/>
        </pc:sldMkLst>
        <pc:spChg chg="mod">
          <ac:chgData name="우진" userId="9582adb9-1cfb-4bfc-ba4a-ef961b8e73d6" providerId="ADAL" clId="{4EDD02D0-16E2-4837-8F62-7BFAD4BC86C8}" dt="2022-01-24T05:17:54.717" v="804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5:23:18.284" v="1076" actId="20577"/>
          <ac:spMkLst>
            <pc:docMk/>
            <pc:sldMk cId="660916788" sldId="35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5:23:27.681" v="1079" actId="1076"/>
          <ac:picMkLst>
            <pc:docMk/>
            <pc:sldMk cId="660916788" sldId="350"/>
            <ac:picMk id="4" creationId="{DBC84FEE-D0F6-4A08-848F-B019D972DAC1}"/>
          </ac:picMkLst>
        </pc:picChg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865469577" sldId="36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977825474" sldId="36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288782531" sldId="36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940281285" sldId="36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42168297" sldId="36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779520926" sldId="37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93650985" sldId="37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315318474" sldId="37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98891303" sldId="37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16801691" sldId="37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30341251" sldId="37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991869254" sldId="37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640767177" sldId="37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979013761" sldId="37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282792923" sldId="38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8895818" sldId="38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467789461" sldId="38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96382080" sldId="38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493672055" sldId="38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62955460" sldId="38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29164047" sldId="38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789448827" sldId="38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034155720" sldId="38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646965808" sldId="389"/>
        </pc:sldMkLst>
      </pc:sldChg>
      <pc:sldChg chg="addSp modSp mod">
        <pc:chgData name="우진" userId="9582adb9-1cfb-4bfc-ba4a-ef961b8e73d6" providerId="ADAL" clId="{4EDD02D0-16E2-4837-8F62-7BFAD4BC86C8}" dt="2022-01-23T15:01:18.361" v="784" actId="20577"/>
        <pc:sldMkLst>
          <pc:docMk/>
          <pc:sldMk cId="4180854631" sldId="390"/>
        </pc:sldMkLst>
        <pc:spChg chg="mod">
          <ac:chgData name="우진" userId="9582adb9-1cfb-4bfc-ba4a-ef961b8e73d6" providerId="ADAL" clId="{4EDD02D0-16E2-4837-8F62-7BFAD4BC86C8}" dt="2022-01-23T14:46:55.470" v="120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5:01:18.361" v="784" actId="20577"/>
          <ac:spMkLst>
            <pc:docMk/>
            <pc:sldMk cId="4180854631" sldId="39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3T14:58:08.574" v="136" actId="1076"/>
          <ac:picMkLst>
            <pc:docMk/>
            <pc:sldMk cId="4180854631" sldId="390"/>
            <ac:picMk id="4" creationId="{1DEC1CB5-2932-4F1D-B2CF-81DFFF80F647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6:54:45.195" v="1644" actId="6549"/>
        <pc:sldMkLst>
          <pc:docMk/>
          <pc:sldMk cId="1505419730" sldId="391"/>
        </pc:sldMkLst>
        <pc:spChg chg="mod">
          <ac:chgData name="우진" userId="9582adb9-1cfb-4bfc-ba4a-ef961b8e73d6" providerId="ADAL" clId="{4EDD02D0-16E2-4837-8F62-7BFAD4BC86C8}" dt="2022-01-24T05:56:11.079" v="1109" actId="20577"/>
          <ac:spMkLst>
            <pc:docMk/>
            <pc:sldMk cId="1505419730" sldId="391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6:54:45.195" v="1644" actId="6549"/>
          <ac:spMkLst>
            <pc:docMk/>
            <pc:sldMk cId="1505419730" sldId="391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5:55:58.313" v="1081" actId="478"/>
          <ac:picMkLst>
            <pc:docMk/>
            <pc:sldMk cId="1505419730" sldId="391"/>
            <ac:picMk id="4" creationId="{DBC84FEE-D0F6-4A08-848F-B019D972DAC1}"/>
          </ac:picMkLst>
        </pc:picChg>
        <pc:picChg chg="add del mod">
          <ac:chgData name="우진" userId="9582adb9-1cfb-4bfc-ba4a-ef961b8e73d6" providerId="ADAL" clId="{4EDD02D0-16E2-4837-8F62-7BFAD4BC86C8}" dt="2022-01-24T06:12:19.714" v="1543" actId="478"/>
          <ac:picMkLst>
            <pc:docMk/>
            <pc:sldMk cId="1505419730" sldId="391"/>
            <ac:picMk id="5" creationId="{8637097E-C47F-4E08-834B-F7D14FD6E2B0}"/>
          </ac:picMkLst>
        </pc:picChg>
        <pc:picChg chg="add mod">
          <ac:chgData name="우진" userId="9582adb9-1cfb-4bfc-ba4a-ef961b8e73d6" providerId="ADAL" clId="{4EDD02D0-16E2-4837-8F62-7BFAD4BC86C8}" dt="2022-01-24T06:54:40.885" v="1643" actId="208"/>
          <ac:picMkLst>
            <pc:docMk/>
            <pc:sldMk cId="1505419730" sldId="391"/>
            <ac:picMk id="7" creationId="{623A0938-35D0-47BD-A403-4C022DCD3C65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33516271" sldId="391"/>
        </pc:sldMkLst>
      </pc:sldChg>
      <pc:sldChg chg="add del">
        <pc:chgData name="우진" userId="9582adb9-1cfb-4bfc-ba4a-ef961b8e73d6" providerId="ADAL" clId="{4EDD02D0-16E2-4837-8F62-7BFAD4BC86C8}" dt="2022-01-24T05:57:34.870" v="1112" actId="47"/>
        <pc:sldMkLst>
          <pc:docMk/>
          <pc:sldMk cId="1123048117" sldId="39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09000910" sldId="392"/>
        </pc:sldMkLst>
      </pc:sldChg>
      <pc:sldChg chg="addSp delSp modSp add mod">
        <pc:chgData name="우진" userId="9582adb9-1cfb-4bfc-ba4a-ef961b8e73d6" providerId="ADAL" clId="{4EDD02D0-16E2-4837-8F62-7BFAD4BC86C8}" dt="2022-01-24T07:43:51.205" v="1745" actId="1076"/>
        <pc:sldMkLst>
          <pc:docMk/>
          <pc:sldMk cId="39780517" sldId="393"/>
        </pc:sldMkLst>
        <pc:spChg chg="mod">
          <ac:chgData name="우진" userId="9582adb9-1cfb-4bfc-ba4a-ef961b8e73d6" providerId="ADAL" clId="{4EDD02D0-16E2-4837-8F62-7BFAD4BC86C8}" dt="2022-01-24T06:53:59.933" v="1574" actId="20577"/>
          <ac:spMkLst>
            <pc:docMk/>
            <pc:sldMk cId="39780517" sldId="393"/>
            <ac:spMk id="2" creationId="{00000000-0000-0000-0000-000000000000}"/>
          </ac:spMkLst>
        </pc:spChg>
        <pc:spChg chg="add del mod">
          <ac:chgData name="우진" userId="9582adb9-1cfb-4bfc-ba4a-ef961b8e73d6" providerId="ADAL" clId="{4EDD02D0-16E2-4837-8F62-7BFAD4BC86C8}" dt="2022-01-24T07:43:44.459" v="1742"/>
          <ac:spMkLst>
            <pc:docMk/>
            <pc:sldMk cId="39780517" sldId="393"/>
            <ac:spMk id="8" creationId="{05C75034-8643-440A-A62F-1F002C609528}"/>
          </ac:spMkLst>
        </pc:spChg>
        <pc:picChg chg="add del mod ord">
          <ac:chgData name="우진" userId="9582adb9-1cfb-4bfc-ba4a-ef961b8e73d6" providerId="ADAL" clId="{4EDD02D0-16E2-4837-8F62-7BFAD4BC86C8}" dt="2022-01-24T06:59:32.217" v="1654" actId="22"/>
          <ac:picMkLst>
            <pc:docMk/>
            <pc:sldMk cId="39780517" sldId="393"/>
            <ac:picMk id="4" creationId="{B6EBF16F-3414-4297-9CD6-1A960C52D26D}"/>
          </ac:picMkLst>
        </pc:picChg>
        <pc:picChg chg="add del mod">
          <ac:chgData name="우진" userId="9582adb9-1cfb-4bfc-ba4a-ef961b8e73d6" providerId="ADAL" clId="{4EDD02D0-16E2-4837-8F62-7BFAD4BC86C8}" dt="2022-01-24T07:39:47.376" v="1698" actId="478"/>
          <ac:picMkLst>
            <pc:docMk/>
            <pc:sldMk cId="39780517" sldId="393"/>
            <ac:picMk id="6" creationId="{6D533C43-B6F3-4D71-9040-17933672D913}"/>
          </ac:picMkLst>
        </pc:picChg>
        <pc:picChg chg="add mod">
          <ac:chgData name="우진" userId="9582adb9-1cfb-4bfc-ba4a-ef961b8e73d6" providerId="ADAL" clId="{4EDD02D0-16E2-4837-8F62-7BFAD4BC86C8}" dt="2022-01-24T07:43:51.205" v="1745" actId="1076"/>
          <ac:picMkLst>
            <pc:docMk/>
            <pc:sldMk cId="39780517" sldId="393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77020924" sldId="393"/>
        </pc:sldMkLst>
      </pc:sldChg>
      <pc:sldChg chg="addSp modSp add mod">
        <pc:chgData name="우진" userId="9582adb9-1cfb-4bfc-ba4a-ef961b8e73d6" providerId="ADAL" clId="{4EDD02D0-16E2-4837-8F62-7BFAD4BC86C8}" dt="2022-01-24T09:04:34.643" v="2245" actId="1076"/>
        <pc:sldMkLst>
          <pc:docMk/>
          <pc:sldMk cId="171397422" sldId="394"/>
        </pc:sldMkLst>
        <pc:spChg chg="mod">
          <ac:chgData name="우진" userId="9582adb9-1cfb-4bfc-ba4a-ef961b8e73d6" providerId="ADAL" clId="{4EDD02D0-16E2-4837-8F62-7BFAD4BC86C8}" dt="2022-01-24T09:00:12.657" v="2038" actId="20577"/>
          <ac:spMkLst>
            <pc:docMk/>
            <pc:sldMk cId="171397422" sldId="394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03:59.533" v="2240" actId="20577"/>
          <ac:spMkLst>
            <pc:docMk/>
            <pc:sldMk cId="171397422" sldId="394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04:34.643" v="2245" actId="1076"/>
          <ac:picMkLst>
            <pc:docMk/>
            <pc:sldMk cId="171397422" sldId="394"/>
            <ac:picMk id="4" creationId="{09BC7D77-9B6E-4AA7-85F7-BBA985C1D35E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7:45:14.631" v="1783" actId="1076"/>
        <pc:sldMkLst>
          <pc:docMk/>
          <pc:sldMk cId="1509572378" sldId="395"/>
        </pc:sldMkLst>
        <pc:spChg chg="mod">
          <ac:chgData name="우진" userId="9582adb9-1cfb-4bfc-ba4a-ef961b8e73d6" providerId="ADAL" clId="{4EDD02D0-16E2-4837-8F62-7BFAD4BC86C8}" dt="2022-01-24T07:44:41.478" v="1778"/>
          <ac:spMkLst>
            <pc:docMk/>
            <pc:sldMk cId="1509572378" sldId="395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7:45:14.631" v="1783" actId="1076"/>
          <ac:picMkLst>
            <pc:docMk/>
            <pc:sldMk cId="1509572378" sldId="395"/>
            <ac:picMk id="4" creationId="{E39746A2-AB6D-485A-886A-6A0D2325DB14}"/>
          </ac:picMkLst>
        </pc:picChg>
        <pc:picChg chg="del">
          <ac:chgData name="우진" userId="9582adb9-1cfb-4bfc-ba4a-ef961b8e73d6" providerId="ADAL" clId="{4EDD02D0-16E2-4837-8F62-7BFAD4BC86C8}" dt="2022-01-24T07:44:17.949" v="1747" actId="478"/>
          <ac:picMkLst>
            <pc:docMk/>
            <pc:sldMk cId="1509572378" sldId="395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922870768" sldId="395"/>
        </pc:sldMkLst>
      </pc:sldChg>
      <pc:sldChg chg="addSp delSp modSp add mod">
        <pc:chgData name="우진" userId="9582adb9-1cfb-4bfc-ba4a-ef961b8e73d6" providerId="ADAL" clId="{4EDD02D0-16E2-4837-8F62-7BFAD4BC86C8}" dt="2022-01-24T08:15:11.763" v="1966" actId="1076"/>
        <pc:sldMkLst>
          <pc:docMk/>
          <pc:sldMk cId="2796672194" sldId="396"/>
        </pc:sldMkLst>
        <pc:spChg chg="mod">
          <ac:chgData name="우진" userId="9582adb9-1cfb-4bfc-ba4a-ef961b8e73d6" providerId="ADAL" clId="{4EDD02D0-16E2-4837-8F62-7BFAD4BC86C8}" dt="2022-01-24T08:07:40.520" v="1801" actId="20577"/>
          <ac:spMkLst>
            <pc:docMk/>
            <pc:sldMk cId="2796672194" sldId="396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8:12:40.990" v="1959" actId="20577"/>
          <ac:spMkLst>
            <pc:docMk/>
            <pc:sldMk cId="2796672194" sldId="396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8:07:27.270" v="1785" actId="478"/>
          <ac:picMkLst>
            <pc:docMk/>
            <pc:sldMk cId="2796672194" sldId="396"/>
            <ac:picMk id="4" creationId="{E39746A2-AB6D-485A-886A-6A0D2325DB14}"/>
          </ac:picMkLst>
        </pc:picChg>
        <pc:picChg chg="add mod">
          <ac:chgData name="우진" userId="9582adb9-1cfb-4bfc-ba4a-ef961b8e73d6" providerId="ADAL" clId="{4EDD02D0-16E2-4837-8F62-7BFAD4BC86C8}" dt="2022-01-24T08:15:11.763" v="1966" actId="1076"/>
          <ac:picMkLst>
            <pc:docMk/>
            <pc:sldMk cId="2796672194" sldId="396"/>
            <ac:picMk id="5" creationId="{BFBA50AD-BB32-4026-9E9E-FB2BEA206A18}"/>
          </ac:picMkLst>
        </pc:picChg>
        <pc:picChg chg="add del">
          <ac:chgData name="우진" userId="9582adb9-1cfb-4bfc-ba4a-ef961b8e73d6" providerId="ADAL" clId="{4EDD02D0-16E2-4837-8F62-7BFAD4BC86C8}" dt="2022-01-24T08:15:07.097" v="1964" actId="22"/>
          <ac:picMkLst>
            <pc:docMk/>
            <pc:sldMk cId="2796672194" sldId="396"/>
            <ac:picMk id="7" creationId="{E2488AE5-1577-4E59-89E0-0109D412441C}"/>
          </ac:picMkLst>
        </pc:picChg>
      </pc:sldChg>
      <pc:sldChg chg="addSp modSp add mod">
        <pc:chgData name="우진" userId="9582adb9-1cfb-4bfc-ba4a-ef961b8e73d6" providerId="ADAL" clId="{4EDD02D0-16E2-4837-8F62-7BFAD4BC86C8}" dt="2022-01-24T09:20:35.800" v="2287"/>
        <pc:sldMkLst>
          <pc:docMk/>
          <pc:sldMk cId="666682485" sldId="397"/>
        </pc:sldMkLst>
        <pc:spChg chg="mod">
          <ac:chgData name="우진" userId="9582adb9-1cfb-4bfc-ba4a-ef961b8e73d6" providerId="ADAL" clId="{4EDD02D0-16E2-4837-8F62-7BFAD4BC86C8}" dt="2022-01-24T09:20:35.800" v="2287"/>
          <ac:spMkLst>
            <pc:docMk/>
            <pc:sldMk cId="666682485" sldId="397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19:49.261" v="2276" actId="20577"/>
          <ac:spMkLst>
            <pc:docMk/>
            <pc:sldMk cId="666682485" sldId="397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20:25.555" v="2285" actId="1076"/>
          <ac:picMkLst>
            <pc:docMk/>
            <pc:sldMk cId="666682485" sldId="397"/>
            <ac:picMk id="4" creationId="{F8B7B970-B59A-4EB5-9CB7-B226821D757B}"/>
          </ac:picMkLst>
        </pc:picChg>
        <pc:picChg chg="add mod">
          <ac:chgData name="우진" userId="9582adb9-1cfb-4bfc-ba4a-ef961b8e73d6" providerId="ADAL" clId="{4EDD02D0-16E2-4837-8F62-7BFAD4BC86C8}" dt="2022-01-24T09:20:27.852" v="2286" actId="1076"/>
          <ac:picMkLst>
            <pc:docMk/>
            <pc:sldMk cId="666682485" sldId="397"/>
            <ac:picMk id="6" creationId="{CD108346-B9EF-4818-A25A-5B52F3B73C7D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170009315" sldId="397"/>
        </pc:sldMkLst>
      </pc:sldChg>
      <pc:sldChg chg="addSp delSp modSp add mod">
        <pc:chgData name="우진" userId="9582adb9-1cfb-4bfc-ba4a-ef961b8e73d6" providerId="ADAL" clId="{4EDD02D0-16E2-4837-8F62-7BFAD4BC86C8}" dt="2022-01-24T16:33:35.335" v="3133"/>
        <pc:sldMkLst>
          <pc:docMk/>
          <pc:sldMk cId="523398305" sldId="398"/>
        </pc:sldMkLst>
        <pc:spChg chg="mod">
          <ac:chgData name="우진" userId="9582adb9-1cfb-4bfc-ba4a-ef961b8e73d6" providerId="ADAL" clId="{4EDD02D0-16E2-4837-8F62-7BFAD4BC86C8}" dt="2022-01-24T10:44:14.211" v="2342" actId="14100"/>
          <ac:spMkLst>
            <pc:docMk/>
            <pc:sldMk cId="523398305" sldId="398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16:33:35.335" v="3133"/>
          <ac:spMkLst>
            <pc:docMk/>
            <pc:sldMk cId="523398305" sldId="398"/>
            <ac:spMk id="8" creationId="{05C75034-8643-440A-A62F-1F002C609528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0" creationId="{53452E2D-7F50-43C7-B95E-532E064743E9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1" creationId="{7C745AD0-9F37-4A4B-A88D-430B028492A3}"/>
          </ac:spMkLst>
        </pc:spChg>
        <pc:spChg chg="add mod">
          <ac:chgData name="우진" userId="9582adb9-1cfb-4bfc-ba4a-ef961b8e73d6" providerId="ADAL" clId="{4EDD02D0-16E2-4837-8F62-7BFAD4BC86C8}" dt="2022-01-24T16:11:44.582" v="3071" actId="208"/>
          <ac:spMkLst>
            <pc:docMk/>
            <pc:sldMk cId="523398305" sldId="398"/>
            <ac:spMk id="18" creationId="{BC16E4B5-9333-4194-9343-792D939096E6}"/>
          </ac:spMkLst>
        </pc:spChg>
        <pc:spChg chg="add mod">
          <ac:chgData name="우진" userId="9582adb9-1cfb-4bfc-ba4a-ef961b8e73d6" providerId="ADAL" clId="{4EDD02D0-16E2-4837-8F62-7BFAD4BC86C8}" dt="2022-01-24T16:11:54.169" v="3074" actId="14100"/>
          <ac:spMkLst>
            <pc:docMk/>
            <pc:sldMk cId="523398305" sldId="398"/>
            <ac:spMk id="19" creationId="{907B2E88-95B7-4A53-B7CB-5292312F61A0}"/>
          </ac:spMkLst>
        </pc:spChg>
        <pc:grpChg chg="add del mod">
          <ac:chgData name="우진" userId="9582adb9-1cfb-4bfc-ba4a-ef961b8e73d6" providerId="ADAL" clId="{4EDD02D0-16E2-4837-8F62-7BFAD4BC86C8}" dt="2022-01-24T16:11:18.380" v="3064" actId="478"/>
          <ac:grpSpMkLst>
            <pc:docMk/>
            <pc:sldMk cId="523398305" sldId="398"/>
            <ac:grpSpMk id="14" creationId="{8545CB3D-BA27-4E37-9389-B5A1B8A3E064}"/>
          </ac:grpSpMkLst>
        </pc:grpChg>
        <pc:grpChg chg="add mod">
          <ac:chgData name="우진" userId="9582adb9-1cfb-4bfc-ba4a-ef961b8e73d6" providerId="ADAL" clId="{4EDD02D0-16E2-4837-8F62-7BFAD4BC86C8}" dt="2022-01-24T16:11:34.683" v="3069" actId="1076"/>
          <ac:grpSpMkLst>
            <pc:docMk/>
            <pc:sldMk cId="523398305" sldId="398"/>
            <ac:grpSpMk id="17" creationId="{0BA82557-C020-4A44-AD4B-A0C2A4348852}"/>
          </ac:grpSpMkLst>
        </pc:grpChg>
        <pc:picChg chg="add del mod">
          <ac:chgData name="우진" userId="9582adb9-1cfb-4bfc-ba4a-ef961b8e73d6" providerId="ADAL" clId="{4EDD02D0-16E2-4837-8F62-7BFAD4BC86C8}" dt="2022-01-24T16:00:04.890" v="2982" actId="478"/>
          <ac:picMkLst>
            <pc:docMk/>
            <pc:sldMk cId="523398305" sldId="398"/>
            <ac:picMk id="4" creationId="{2F8D9845-E471-451A-A6CF-7424A12992E6}"/>
          </ac:picMkLst>
        </pc:picChg>
        <pc:picChg chg="add del">
          <ac:chgData name="우진" userId="9582adb9-1cfb-4bfc-ba4a-ef961b8e73d6" providerId="ADAL" clId="{4EDD02D0-16E2-4837-8F62-7BFAD4BC86C8}" dt="2022-01-24T16:03:57.761" v="3048" actId="478"/>
          <ac:picMkLst>
            <pc:docMk/>
            <pc:sldMk cId="523398305" sldId="398"/>
            <ac:picMk id="6" creationId="{6C416B48-5711-4ADE-A348-E63A8131743F}"/>
          </ac:picMkLst>
        </pc:picChg>
        <pc:picChg chg="add del mod">
          <ac:chgData name="우진" userId="9582adb9-1cfb-4bfc-ba4a-ef961b8e73d6" providerId="ADAL" clId="{4EDD02D0-16E2-4837-8F62-7BFAD4BC86C8}" dt="2022-01-24T16:11:16.192" v="3062" actId="478"/>
          <ac:picMkLst>
            <pc:docMk/>
            <pc:sldMk cId="523398305" sldId="398"/>
            <ac:picMk id="9" creationId="{D61F116B-98F4-4AB8-8DE6-363AAB42B1D6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3" creationId="{6BDAC6F2-62AA-461C-9441-97A8DFD477D8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6" creationId="{ED4EDA69-E0D5-4396-A6CB-61B112AF4E79}"/>
          </ac:picMkLst>
        </pc:picChg>
      </pc:sldChg>
      <pc:sldChg chg="modSp add del mod">
        <pc:chgData name="우진" userId="9582adb9-1cfb-4bfc-ba4a-ef961b8e73d6" providerId="ADAL" clId="{4EDD02D0-16E2-4837-8F62-7BFAD4BC86C8}" dt="2022-01-24T16:33:58.363" v="3134" actId="47"/>
        <pc:sldMkLst>
          <pc:docMk/>
          <pc:sldMk cId="2363142171" sldId="399"/>
        </pc:sldMkLst>
        <pc:spChg chg="mod">
          <ac:chgData name="우진" userId="9582adb9-1cfb-4bfc-ba4a-ef961b8e73d6" providerId="ADAL" clId="{4EDD02D0-16E2-4837-8F62-7BFAD4BC86C8}" dt="2022-01-24T15:47:14.556" v="2981" actId="14100"/>
          <ac:spMkLst>
            <pc:docMk/>
            <pc:sldMk cId="2363142171" sldId="399"/>
            <ac:spMk id="2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379621835" sldId="40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671298858" sldId="40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085230444" sldId="40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98922555" sldId="40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160518475" sldId="40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99479691" sldId="405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214127318" sldId="406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321963428" sldId="407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41705250" sldId="408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731666109" sldId="41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195269725" sldId="41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276679810" sldId="41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59045010" sldId="41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021422827" sldId="41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4EDD02D0-16E2-4837-8F62-7BFAD4BC86C8}" dt="2022-01-24T16:35:35.806" v="3138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4EDD02D0-16E2-4837-8F62-7BFAD4BC86C8}" dt="2022-01-24T16:35:35.806" v="3138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최 우진" userId="a201aaae22e8acaa" providerId="LiveId" clId="{B216938A-4F16-4F1F-B6FF-9C8CFB2E8F65}"/>
    <pc:docChg chg="undo custSel modSld">
      <pc:chgData name="최 우진" userId="a201aaae22e8acaa" providerId="LiveId" clId="{B216938A-4F16-4F1F-B6FF-9C8CFB2E8F65}" dt="2021-10-27T01:21:25.328" v="282" actId="403"/>
      <pc:docMkLst>
        <pc:docMk/>
      </pc:docMkLst>
      <pc:sldChg chg="modNotesTx">
        <pc:chgData name="최 우진" userId="a201aaae22e8acaa" providerId="LiveId" clId="{B216938A-4F16-4F1F-B6FF-9C8CFB2E8F65}" dt="2021-10-27T01:15:44.399" v="46" actId="20577"/>
        <pc:sldMkLst>
          <pc:docMk/>
          <pc:sldMk cId="3789448827" sldId="387"/>
        </pc:sldMkLst>
      </pc:sldChg>
      <pc:sldChg chg="modNotesTx">
        <pc:chgData name="최 우진" userId="a201aaae22e8acaa" providerId="LiveId" clId="{B216938A-4F16-4F1F-B6FF-9C8CFB2E8F65}" dt="2021-10-27T01:21:25.328" v="282" actId="403"/>
        <pc:sldMkLst>
          <pc:docMk/>
          <pc:sldMk cId="3034155720" sldId="388"/>
        </pc:sldMkLst>
      </pc:sldChg>
      <pc:sldChg chg="modSp mod">
        <pc:chgData name="최 우진" userId="a201aaae22e8acaa" providerId="LiveId" clId="{B216938A-4F16-4F1F-B6FF-9C8CFB2E8F65}" dt="2021-10-27T01:21:24.887" v="281" actId="1036"/>
        <pc:sldMkLst>
          <pc:docMk/>
          <pc:sldMk cId="3021422827" sldId="414"/>
        </pc:sldMkLst>
        <pc:picChg chg="mod">
          <ac:chgData name="최 우진" userId="a201aaae22e8acaa" providerId="LiveId" clId="{B216938A-4F16-4F1F-B6FF-9C8CFB2E8F65}" dt="2021-10-27T01:21:24.887" v="281" actId="1036"/>
          <ac:picMkLst>
            <pc:docMk/>
            <pc:sldMk cId="3021422827" sldId="414"/>
            <ac:picMk id="6" creationId="{4C1A26BB-A2D9-41F0-9B12-03B6BCE51F2D}"/>
          </ac:picMkLst>
        </pc:picChg>
      </pc:sldChg>
    </pc:docChg>
  </pc:docChgLst>
  <pc:docChgLst>
    <pc:chgData name="우진" userId="9582adb9-1cfb-4bfc-ba4a-ef961b8e73d6" providerId="ADAL" clId="{132F795A-FBFC-4807-B828-CCE056AA5C64}"/>
    <pc:docChg chg="undo redo custSel addSld delSld modSld modSection">
      <pc:chgData name="우진" userId="9582adb9-1cfb-4bfc-ba4a-ef961b8e73d6" providerId="ADAL" clId="{132F795A-FBFC-4807-B828-CCE056AA5C64}" dt="2021-10-26T07:36:13.812" v="2085" actId="1076"/>
      <pc:docMkLst>
        <pc:docMk/>
      </pc:docMkLst>
      <pc:sldChg chg="modSp mod">
        <pc:chgData name="우진" userId="9582adb9-1cfb-4bfc-ba4a-ef961b8e73d6" providerId="ADAL" clId="{132F795A-FBFC-4807-B828-CCE056AA5C64}" dt="2021-10-26T06:27:43.550" v="27" actId="20577"/>
        <pc:sldMkLst>
          <pc:docMk/>
          <pc:sldMk cId="977825474" sldId="366"/>
        </pc:sldMkLst>
        <pc:spChg chg="mod">
          <ac:chgData name="우진" userId="9582adb9-1cfb-4bfc-ba4a-ef961b8e73d6" providerId="ADAL" clId="{132F795A-FBFC-4807-B828-CCE056AA5C64}" dt="2021-10-26T06:27:43.550" v="27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132F795A-FBFC-4807-B828-CCE056AA5C64}" dt="2021-10-26T06:29:41.355" v="203" actId="1076"/>
        <pc:sldMkLst>
          <pc:docMk/>
          <pc:sldMk cId="3288782531" sldId="367"/>
        </pc:sldMkLst>
        <pc:spChg chg="mod">
          <ac:chgData name="우진" userId="9582adb9-1cfb-4bfc-ba4a-ef961b8e73d6" providerId="ADAL" clId="{132F795A-FBFC-4807-B828-CCE056AA5C64}" dt="2021-10-26T06:29:40.167" v="202"/>
          <ac:spMkLst>
            <pc:docMk/>
            <pc:sldMk cId="3288782531" sldId="367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29:41.355" v="203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modSp mod">
        <pc:chgData name="우진" userId="9582adb9-1cfb-4bfc-ba4a-ef961b8e73d6" providerId="ADAL" clId="{132F795A-FBFC-4807-B828-CCE056AA5C64}" dt="2021-10-26T06:31:27.988" v="372" actId="1076"/>
        <pc:sldMkLst>
          <pc:docMk/>
          <pc:sldMk cId="2940281285" sldId="368"/>
        </pc:sldMkLst>
        <pc:spChg chg="mod">
          <ac:chgData name="우진" userId="9582adb9-1cfb-4bfc-ba4a-ef961b8e73d6" providerId="ADAL" clId="{132F795A-FBFC-4807-B828-CCE056AA5C64}" dt="2021-10-26T06:31:24.491" v="371" actId="6549"/>
          <ac:spMkLst>
            <pc:docMk/>
            <pc:sldMk cId="2940281285" sldId="368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1:27.988" v="372" actId="1076"/>
          <ac:picMkLst>
            <pc:docMk/>
            <pc:sldMk cId="2940281285" sldId="368"/>
            <ac:picMk id="5" creationId="{B3F296E4-ACEA-418D-8C38-F24FD96CF533}"/>
          </ac:picMkLst>
        </pc:picChg>
      </pc:sldChg>
      <pc:sldChg chg="modSp mod">
        <pc:chgData name="우진" userId="9582adb9-1cfb-4bfc-ba4a-ef961b8e73d6" providerId="ADAL" clId="{132F795A-FBFC-4807-B828-CCE056AA5C64}" dt="2021-10-26T06:33:28.021" v="658" actId="1076"/>
        <pc:sldMkLst>
          <pc:docMk/>
          <pc:sldMk cId="542168297" sldId="369"/>
        </pc:sldMkLst>
        <pc:spChg chg="mod">
          <ac:chgData name="우진" userId="9582adb9-1cfb-4bfc-ba4a-ef961b8e73d6" providerId="ADAL" clId="{132F795A-FBFC-4807-B828-CCE056AA5C64}" dt="2021-10-26T06:33:22.387" v="657" actId="20577"/>
          <ac:spMkLst>
            <pc:docMk/>
            <pc:sldMk cId="542168297" sldId="369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3:28.021" v="658" actId="1076"/>
          <ac:picMkLst>
            <pc:docMk/>
            <pc:sldMk cId="542168297" sldId="369"/>
            <ac:picMk id="4" creationId="{3DCA1478-0C66-4CA8-8CC3-40E9EFB24B60}"/>
          </ac:picMkLst>
        </pc:picChg>
      </pc:sldChg>
      <pc:sldChg chg="addSp modSp mod">
        <pc:chgData name="우진" userId="9582adb9-1cfb-4bfc-ba4a-ef961b8e73d6" providerId="ADAL" clId="{132F795A-FBFC-4807-B828-CCE056AA5C64}" dt="2021-10-26T07:02:39.645" v="1579" actId="20577"/>
        <pc:sldMkLst>
          <pc:docMk/>
          <pc:sldMk cId="316801691" sldId="374"/>
        </pc:sldMkLst>
        <pc:spChg chg="mod">
          <ac:chgData name="우진" userId="9582adb9-1cfb-4bfc-ba4a-ef961b8e73d6" providerId="ADAL" clId="{132F795A-FBFC-4807-B828-CCE056AA5C64}" dt="2021-10-26T07:02:39.645" v="1579" actId="20577"/>
          <ac:spMkLst>
            <pc:docMk/>
            <pc:sldMk cId="316801691" sldId="374"/>
            <ac:spMk id="8" creationId="{05C75034-8643-440A-A62F-1F002C609528}"/>
          </ac:spMkLst>
        </pc:spChg>
        <pc:picChg chg="add mod">
          <ac:chgData name="우진" userId="9582adb9-1cfb-4bfc-ba4a-ef961b8e73d6" providerId="ADAL" clId="{132F795A-FBFC-4807-B828-CCE056AA5C64}" dt="2021-10-26T07:02:24.020" v="1565" actId="208"/>
          <ac:picMkLst>
            <pc:docMk/>
            <pc:sldMk cId="316801691" sldId="374"/>
            <ac:picMk id="4" creationId="{A218CFB6-EE36-49C5-8D6A-31E8C6715245}"/>
          </ac:picMkLst>
        </pc:picChg>
      </pc:sldChg>
      <pc:sldChg chg="addSp delSp modSp add mod">
        <pc:chgData name="우진" userId="9582adb9-1cfb-4bfc-ba4a-ef961b8e73d6" providerId="ADAL" clId="{132F795A-FBFC-4807-B828-CCE056AA5C64}" dt="2021-10-26T07:36:13.812" v="2085" actId="1076"/>
        <pc:sldMkLst>
          <pc:docMk/>
          <pc:sldMk cId="1646965808" sldId="389"/>
        </pc:sldMkLst>
        <pc:spChg chg="mod">
          <ac:chgData name="우진" userId="9582adb9-1cfb-4bfc-ba4a-ef961b8e73d6" providerId="ADAL" clId="{132F795A-FBFC-4807-B828-CCE056AA5C64}" dt="2021-10-26T07:36:04.516" v="2082" actId="20577"/>
          <ac:spMkLst>
            <pc:docMk/>
            <pc:sldMk cId="1646965808" sldId="389"/>
            <ac:spMk id="8" creationId="{05C75034-8643-440A-A62F-1F002C609528}"/>
          </ac:spMkLst>
        </pc:spChg>
        <pc:picChg chg="del">
          <ac:chgData name="우진" userId="9582adb9-1cfb-4bfc-ba4a-ef961b8e73d6" providerId="ADAL" clId="{132F795A-FBFC-4807-B828-CCE056AA5C64}" dt="2021-10-26T07:02:56.597" v="1582" actId="478"/>
          <ac:picMkLst>
            <pc:docMk/>
            <pc:sldMk cId="1646965808" sldId="389"/>
            <ac:picMk id="4" creationId="{A218CFB6-EE36-49C5-8D6A-31E8C6715245}"/>
          </ac:picMkLst>
        </pc:picChg>
        <pc:picChg chg="add mod">
          <ac:chgData name="우진" userId="9582adb9-1cfb-4bfc-ba4a-ef961b8e73d6" providerId="ADAL" clId="{132F795A-FBFC-4807-B828-CCE056AA5C64}" dt="2021-10-26T07:36:13.812" v="2085" actId="1076"/>
          <ac:picMkLst>
            <pc:docMk/>
            <pc:sldMk cId="1646965808" sldId="389"/>
            <ac:picMk id="5" creationId="{64F7ACB0-4E2C-4CD9-86F9-DF0F52019CB7}"/>
          </ac:picMkLst>
        </pc:picChg>
      </pc:sldChg>
      <pc:sldChg chg="add del">
        <pc:chgData name="우진" userId="9582adb9-1cfb-4bfc-ba4a-ef961b8e73d6" providerId="ADAL" clId="{132F795A-FBFC-4807-B828-CCE056AA5C64}" dt="2021-10-26T06:43:25.239" v="868" actId="47"/>
        <pc:sldMkLst>
          <pc:docMk/>
          <pc:sldMk cId="1788380703" sldId="389"/>
        </pc:sldMkLst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-stanford.github.io/cs224w-notes/machine-learning-with-networks/graph-neural-network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/>
              <a:t>https://arxiv.org/abs/2006.07054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/>
              <a:t>Reference: </a:t>
            </a:r>
            <a:r>
              <a:rPr lang="ko-KR" altLang="en-US" sz="1800">
                <a:hlinkClick r:id="rId3"/>
              </a:rPr>
              <a:t>https://snap-stanford.github.io/cs224w-notes/machine-learning-with-networks/graph-neural-networks</a:t>
            </a:r>
            <a:endParaRPr lang="en-US" altLang="ko-KR" sz="18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/>
          </a:p>
          <a:p>
            <a:endParaRPr lang="en-US" altLang="ko-KR" sz="1800"/>
          </a:p>
          <a:p>
            <a:r>
              <a:rPr lang="en-US" altLang="ko-KR" sz="1800"/>
              <a:t>https://www.youtube.com/watch?v=IL-EfHR7gJE</a:t>
            </a:r>
          </a:p>
          <a:p>
            <a:endParaRPr lang="en-US" altLang="ko-KR" sz="1800"/>
          </a:p>
          <a:p>
            <a:r>
              <a:rPr lang="en-US" altLang="ko-KR" sz="1800"/>
              <a:t>https://github.com/chaitjo/learning-tsp</a:t>
            </a:r>
          </a:p>
          <a:p>
            <a:endParaRPr lang="en-US" altLang="ko-KR" sz="1800" b="0"/>
          </a:p>
          <a:p>
            <a:r>
              <a:rPr lang="en-US" altLang="ko-KR" sz="1800" b="0"/>
              <a:t>Reference</a:t>
            </a:r>
          </a:p>
          <a:p>
            <a:r>
              <a:rPr lang="en-US" altLang="ko-KR" sz="1800" b="0"/>
              <a:t>- http://web.stanford.edu/class/cs224w/</a:t>
            </a:r>
            <a:endParaRPr lang="ko-KR" altLang="en-US" sz="1800" b="0"/>
          </a:p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25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78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25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51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30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09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862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68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958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14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81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248" y="6113462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/13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ek-l.tistory.com/3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ep-q-network-dqn-i-bce08bdf2a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Hands-On Reinforcement Learning for Games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Ch7, Going Deeper with DDQN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2022/01/25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Dueling DQN or the real DDQN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 착륙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7B970-B59A-4EB5-9CB7-B226821D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8" y="1952836"/>
            <a:ext cx="4276725" cy="437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108346-B9EF-4818-A25A-5B52F3B7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65" y="3212976"/>
            <a:ext cx="4257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740860" cy="547142"/>
          </a:xfrm>
        </p:spPr>
        <p:txBody>
          <a:bodyPr/>
          <a:lstStyle/>
          <a:p>
            <a:r>
              <a:rPr lang="en-US" altLang="ko-KR" dirty="0"/>
              <a:t>Extending replay with prioritized experience replay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Replay buffer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데이터를 랜덤에서 우선순위를 정하는 식으로 변경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중요한 경험을 자주 재사용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우선순위는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td_loss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설정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loss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큰 값을 더 자주 뽑도록 설정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A82557-C020-4A44-AD4B-A0C2A4348852}"/>
              </a:ext>
            </a:extLst>
          </p:cNvPr>
          <p:cNvGrpSpPr/>
          <p:nvPr/>
        </p:nvGrpSpPr>
        <p:grpSpPr>
          <a:xfrm>
            <a:off x="1223628" y="2960948"/>
            <a:ext cx="6871887" cy="3235564"/>
            <a:chOff x="904469" y="2965744"/>
            <a:chExt cx="7363213" cy="363508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DAC6F2-62AA-461C-9441-97A8DFD4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57" y="2965744"/>
              <a:ext cx="7362825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D4EDA69-E0D5-4396-A6CB-61B112AF4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69" y="3429000"/>
              <a:ext cx="5419725" cy="317182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16E4B5-9333-4194-9343-792D939096E6}"/>
              </a:ext>
            </a:extLst>
          </p:cNvPr>
          <p:cNvSpPr/>
          <p:nvPr/>
        </p:nvSpPr>
        <p:spPr>
          <a:xfrm>
            <a:off x="1295636" y="4869160"/>
            <a:ext cx="1440160" cy="1800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7B2E88-95B7-4A53-B7CB-5292312F61A0}"/>
              </a:ext>
            </a:extLst>
          </p:cNvPr>
          <p:cNvSpPr/>
          <p:nvPr/>
        </p:nvSpPr>
        <p:spPr>
          <a:xfrm>
            <a:off x="1236464" y="5805264"/>
            <a:ext cx="4775695" cy="1800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39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740860" cy="547142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https://taek-l.tistory.com/37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Hands-On Reinforcement Learning for Games, Ch 7.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https://towardsdatascience.com/deep-q-network-dqn-i-bce08bdf2af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99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0070C0"/>
                </a:solidFill>
              </a:rPr>
              <a:t>감사합니다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Hands-On Reinforcement Learning for Games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Ch7, Going Deeper with DDQN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Understanding visual state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 상태에 대한 정보를 수집하여 특정한 값들로 표현하는 것이 인코딩이다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인코딩의 방식이 위 그림처럼 여러가지가 존재할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사용해서 환경에서 직접 상태에 대한 정보를 수집하도록 하는 방법도 존재한다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C1CB5-2932-4F1D-B2CF-81DFFF80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430104"/>
            <a:ext cx="6515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</a:t>
            </a:r>
            <a:r>
              <a:rPr lang="ko-KR" altLang="en-US" dirty="0"/>
              <a:t> </a:t>
            </a:r>
            <a:r>
              <a:rPr lang="en-US" altLang="ko-KR" dirty="0"/>
              <a:t>CNNs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사진에서 특징을 추출하기 위해 사용한 딥러닝 모델 중 대표적인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AlexNet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(tensorspace.org)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Yellow: CNN layers, Blue: pooling layers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84FEE-D0F6-4A08-848F-B019D972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4" y="2530328"/>
            <a:ext cx="6990928" cy="17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Working with a DQN on Atari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Pong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규칙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플레이어가 게임을 하는데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플레이어가 먼저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점에 도달하면 게임 종료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Agent: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초록색 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행동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주어지는 환경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[210(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160(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3(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 -&gt; [84(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84(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1(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A0938-35D0-47BD-A403-4C022DCD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573016"/>
            <a:ext cx="5173191" cy="2640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41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Adding CNN layers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input_shape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(1, 84, 84),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self.feature_size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(): 3136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383CEE-06BF-4984-A324-1D914B8A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2132366"/>
            <a:ext cx="8087271" cy="36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Adding CNN layers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strided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convolution process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746A2-AB6D-485A-886A-6A0D2325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01" y="2132856"/>
            <a:ext cx="676259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7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 DDQN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dueling 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double 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이랑 다르다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Double 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두 개의 다른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DQN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사용한다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A50AD-BB32-4026-9E9E-FB2BEA20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83" y="2528900"/>
            <a:ext cx="4556833" cy="3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Dueling DQN or the real DDQN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행동을 선택해서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구하는 것이 아니라 여러 행동을 통해 얻은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모두 사용하고자 하는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C7D77-9B6E-4AA7-85F7-BBA985C1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1" y="2312876"/>
            <a:ext cx="7247298" cy="37084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A36704-E60C-4189-A32B-ADCEE64059CE}"/>
              </a:ext>
            </a:extLst>
          </p:cNvPr>
          <p:cNvSpPr/>
          <p:nvPr/>
        </p:nvSpPr>
        <p:spPr>
          <a:xfrm>
            <a:off x="4499992" y="3753036"/>
            <a:ext cx="1764196" cy="20882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C49FA-B59D-4295-8865-7D423F91F8AD}"/>
              </a:ext>
            </a:extLst>
          </p:cNvPr>
          <p:cNvSpPr txBox="1"/>
          <p:nvPr/>
        </p:nvSpPr>
        <p:spPr>
          <a:xfrm>
            <a:off x="4680012" y="5902790"/>
            <a:ext cx="1512168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/>
              <a:t>Advantage</a:t>
            </a:r>
            <a:endParaRPr lang="ko-KR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7139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Dueling DQN or the real DDQN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8780"/>
                <a:ext cx="86106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Value: state s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받을 보상의 크기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Advantage: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비해 해당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얼마나 좋은 지에 대한 척도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값에 영향을 주는 값이 무엇인지 알기 힘들다는 단점 발생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Optimal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선택하면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𝑸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𝒔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𝑽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𝒔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설정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8780"/>
                <a:ext cx="86106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3BBD90-4A9C-405E-88BA-D2658AE0F55E}"/>
                  </a:ext>
                </a:extLst>
              </p:cNvPr>
              <p:cNvSpPr txBox="1"/>
              <p:nvPr/>
            </p:nvSpPr>
            <p:spPr>
              <a:xfrm>
                <a:off x="2832239" y="2636912"/>
                <a:ext cx="27667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3BBD90-4A9C-405E-88BA-D2658AE0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39" y="2636912"/>
                <a:ext cx="2766718" cy="307777"/>
              </a:xfrm>
              <a:prstGeom prst="rect">
                <a:avLst/>
              </a:prstGeom>
              <a:blipFill>
                <a:blip r:embed="rId4"/>
                <a:stretch>
                  <a:fillRect l="-2428" r="-287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E5968-87F3-478D-AFA5-BEADCAA231B8}"/>
                  </a:ext>
                </a:extLst>
              </p:cNvPr>
              <p:cNvSpPr txBox="1"/>
              <p:nvPr/>
            </p:nvSpPr>
            <p:spPr>
              <a:xfrm>
                <a:off x="2321191" y="4689140"/>
                <a:ext cx="4501617" cy="402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− </m:t>
                      </m:r>
                      <m:func>
                        <m:func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E5968-87F3-478D-AFA5-BEADCAA2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91" y="4689140"/>
                <a:ext cx="4501617" cy="402418"/>
              </a:xfrm>
              <a:prstGeom prst="rect">
                <a:avLst/>
              </a:prstGeom>
              <a:blipFill>
                <a:blip r:embed="rId5"/>
                <a:stretch>
                  <a:fillRect l="-1355" r="-1491" b="-10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826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526</Words>
  <Application>Microsoft Office PowerPoint</Application>
  <PresentationFormat>화면 슬라이드 쇼(4:3)</PresentationFormat>
  <Paragraphs>92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 Hands-On Reinforcement Learning for Games  Ch7, Going Deeper with DDQN</vt:lpstr>
      <vt:lpstr>Understanding visual state</vt:lpstr>
      <vt:lpstr>Introducing CNNs</vt:lpstr>
      <vt:lpstr>Working with a DQN on Atari</vt:lpstr>
      <vt:lpstr>Adding CNN layers</vt:lpstr>
      <vt:lpstr>Adding CNN layers</vt:lpstr>
      <vt:lpstr>Introducing DDQN</vt:lpstr>
      <vt:lpstr>Dueling DQN or the real DDQN</vt:lpstr>
      <vt:lpstr>Dueling DQN or the real DDQN</vt:lpstr>
      <vt:lpstr>Dueling DQN or the real DDQN</vt:lpstr>
      <vt:lpstr>Extending replay with prioritized experience replay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최 우진</cp:lastModifiedBy>
  <cp:revision>496</cp:revision>
  <dcterms:created xsi:type="dcterms:W3CDTF">2020-07-22T01:55:21Z</dcterms:created>
  <dcterms:modified xsi:type="dcterms:W3CDTF">2022-01-25T02:04:21Z</dcterms:modified>
</cp:coreProperties>
</file>