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4"/>
  </p:notesMasterIdLst>
  <p:handoutMasterIdLst>
    <p:handoutMasterId r:id="rId15"/>
  </p:handoutMasterIdLst>
  <p:sldIdLst>
    <p:sldId id="257" r:id="rId2"/>
    <p:sldId id="409" r:id="rId3"/>
    <p:sldId id="390" r:id="rId4"/>
    <p:sldId id="400" r:id="rId5"/>
    <p:sldId id="401" r:id="rId6"/>
    <p:sldId id="402" r:id="rId7"/>
    <p:sldId id="407" r:id="rId8"/>
    <p:sldId id="408" r:id="rId9"/>
    <p:sldId id="403" r:id="rId10"/>
    <p:sldId id="405" r:id="rId11"/>
    <p:sldId id="399" r:id="rId12"/>
    <p:sldId id="280" r:id="rId1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17607-CA53-47AE-8946-80B891EAD5A9}" v="115" dt="2022-02-04T03:20:54.808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8" autoAdjust="0"/>
    <p:restoredTop sz="70846" autoAdjust="0"/>
  </p:normalViewPr>
  <p:slideViewPr>
    <p:cSldViewPr>
      <p:cViewPr varScale="1">
        <p:scale>
          <a:sx n="122" d="100"/>
          <a:sy n="122" d="100"/>
        </p:scale>
        <p:origin x="1277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8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290C4073-77A6-4FA9-B100-B10574C90C7F}"/>
    <pc:docChg chg="custSel modSld">
      <pc:chgData name="우진" userId="9582adb9-1cfb-4bfc-ba4a-ef961b8e73d6" providerId="ADAL" clId="{290C4073-77A6-4FA9-B100-B10574C90C7F}" dt="2021-10-28T06:40:15.130" v="99"/>
      <pc:docMkLst>
        <pc:docMk/>
      </pc:docMkLst>
      <pc:sldChg chg="modNotesTx">
        <pc:chgData name="우진" userId="9582adb9-1cfb-4bfc-ba4a-ef961b8e73d6" providerId="ADAL" clId="{290C4073-77A6-4FA9-B100-B10574C90C7F}" dt="2021-10-28T06:40:15.130" v="99"/>
        <pc:sldMkLst>
          <pc:docMk/>
          <pc:sldMk cId="3315318474" sldId="372"/>
        </pc:sldMkLst>
      </pc:sldChg>
    </pc:docChg>
  </pc:docChgLst>
  <pc:docChgLst>
    <pc:chgData name="최 우진" userId="a201aaae22e8acaa" providerId="LiveId" clId="{B216938A-4F16-4F1F-B6FF-9C8CFB2E8F65}"/>
    <pc:docChg chg="undo custSel modSld">
      <pc:chgData name="최 우진" userId="a201aaae22e8acaa" providerId="LiveId" clId="{B216938A-4F16-4F1F-B6FF-9C8CFB2E8F65}" dt="2021-10-27T01:21:25.328" v="282" actId="403"/>
      <pc:docMkLst>
        <pc:docMk/>
      </pc:docMkLst>
      <pc:sldChg chg="modNotesTx">
        <pc:chgData name="최 우진" userId="a201aaae22e8acaa" providerId="LiveId" clId="{B216938A-4F16-4F1F-B6FF-9C8CFB2E8F65}" dt="2021-10-27T01:15:44.399" v="46" actId="20577"/>
        <pc:sldMkLst>
          <pc:docMk/>
          <pc:sldMk cId="3789448827" sldId="387"/>
        </pc:sldMkLst>
      </pc:sldChg>
      <pc:sldChg chg="modNotesTx">
        <pc:chgData name="최 우진" userId="a201aaae22e8acaa" providerId="LiveId" clId="{B216938A-4F16-4F1F-B6FF-9C8CFB2E8F65}" dt="2021-10-27T01:21:25.328" v="282" actId="403"/>
        <pc:sldMkLst>
          <pc:docMk/>
          <pc:sldMk cId="3034155720" sldId="388"/>
        </pc:sldMkLst>
      </pc:sldChg>
      <pc:sldChg chg="modSp mod">
        <pc:chgData name="최 우진" userId="a201aaae22e8acaa" providerId="LiveId" clId="{B216938A-4F16-4F1F-B6FF-9C8CFB2E8F65}" dt="2021-10-27T01:21:24.887" v="281" actId="1036"/>
        <pc:sldMkLst>
          <pc:docMk/>
          <pc:sldMk cId="3021422827" sldId="414"/>
        </pc:sldMkLst>
        <pc:picChg chg="mod">
          <ac:chgData name="최 우진" userId="a201aaae22e8acaa" providerId="LiveId" clId="{B216938A-4F16-4F1F-B6FF-9C8CFB2E8F65}" dt="2021-10-27T01:21:24.887" v="281" actId="1036"/>
          <ac:picMkLst>
            <pc:docMk/>
            <pc:sldMk cId="3021422827" sldId="414"/>
            <ac:picMk id="6" creationId="{4C1A26BB-A2D9-41F0-9B12-03B6BCE51F2D}"/>
          </ac:picMkLst>
        </pc:picChg>
      </pc:sldChg>
    </pc:docChg>
  </pc:docChgLst>
  <pc:docChgLst>
    <pc:chgData name="우진" userId="9582adb9-1cfb-4bfc-ba4a-ef961b8e73d6" providerId="ADAL" clId="{7D0A7DAB-1DEA-441A-AA6F-94A3AE0D36F2}"/>
    <pc:docChg chg="undo redo custSel addSld delSld modSld">
      <pc:chgData name="우진" userId="9582adb9-1cfb-4bfc-ba4a-ef961b8e73d6" providerId="ADAL" clId="{7D0A7DAB-1DEA-441A-AA6F-94A3AE0D36F2}" dt="2022-02-03T14:42:32.679" v="1659" actId="1076"/>
      <pc:docMkLst>
        <pc:docMk/>
      </pc:docMkLst>
      <pc:sldChg chg="modSp mod modNotesTx">
        <pc:chgData name="우진" userId="9582adb9-1cfb-4bfc-ba4a-ef961b8e73d6" providerId="ADAL" clId="{7D0A7DAB-1DEA-441A-AA6F-94A3AE0D36F2}" dt="2022-02-03T09:11:12.089" v="561" actId="6549"/>
        <pc:sldMkLst>
          <pc:docMk/>
          <pc:sldMk cId="0" sldId="257"/>
        </pc:sldMkLst>
        <pc:spChg chg="mod">
          <ac:chgData name="우진" userId="9582adb9-1cfb-4bfc-ba4a-ef961b8e73d6" providerId="ADAL" clId="{7D0A7DAB-1DEA-441A-AA6F-94A3AE0D36F2}" dt="2022-02-02T13:55:53.147" v="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2T13:56:00.143" v="49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7D0A7DAB-1DEA-441A-AA6F-94A3AE0D36F2}" dt="2022-02-02T13:56:07.554" v="50"/>
        <pc:sldMkLst>
          <pc:docMk/>
          <pc:sldMk cId="496522495" sldId="280"/>
        </pc:sldMkLst>
        <pc:spChg chg="mod">
          <ac:chgData name="우진" userId="9582adb9-1cfb-4bfc-ba4a-ef961b8e73d6" providerId="ADAL" clId="{7D0A7DAB-1DEA-441A-AA6F-94A3AE0D36F2}" dt="2022-02-02T13:56:07.554" v="50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7D0A7DAB-1DEA-441A-AA6F-94A3AE0D36F2}" dt="2022-02-03T09:10:56.890" v="551" actId="47"/>
        <pc:sldMkLst>
          <pc:docMk/>
          <pc:sldMk cId="660916788" sldId="350"/>
        </pc:sldMkLst>
      </pc:sldChg>
      <pc:sldChg chg="addSp delSp modSp mod">
        <pc:chgData name="우진" userId="9582adb9-1cfb-4bfc-ba4a-ef961b8e73d6" providerId="ADAL" clId="{7D0A7DAB-1DEA-441A-AA6F-94A3AE0D36F2}" dt="2022-02-03T09:18:07.921" v="643" actId="20577"/>
        <pc:sldMkLst>
          <pc:docMk/>
          <pc:sldMk cId="4180854631" sldId="390"/>
        </pc:sldMkLst>
        <pc:spChg chg="mod">
          <ac:chgData name="우진" userId="9582adb9-1cfb-4bfc-ba4a-ef961b8e73d6" providerId="ADAL" clId="{7D0A7DAB-1DEA-441A-AA6F-94A3AE0D36F2}" dt="2022-02-03T09:18:07.921" v="643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09:10:33.170" v="545" actId="20577"/>
          <ac:spMkLst>
            <pc:docMk/>
            <pc:sldMk cId="4180854631" sldId="390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08:30:07.072" v="95" actId="478"/>
          <ac:picMkLst>
            <pc:docMk/>
            <pc:sldMk cId="4180854631" sldId="390"/>
            <ac:picMk id="4" creationId="{1DEC1CB5-2932-4F1D-B2CF-81DFFF80F647}"/>
          </ac:picMkLst>
        </pc:picChg>
        <pc:picChg chg="add del">
          <ac:chgData name="우진" userId="9582adb9-1cfb-4bfc-ba4a-ef961b8e73d6" providerId="ADAL" clId="{7D0A7DAB-1DEA-441A-AA6F-94A3AE0D36F2}" dt="2022-02-03T09:09:46.607" v="525" actId="22"/>
          <ac:picMkLst>
            <pc:docMk/>
            <pc:sldMk cId="4180854631" sldId="390"/>
            <ac:picMk id="5" creationId="{5E7B806E-5DEB-4B49-A7C6-41F235C20D80}"/>
          </ac:picMkLst>
        </pc:picChg>
        <pc:picChg chg="add mod">
          <ac:chgData name="우진" userId="9582adb9-1cfb-4bfc-ba4a-ef961b8e73d6" providerId="ADAL" clId="{7D0A7DAB-1DEA-441A-AA6F-94A3AE0D36F2}" dt="2022-02-03T09:10:44.076" v="549" actId="1076"/>
          <ac:picMkLst>
            <pc:docMk/>
            <pc:sldMk cId="4180854631" sldId="390"/>
            <ac:picMk id="7" creationId="{92DE9AE5-B597-46AD-A549-EA99E46E4D36}"/>
          </ac:picMkLst>
        </pc:picChg>
        <pc:picChg chg="add mod">
          <ac:chgData name="우진" userId="9582adb9-1cfb-4bfc-ba4a-ef961b8e73d6" providerId="ADAL" clId="{7D0A7DAB-1DEA-441A-AA6F-94A3AE0D36F2}" dt="2022-02-03T09:10:48.052" v="550" actId="1076"/>
          <ac:picMkLst>
            <pc:docMk/>
            <pc:sldMk cId="4180854631" sldId="390"/>
            <ac:picMk id="10" creationId="{01443F77-2E47-4026-8479-A161985B2076}"/>
          </ac:picMkLst>
        </pc:picChg>
      </pc:sldChg>
      <pc:sldChg chg="del">
        <pc:chgData name="우진" userId="9582adb9-1cfb-4bfc-ba4a-ef961b8e73d6" providerId="ADAL" clId="{7D0A7DAB-1DEA-441A-AA6F-94A3AE0D36F2}" dt="2022-02-03T09:10:57.542" v="552" actId="47"/>
        <pc:sldMkLst>
          <pc:docMk/>
          <pc:sldMk cId="1505419730" sldId="391"/>
        </pc:sldMkLst>
      </pc:sldChg>
      <pc:sldChg chg="del">
        <pc:chgData name="우진" userId="9582adb9-1cfb-4bfc-ba4a-ef961b8e73d6" providerId="ADAL" clId="{7D0A7DAB-1DEA-441A-AA6F-94A3AE0D36F2}" dt="2022-02-03T09:10:58.267" v="553" actId="47"/>
        <pc:sldMkLst>
          <pc:docMk/>
          <pc:sldMk cId="39780517" sldId="393"/>
        </pc:sldMkLst>
      </pc:sldChg>
      <pc:sldChg chg="del">
        <pc:chgData name="우진" userId="9582adb9-1cfb-4bfc-ba4a-ef961b8e73d6" providerId="ADAL" clId="{7D0A7DAB-1DEA-441A-AA6F-94A3AE0D36F2}" dt="2022-02-03T09:11:00.035" v="556" actId="47"/>
        <pc:sldMkLst>
          <pc:docMk/>
          <pc:sldMk cId="171397422" sldId="394"/>
        </pc:sldMkLst>
      </pc:sldChg>
      <pc:sldChg chg="del">
        <pc:chgData name="우진" userId="9582adb9-1cfb-4bfc-ba4a-ef961b8e73d6" providerId="ADAL" clId="{7D0A7DAB-1DEA-441A-AA6F-94A3AE0D36F2}" dt="2022-02-03T09:10:58.856" v="554" actId="47"/>
        <pc:sldMkLst>
          <pc:docMk/>
          <pc:sldMk cId="1509572378" sldId="395"/>
        </pc:sldMkLst>
      </pc:sldChg>
      <pc:sldChg chg="del">
        <pc:chgData name="우진" userId="9582adb9-1cfb-4bfc-ba4a-ef961b8e73d6" providerId="ADAL" clId="{7D0A7DAB-1DEA-441A-AA6F-94A3AE0D36F2}" dt="2022-02-03T09:10:59.439" v="555" actId="47"/>
        <pc:sldMkLst>
          <pc:docMk/>
          <pc:sldMk cId="2796672194" sldId="396"/>
        </pc:sldMkLst>
      </pc:sldChg>
      <pc:sldChg chg="del">
        <pc:chgData name="우진" userId="9582adb9-1cfb-4bfc-ba4a-ef961b8e73d6" providerId="ADAL" clId="{7D0A7DAB-1DEA-441A-AA6F-94A3AE0D36F2}" dt="2022-02-03T09:11:01.223" v="558" actId="47"/>
        <pc:sldMkLst>
          <pc:docMk/>
          <pc:sldMk cId="666682485" sldId="397"/>
        </pc:sldMkLst>
      </pc:sldChg>
      <pc:sldChg chg="del">
        <pc:chgData name="우진" userId="9582adb9-1cfb-4bfc-ba4a-ef961b8e73d6" providerId="ADAL" clId="{7D0A7DAB-1DEA-441A-AA6F-94A3AE0D36F2}" dt="2022-02-03T09:11:01.900" v="559" actId="47"/>
        <pc:sldMkLst>
          <pc:docMk/>
          <pc:sldMk cId="523398305" sldId="398"/>
        </pc:sldMkLst>
      </pc:sldChg>
      <pc:sldChg chg="modSp mod modNotesTx">
        <pc:chgData name="우진" userId="9582adb9-1cfb-4bfc-ba4a-ef961b8e73d6" providerId="ADAL" clId="{7D0A7DAB-1DEA-441A-AA6F-94A3AE0D36F2}" dt="2022-02-03T14:39:27.572" v="1625" actId="20577"/>
        <pc:sldMkLst>
          <pc:docMk/>
          <pc:sldMk cId="3981998179" sldId="399"/>
        </pc:sldMkLst>
        <pc:spChg chg="mod">
          <ac:chgData name="우진" userId="9582adb9-1cfb-4bfc-ba4a-ef961b8e73d6" providerId="ADAL" clId="{7D0A7DAB-1DEA-441A-AA6F-94A3AE0D36F2}" dt="2022-02-03T14:39:27.572" v="1625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7D0A7DAB-1DEA-441A-AA6F-94A3AE0D36F2}" dt="2022-02-03T09:11:00.655" v="557" actId="47"/>
        <pc:sldMkLst>
          <pc:docMk/>
          <pc:sldMk cId="385882670" sldId="400"/>
        </pc:sldMkLst>
      </pc:sldChg>
      <pc:sldChg chg="addSp delSp modSp add mod">
        <pc:chgData name="우진" userId="9582adb9-1cfb-4bfc-ba4a-ef961b8e73d6" providerId="ADAL" clId="{7D0A7DAB-1DEA-441A-AA6F-94A3AE0D36F2}" dt="2022-02-03T09:18:12.454" v="648" actId="20577"/>
        <pc:sldMkLst>
          <pc:docMk/>
          <pc:sldMk cId="1660495514" sldId="400"/>
        </pc:sldMkLst>
        <pc:spChg chg="mod">
          <ac:chgData name="우진" userId="9582adb9-1cfb-4bfc-ba4a-ef961b8e73d6" providerId="ADAL" clId="{7D0A7DAB-1DEA-441A-AA6F-94A3AE0D36F2}" dt="2022-02-03T09:18:12.454" v="648" actId="20577"/>
          <ac:spMkLst>
            <pc:docMk/>
            <pc:sldMk cId="1660495514" sldId="400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09:15:11.727" v="636" actId="20577"/>
          <ac:spMkLst>
            <pc:docMk/>
            <pc:sldMk cId="1660495514" sldId="400"/>
            <ac:spMk id="8" creationId="{05C75034-8643-440A-A62F-1F002C609528}"/>
          </ac:spMkLst>
        </pc:spChg>
        <pc:picChg chg="add mod">
          <ac:chgData name="우진" userId="9582adb9-1cfb-4bfc-ba4a-ef961b8e73d6" providerId="ADAL" clId="{7D0A7DAB-1DEA-441A-AA6F-94A3AE0D36F2}" dt="2022-02-03T09:14:37.938" v="600" actId="1076"/>
          <ac:picMkLst>
            <pc:docMk/>
            <pc:sldMk cId="1660495514" sldId="400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03T09:15:15.013" v="637" actId="208"/>
          <ac:picMkLst>
            <pc:docMk/>
            <pc:sldMk cId="1660495514" sldId="400"/>
            <ac:picMk id="6" creationId="{8EF5F8AB-C640-4F97-9AB5-25609907FBEB}"/>
          </ac:picMkLst>
        </pc:picChg>
        <pc:picChg chg="del">
          <ac:chgData name="우진" userId="9582adb9-1cfb-4bfc-ba4a-ef961b8e73d6" providerId="ADAL" clId="{7D0A7DAB-1DEA-441A-AA6F-94A3AE0D36F2}" dt="2022-02-03T09:11:25.231" v="564" actId="478"/>
          <ac:picMkLst>
            <pc:docMk/>
            <pc:sldMk cId="1660495514" sldId="400"/>
            <ac:picMk id="7" creationId="{92DE9AE5-B597-46AD-A549-EA99E46E4D36}"/>
          </ac:picMkLst>
        </pc:picChg>
        <pc:picChg chg="del">
          <ac:chgData name="우진" userId="9582adb9-1cfb-4bfc-ba4a-ef961b8e73d6" providerId="ADAL" clId="{7D0A7DAB-1DEA-441A-AA6F-94A3AE0D36F2}" dt="2022-02-03T09:11:24.870" v="563" actId="478"/>
          <ac:picMkLst>
            <pc:docMk/>
            <pc:sldMk cId="1660495514" sldId="400"/>
            <ac:picMk id="10" creationId="{01443F77-2E47-4026-8479-A161985B2076}"/>
          </ac:picMkLst>
        </pc:picChg>
      </pc:sldChg>
      <pc:sldChg chg="addSp delSp modSp add mod">
        <pc:chgData name="우진" userId="9582adb9-1cfb-4bfc-ba4a-ef961b8e73d6" providerId="ADAL" clId="{7D0A7DAB-1DEA-441A-AA6F-94A3AE0D36F2}" dt="2022-02-03T09:21:17.741" v="690" actId="478"/>
        <pc:sldMkLst>
          <pc:docMk/>
          <pc:sldMk cId="1860697012" sldId="401"/>
        </pc:sldMkLst>
        <pc:spChg chg="mod">
          <ac:chgData name="우진" userId="9582adb9-1cfb-4bfc-ba4a-ef961b8e73d6" providerId="ADAL" clId="{7D0A7DAB-1DEA-441A-AA6F-94A3AE0D36F2}" dt="2022-02-03T09:18:23.764" v="676" actId="20577"/>
          <ac:spMkLst>
            <pc:docMk/>
            <pc:sldMk cId="1860697012" sldId="401"/>
            <ac:spMk id="2" creationId="{00000000-0000-0000-0000-000000000000}"/>
          </ac:spMkLst>
        </pc:spChg>
        <pc:spChg chg="add mod">
          <ac:chgData name="우진" userId="9582adb9-1cfb-4bfc-ba4a-ef961b8e73d6" providerId="ADAL" clId="{7D0A7DAB-1DEA-441A-AA6F-94A3AE0D36F2}" dt="2022-02-03T09:20:05.280" v="687" actId="1582"/>
          <ac:spMkLst>
            <pc:docMk/>
            <pc:sldMk cId="1860697012" sldId="401"/>
            <ac:spMk id="7" creationId="{5AB873B8-759F-4FBB-A4EE-6585F10E7614}"/>
          </ac:spMkLst>
        </pc:spChg>
        <pc:spChg chg="mod">
          <ac:chgData name="우진" userId="9582adb9-1cfb-4bfc-ba4a-ef961b8e73d6" providerId="ADAL" clId="{7D0A7DAB-1DEA-441A-AA6F-94A3AE0D36F2}" dt="2022-02-03T09:18:27.774" v="679" actId="20577"/>
          <ac:spMkLst>
            <pc:docMk/>
            <pc:sldMk cId="1860697012" sldId="401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09:18:25.669" v="677" actId="478"/>
          <ac:picMkLst>
            <pc:docMk/>
            <pc:sldMk cId="1860697012" sldId="401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03T09:19:46.039" v="684" actId="1076"/>
          <ac:picMkLst>
            <pc:docMk/>
            <pc:sldMk cId="1860697012" sldId="401"/>
            <ac:picMk id="5" creationId="{7C15FEDC-33EE-48E6-91C7-612D80A62DC5}"/>
          </ac:picMkLst>
        </pc:picChg>
        <pc:picChg chg="del">
          <ac:chgData name="우진" userId="9582adb9-1cfb-4bfc-ba4a-ef961b8e73d6" providerId="ADAL" clId="{7D0A7DAB-1DEA-441A-AA6F-94A3AE0D36F2}" dt="2022-02-03T09:18:25.967" v="678" actId="478"/>
          <ac:picMkLst>
            <pc:docMk/>
            <pc:sldMk cId="1860697012" sldId="401"/>
            <ac:picMk id="6" creationId="{8EF5F8AB-C640-4F97-9AB5-25609907FBEB}"/>
          </ac:picMkLst>
        </pc:picChg>
        <pc:picChg chg="add del">
          <ac:chgData name="우진" userId="9582adb9-1cfb-4bfc-ba4a-ef961b8e73d6" providerId="ADAL" clId="{7D0A7DAB-1DEA-441A-AA6F-94A3AE0D36F2}" dt="2022-02-03T09:21:17.741" v="690" actId="478"/>
          <ac:picMkLst>
            <pc:docMk/>
            <pc:sldMk cId="1860697012" sldId="401"/>
            <ac:picMk id="10" creationId="{BA9DF491-1185-4E8D-BAD2-0CCAC4EFFFED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3:59:42.432" v="1565" actId="1076"/>
        <pc:sldMkLst>
          <pc:docMk/>
          <pc:sldMk cId="741741370" sldId="402"/>
        </pc:sldMkLst>
        <pc:spChg chg="add mod">
          <ac:chgData name="우진" userId="9582adb9-1cfb-4bfc-ba4a-ef961b8e73d6" providerId="ADAL" clId="{7D0A7DAB-1DEA-441A-AA6F-94A3AE0D36F2}" dt="2022-02-03T10:59:33.544" v="703" actId="14100"/>
          <ac:spMkLst>
            <pc:docMk/>
            <pc:sldMk cId="741741370" sldId="402"/>
            <ac:spMk id="3" creationId="{7FAC0652-D106-4C60-8E18-B2C708DA93C3}"/>
          </ac:spMkLst>
        </pc:spChg>
        <pc:spChg chg="del">
          <ac:chgData name="우진" userId="9582adb9-1cfb-4bfc-ba4a-ef961b8e73d6" providerId="ADAL" clId="{7D0A7DAB-1DEA-441A-AA6F-94A3AE0D36F2}" dt="2022-02-03T09:21:21.457" v="693" actId="478"/>
          <ac:spMkLst>
            <pc:docMk/>
            <pc:sldMk cId="741741370" sldId="402"/>
            <ac:spMk id="7" creationId="{5AB873B8-759F-4FBB-A4EE-6585F10E7614}"/>
          </ac:spMkLst>
        </pc:spChg>
        <pc:spChg chg="add mod">
          <ac:chgData name="우진" userId="9582adb9-1cfb-4bfc-ba4a-ef961b8e73d6" providerId="ADAL" clId="{7D0A7DAB-1DEA-441A-AA6F-94A3AE0D36F2}" dt="2022-02-03T09:21:52.435" v="698" actId="1076"/>
          <ac:spMkLst>
            <pc:docMk/>
            <pc:sldMk cId="741741370" sldId="402"/>
            <ac:spMk id="9" creationId="{ABAE2DA5-C904-4ED0-B01C-3B4D100D79CD}"/>
          </ac:spMkLst>
        </pc:spChg>
        <pc:spChg chg="add mod">
          <ac:chgData name="우진" userId="9582adb9-1cfb-4bfc-ba4a-ef961b8e73d6" providerId="ADAL" clId="{7D0A7DAB-1DEA-441A-AA6F-94A3AE0D36F2}" dt="2022-02-03T13:59:42.432" v="1565" actId="1076"/>
          <ac:spMkLst>
            <pc:docMk/>
            <pc:sldMk cId="741741370" sldId="402"/>
            <ac:spMk id="15" creationId="{E9ABDCE6-CD65-43FA-8FF5-4DF5F3D325BF}"/>
          </ac:spMkLst>
        </pc:spChg>
        <pc:picChg chg="del">
          <ac:chgData name="우진" userId="9582adb9-1cfb-4bfc-ba4a-ef961b8e73d6" providerId="ADAL" clId="{7D0A7DAB-1DEA-441A-AA6F-94A3AE0D36F2}" dt="2022-02-03T09:21:20.698" v="692" actId="478"/>
          <ac:picMkLst>
            <pc:docMk/>
            <pc:sldMk cId="741741370" sldId="402"/>
            <ac:picMk id="5" creationId="{7C15FEDC-33EE-48E6-91C7-612D80A62DC5}"/>
          </ac:picMkLst>
        </pc:picChg>
        <pc:picChg chg="add del mod">
          <ac:chgData name="우진" userId="9582adb9-1cfb-4bfc-ba4a-ef961b8e73d6" providerId="ADAL" clId="{7D0A7DAB-1DEA-441A-AA6F-94A3AE0D36F2}" dt="2022-02-03T13:58:57.244" v="1555" actId="478"/>
          <ac:picMkLst>
            <pc:docMk/>
            <pc:sldMk cId="741741370" sldId="402"/>
            <ac:picMk id="6" creationId="{FD99D261-4A03-4054-BC36-8232640203E5}"/>
          </ac:picMkLst>
        </pc:picChg>
        <pc:picChg chg="mod">
          <ac:chgData name="우진" userId="9582adb9-1cfb-4bfc-ba4a-ef961b8e73d6" providerId="ADAL" clId="{7D0A7DAB-1DEA-441A-AA6F-94A3AE0D36F2}" dt="2022-02-03T09:21:31.839" v="696" actId="1076"/>
          <ac:picMkLst>
            <pc:docMk/>
            <pc:sldMk cId="741741370" sldId="402"/>
            <ac:picMk id="10" creationId="{BA9DF491-1185-4E8D-BAD2-0CCAC4EFFFED}"/>
          </ac:picMkLst>
        </pc:picChg>
        <pc:picChg chg="add del mod">
          <ac:chgData name="우진" userId="9582adb9-1cfb-4bfc-ba4a-ef961b8e73d6" providerId="ADAL" clId="{7D0A7DAB-1DEA-441A-AA6F-94A3AE0D36F2}" dt="2022-02-03T13:58:57.759" v="1556" actId="478"/>
          <ac:picMkLst>
            <pc:docMk/>
            <pc:sldMk cId="741741370" sldId="402"/>
            <ac:picMk id="12" creationId="{F0C8DFBA-5DE8-4815-A990-5D820314EEEF}"/>
          </ac:picMkLst>
        </pc:picChg>
        <pc:picChg chg="add del mod">
          <ac:chgData name="우진" userId="9582adb9-1cfb-4bfc-ba4a-ef961b8e73d6" providerId="ADAL" clId="{7D0A7DAB-1DEA-441A-AA6F-94A3AE0D36F2}" dt="2022-02-03T13:58:58.117" v="1557" actId="478"/>
          <ac:picMkLst>
            <pc:docMk/>
            <pc:sldMk cId="741741370" sldId="402"/>
            <ac:picMk id="14" creationId="{62A19F4B-8E4E-4138-B198-5B22A531D61E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1:35:43.727" v="818" actId="478"/>
        <pc:sldMkLst>
          <pc:docMk/>
          <pc:sldMk cId="3850859083" sldId="403"/>
        </pc:sldMkLst>
        <pc:spChg chg="mod">
          <ac:chgData name="우진" userId="9582adb9-1cfb-4bfc-ba4a-ef961b8e73d6" providerId="ADAL" clId="{7D0A7DAB-1DEA-441A-AA6F-94A3AE0D36F2}" dt="2022-02-03T11:32:14.040" v="766" actId="20577"/>
          <ac:spMkLst>
            <pc:docMk/>
            <pc:sldMk cId="3850859083" sldId="403"/>
            <ac:spMk id="2" creationId="{00000000-0000-0000-0000-000000000000}"/>
          </ac:spMkLst>
        </pc:spChg>
        <pc:spChg chg="add mod">
          <ac:chgData name="우진" userId="9582adb9-1cfb-4bfc-ba4a-ef961b8e73d6" providerId="ADAL" clId="{7D0A7DAB-1DEA-441A-AA6F-94A3AE0D36F2}" dt="2022-02-03T11:33:43.217" v="810" actId="1582"/>
          <ac:spMkLst>
            <pc:docMk/>
            <pc:sldMk cId="3850859083" sldId="403"/>
            <ac:spMk id="6" creationId="{98EC2C25-FFA8-4A02-AD7D-C4F494900234}"/>
          </ac:spMkLst>
        </pc:spChg>
        <pc:spChg chg="del">
          <ac:chgData name="우진" userId="9582adb9-1cfb-4bfc-ba4a-ef961b8e73d6" providerId="ADAL" clId="{7D0A7DAB-1DEA-441A-AA6F-94A3AE0D36F2}" dt="2022-02-03T11:31:59.114" v="733" actId="478"/>
          <ac:spMkLst>
            <pc:docMk/>
            <pc:sldMk cId="3850859083" sldId="403"/>
            <ac:spMk id="7" creationId="{5AB873B8-759F-4FBB-A4EE-6585F10E7614}"/>
          </ac:spMkLst>
        </pc:spChg>
        <pc:spChg chg="mod">
          <ac:chgData name="우진" userId="9582adb9-1cfb-4bfc-ba4a-ef961b8e73d6" providerId="ADAL" clId="{7D0A7DAB-1DEA-441A-AA6F-94A3AE0D36F2}" dt="2022-02-03T11:33:26.658" v="804" actId="20577"/>
          <ac:spMkLst>
            <pc:docMk/>
            <pc:sldMk cId="3850859083" sldId="403"/>
            <ac:spMk id="8" creationId="{05C75034-8643-440A-A62F-1F002C609528}"/>
          </ac:spMkLst>
        </pc:spChg>
        <pc:spChg chg="add mod">
          <ac:chgData name="우진" userId="9582adb9-1cfb-4bfc-ba4a-ef961b8e73d6" providerId="ADAL" clId="{7D0A7DAB-1DEA-441A-AA6F-94A3AE0D36F2}" dt="2022-02-03T11:33:50.913" v="813" actId="14100"/>
          <ac:spMkLst>
            <pc:docMk/>
            <pc:sldMk cId="3850859083" sldId="403"/>
            <ac:spMk id="9" creationId="{AAF36664-754E-43BE-8EA6-44B995578097}"/>
          </ac:spMkLst>
        </pc:spChg>
        <pc:spChg chg="add mod">
          <ac:chgData name="우진" userId="9582adb9-1cfb-4bfc-ba4a-ef961b8e73d6" providerId="ADAL" clId="{7D0A7DAB-1DEA-441A-AA6F-94A3AE0D36F2}" dt="2022-02-03T11:33:57.289" v="815" actId="1076"/>
          <ac:spMkLst>
            <pc:docMk/>
            <pc:sldMk cId="3850859083" sldId="403"/>
            <ac:spMk id="10" creationId="{2D35F3C2-0AF2-42D3-B872-4392F6912E6B}"/>
          </ac:spMkLst>
        </pc:spChg>
        <pc:spChg chg="add del">
          <ac:chgData name="우진" userId="9582adb9-1cfb-4bfc-ba4a-ef961b8e73d6" providerId="ADAL" clId="{7D0A7DAB-1DEA-441A-AA6F-94A3AE0D36F2}" dt="2022-02-03T11:35:43.727" v="818" actId="478"/>
          <ac:spMkLst>
            <pc:docMk/>
            <pc:sldMk cId="3850859083" sldId="403"/>
            <ac:spMk id="12" creationId="{F79F72E9-D433-4ACB-8179-EFC4054E7CFB}"/>
          </ac:spMkLst>
        </pc:spChg>
        <pc:picChg chg="add mod">
          <ac:chgData name="우진" userId="9582adb9-1cfb-4bfc-ba4a-ef961b8e73d6" providerId="ADAL" clId="{7D0A7DAB-1DEA-441A-AA6F-94A3AE0D36F2}" dt="2022-02-03T11:33:31.589" v="807" actId="14100"/>
          <ac:picMkLst>
            <pc:docMk/>
            <pc:sldMk cId="3850859083" sldId="403"/>
            <ac:picMk id="4" creationId="{908B605E-E909-4642-B5E7-3959F3D16B2E}"/>
          </ac:picMkLst>
        </pc:picChg>
        <pc:picChg chg="del">
          <ac:chgData name="우진" userId="9582adb9-1cfb-4bfc-ba4a-ef961b8e73d6" providerId="ADAL" clId="{7D0A7DAB-1DEA-441A-AA6F-94A3AE0D36F2}" dt="2022-02-03T11:31:58.232" v="732" actId="478"/>
          <ac:picMkLst>
            <pc:docMk/>
            <pc:sldMk cId="3850859083" sldId="403"/>
            <ac:picMk id="5" creationId="{7C15FEDC-33EE-48E6-91C7-612D80A62DC5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1:42:00.264" v="925" actId="1076"/>
        <pc:sldMkLst>
          <pc:docMk/>
          <pc:sldMk cId="675004773" sldId="404"/>
        </pc:sldMkLst>
        <pc:spChg chg="mod">
          <ac:chgData name="우진" userId="9582adb9-1cfb-4bfc-ba4a-ef961b8e73d6" providerId="ADAL" clId="{7D0A7DAB-1DEA-441A-AA6F-94A3AE0D36F2}" dt="2022-02-03T11:37:48.335" v="829" actId="20577"/>
          <ac:spMkLst>
            <pc:docMk/>
            <pc:sldMk cId="675004773" sldId="404"/>
            <ac:spMk id="2" creationId="{00000000-0000-0000-0000-000000000000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6" creationId="{98EC2C25-FFA8-4A02-AD7D-C4F494900234}"/>
          </ac:spMkLst>
        </pc:spChg>
        <pc:spChg chg="mod">
          <ac:chgData name="우진" userId="9582adb9-1cfb-4bfc-ba4a-ef961b8e73d6" providerId="ADAL" clId="{7D0A7DAB-1DEA-441A-AA6F-94A3AE0D36F2}" dt="2022-02-03T11:40:30.922" v="892" actId="20577"/>
          <ac:spMkLst>
            <pc:docMk/>
            <pc:sldMk cId="675004773" sldId="404"/>
            <ac:spMk id="8" creationId="{05C75034-8643-440A-A62F-1F002C609528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9" creationId="{AAF36664-754E-43BE-8EA6-44B995578097}"/>
          </ac:spMkLst>
        </pc:spChg>
        <pc:spChg chg="del">
          <ac:chgData name="우진" userId="9582adb9-1cfb-4bfc-ba4a-ef961b8e73d6" providerId="ADAL" clId="{7D0A7DAB-1DEA-441A-AA6F-94A3AE0D36F2}" dt="2022-02-03T11:35:50.215" v="822" actId="478"/>
          <ac:spMkLst>
            <pc:docMk/>
            <pc:sldMk cId="675004773" sldId="404"/>
            <ac:spMk id="10" creationId="{2D35F3C2-0AF2-42D3-B872-4392F6912E6B}"/>
          </ac:spMkLst>
        </pc:spChg>
        <pc:spChg chg="del">
          <ac:chgData name="우진" userId="9582adb9-1cfb-4bfc-ba4a-ef961b8e73d6" providerId="ADAL" clId="{7D0A7DAB-1DEA-441A-AA6F-94A3AE0D36F2}" dt="2022-02-03T11:35:48.208" v="820" actId="478"/>
          <ac:spMkLst>
            <pc:docMk/>
            <pc:sldMk cId="675004773" sldId="404"/>
            <ac:spMk id="12" creationId="{F79F72E9-D433-4ACB-8179-EFC4054E7CFB}"/>
          </ac:spMkLst>
        </pc:spChg>
        <pc:spChg chg="add mod">
          <ac:chgData name="우진" userId="9582adb9-1cfb-4bfc-ba4a-ef961b8e73d6" providerId="ADAL" clId="{7D0A7DAB-1DEA-441A-AA6F-94A3AE0D36F2}" dt="2022-02-03T11:41:46.145" v="922" actId="164"/>
          <ac:spMkLst>
            <pc:docMk/>
            <pc:sldMk cId="675004773" sldId="404"/>
            <ac:spMk id="13" creationId="{0E1C7D02-121A-43C2-87D5-E095977A48F5}"/>
          </ac:spMkLst>
        </pc:spChg>
        <pc:grpChg chg="add mod">
          <ac:chgData name="우진" userId="9582adb9-1cfb-4bfc-ba4a-ef961b8e73d6" providerId="ADAL" clId="{7D0A7DAB-1DEA-441A-AA6F-94A3AE0D36F2}" dt="2022-02-03T11:41:47.379" v="923" actId="1076"/>
          <ac:grpSpMkLst>
            <pc:docMk/>
            <pc:sldMk cId="675004773" sldId="404"/>
            <ac:grpSpMk id="17" creationId="{DD48DC8E-ECA8-4989-B9F1-96D5A1EE34EA}"/>
          </ac:grpSpMkLst>
        </pc:grpChg>
        <pc:picChg chg="del">
          <ac:chgData name="우진" userId="9582adb9-1cfb-4bfc-ba4a-ef961b8e73d6" providerId="ADAL" clId="{7D0A7DAB-1DEA-441A-AA6F-94A3AE0D36F2}" dt="2022-02-03T11:35:48.706" v="821" actId="478"/>
          <ac:picMkLst>
            <pc:docMk/>
            <pc:sldMk cId="675004773" sldId="404"/>
            <ac:picMk id="4" creationId="{908B605E-E909-4642-B5E7-3959F3D16B2E}"/>
          </ac:picMkLst>
        </pc:picChg>
        <pc:picChg chg="add mod">
          <ac:chgData name="우진" userId="9582adb9-1cfb-4bfc-ba4a-ef961b8e73d6" providerId="ADAL" clId="{7D0A7DAB-1DEA-441A-AA6F-94A3AE0D36F2}" dt="2022-02-03T11:40:41.032" v="894" actId="1076"/>
          <ac:picMkLst>
            <pc:docMk/>
            <pc:sldMk cId="675004773" sldId="404"/>
            <ac:picMk id="5" creationId="{3DD52FF1-7AF5-45DD-B6D8-1EC028431C18}"/>
          </ac:picMkLst>
        </pc:picChg>
        <pc:picChg chg="add mod">
          <ac:chgData name="우진" userId="9582adb9-1cfb-4bfc-ba4a-ef961b8e73d6" providerId="ADAL" clId="{7D0A7DAB-1DEA-441A-AA6F-94A3AE0D36F2}" dt="2022-02-03T11:41:46.145" v="922" actId="164"/>
          <ac:picMkLst>
            <pc:docMk/>
            <pc:sldMk cId="675004773" sldId="404"/>
            <ac:picMk id="11" creationId="{D7689973-F85B-4634-8750-FACABEEEE66F}"/>
          </ac:picMkLst>
        </pc:picChg>
        <pc:picChg chg="add mod">
          <ac:chgData name="우진" userId="9582adb9-1cfb-4bfc-ba4a-ef961b8e73d6" providerId="ADAL" clId="{7D0A7DAB-1DEA-441A-AA6F-94A3AE0D36F2}" dt="2022-02-03T11:42:00.264" v="925" actId="1076"/>
          <ac:picMkLst>
            <pc:docMk/>
            <pc:sldMk cId="675004773" sldId="404"/>
            <ac:picMk id="19" creationId="{616763BA-C21A-4299-AB6C-BA01A9FF1AAE}"/>
          </ac:picMkLst>
        </pc:picChg>
        <pc:cxnChg chg="add mod">
          <ac:chgData name="우진" userId="9582adb9-1cfb-4bfc-ba4a-ef961b8e73d6" providerId="ADAL" clId="{7D0A7DAB-1DEA-441A-AA6F-94A3AE0D36F2}" dt="2022-02-03T11:41:46.145" v="922" actId="164"/>
          <ac:cxnSpMkLst>
            <pc:docMk/>
            <pc:sldMk cId="675004773" sldId="404"/>
            <ac:cxnSpMk id="15" creationId="{AA69AA9A-2E5F-40FB-AEF7-C50EB2711868}"/>
          </ac:cxnSpMkLst>
        </pc:cxnChg>
      </pc:sldChg>
      <pc:sldChg chg="addSp delSp modSp add mod">
        <pc:chgData name="우진" userId="9582adb9-1cfb-4bfc-ba4a-ef961b8e73d6" providerId="ADAL" clId="{7D0A7DAB-1DEA-441A-AA6F-94A3AE0D36F2}" dt="2022-02-03T11:58:00.533" v="1554" actId="1076"/>
        <pc:sldMkLst>
          <pc:docMk/>
          <pc:sldMk cId="867572383" sldId="405"/>
        </pc:sldMkLst>
        <pc:spChg chg="mod">
          <ac:chgData name="우진" userId="9582adb9-1cfb-4bfc-ba4a-ef961b8e73d6" providerId="ADAL" clId="{7D0A7DAB-1DEA-441A-AA6F-94A3AE0D36F2}" dt="2022-02-03T11:53:09.819" v="943" actId="14100"/>
          <ac:spMkLst>
            <pc:docMk/>
            <pc:sldMk cId="867572383" sldId="405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11:57:56.043" v="1553"/>
          <ac:spMkLst>
            <pc:docMk/>
            <pc:sldMk cId="867572383" sldId="405"/>
            <ac:spMk id="8" creationId="{05C75034-8643-440A-A62F-1F002C609528}"/>
          </ac:spMkLst>
        </pc:spChg>
        <pc:grpChg chg="del">
          <ac:chgData name="우진" userId="9582adb9-1cfb-4bfc-ba4a-ef961b8e73d6" providerId="ADAL" clId="{7D0A7DAB-1DEA-441A-AA6F-94A3AE0D36F2}" dt="2022-02-03T11:54:15.108" v="944" actId="478"/>
          <ac:grpSpMkLst>
            <pc:docMk/>
            <pc:sldMk cId="867572383" sldId="405"/>
            <ac:grpSpMk id="17" creationId="{DD48DC8E-ECA8-4989-B9F1-96D5A1EE34EA}"/>
          </ac:grpSpMkLst>
        </pc:grpChg>
        <pc:picChg chg="add mod">
          <ac:chgData name="우진" userId="9582adb9-1cfb-4bfc-ba4a-ef961b8e73d6" providerId="ADAL" clId="{7D0A7DAB-1DEA-441A-AA6F-94A3AE0D36F2}" dt="2022-02-03T11:58:00.533" v="1554" actId="1076"/>
          <ac:picMkLst>
            <pc:docMk/>
            <pc:sldMk cId="867572383" sldId="405"/>
            <ac:picMk id="4" creationId="{94C388E3-298E-44A8-AEE7-32D78FEC54F9}"/>
          </ac:picMkLst>
        </pc:picChg>
        <pc:picChg chg="del">
          <ac:chgData name="우진" userId="9582adb9-1cfb-4bfc-ba4a-ef961b8e73d6" providerId="ADAL" clId="{7D0A7DAB-1DEA-441A-AA6F-94A3AE0D36F2}" dt="2022-02-03T11:54:15.992" v="946" actId="478"/>
          <ac:picMkLst>
            <pc:docMk/>
            <pc:sldMk cId="867572383" sldId="405"/>
            <ac:picMk id="5" creationId="{3DD52FF1-7AF5-45DD-B6D8-1EC028431C18}"/>
          </ac:picMkLst>
        </pc:picChg>
        <pc:picChg chg="del">
          <ac:chgData name="우진" userId="9582adb9-1cfb-4bfc-ba4a-ef961b8e73d6" providerId="ADAL" clId="{7D0A7DAB-1DEA-441A-AA6F-94A3AE0D36F2}" dt="2022-02-03T11:54:15.594" v="945" actId="478"/>
          <ac:picMkLst>
            <pc:docMk/>
            <pc:sldMk cId="867572383" sldId="405"/>
            <ac:picMk id="19" creationId="{616763BA-C21A-4299-AB6C-BA01A9FF1AAE}"/>
          </ac:picMkLst>
        </pc:picChg>
      </pc:sldChg>
      <pc:sldChg chg="delSp add del mod">
        <pc:chgData name="우진" userId="9582adb9-1cfb-4bfc-ba4a-ef961b8e73d6" providerId="ADAL" clId="{7D0A7DAB-1DEA-441A-AA6F-94A3AE0D36F2}" dt="2022-02-03T13:59:54.157" v="1570" actId="47"/>
        <pc:sldMkLst>
          <pc:docMk/>
          <pc:sldMk cId="2634862919" sldId="406"/>
        </pc:sldMkLst>
        <pc:spChg chg="del">
          <ac:chgData name="우진" userId="9582adb9-1cfb-4bfc-ba4a-ef961b8e73d6" providerId="ADAL" clId="{7D0A7DAB-1DEA-441A-AA6F-94A3AE0D36F2}" dt="2022-02-03T13:59:46.294" v="1567" actId="478"/>
          <ac:spMkLst>
            <pc:docMk/>
            <pc:sldMk cId="2634862919" sldId="406"/>
            <ac:spMk id="3" creationId="{7FAC0652-D106-4C60-8E18-B2C708DA93C3}"/>
          </ac:spMkLst>
        </pc:spChg>
        <pc:spChg chg="del">
          <ac:chgData name="우진" userId="9582adb9-1cfb-4bfc-ba4a-ef961b8e73d6" providerId="ADAL" clId="{7D0A7DAB-1DEA-441A-AA6F-94A3AE0D36F2}" dt="2022-02-03T13:59:47.101" v="1568" actId="478"/>
          <ac:spMkLst>
            <pc:docMk/>
            <pc:sldMk cId="2634862919" sldId="406"/>
            <ac:spMk id="9" creationId="{ABAE2DA5-C904-4ED0-B01C-3B4D100D79CD}"/>
          </ac:spMkLst>
        </pc:spChg>
        <pc:picChg chg="del">
          <ac:chgData name="우진" userId="9582adb9-1cfb-4bfc-ba4a-ef961b8e73d6" providerId="ADAL" clId="{7D0A7DAB-1DEA-441A-AA6F-94A3AE0D36F2}" dt="2022-02-03T13:59:45.759" v="1566" actId="478"/>
          <ac:picMkLst>
            <pc:docMk/>
            <pc:sldMk cId="2634862919" sldId="406"/>
            <ac:picMk id="10" creationId="{BA9DF491-1185-4E8D-BAD2-0CCAC4EFFFED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4:41:53.715" v="1646" actId="478"/>
        <pc:sldMkLst>
          <pc:docMk/>
          <pc:sldMk cId="1202470373" sldId="407"/>
        </pc:sldMkLst>
        <pc:spChg chg="mod">
          <ac:chgData name="우진" userId="9582adb9-1cfb-4bfc-ba4a-ef961b8e73d6" providerId="ADAL" clId="{7D0A7DAB-1DEA-441A-AA6F-94A3AE0D36F2}" dt="2022-02-03T14:41:16.109" v="1637" actId="1076"/>
          <ac:spMkLst>
            <pc:docMk/>
            <pc:sldMk cId="1202470373" sldId="407"/>
            <ac:spMk id="2" creationId="{00000000-0000-0000-0000-000000000000}"/>
          </ac:spMkLst>
        </pc:spChg>
        <pc:spChg chg="mod">
          <ac:chgData name="우진" userId="9582adb9-1cfb-4bfc-ba4a-ef961b8e73d6" providerId="ADAL" clId="{7D0A7DAB-1DEA-441A-AA6F-94A3AE0D36F2}" dt="2022-02-03T14:41:22.151" v="1642" actId="14100"/>
          <ac:spMkLst>
            <pc:docMk/>
            <pc:sldMk cId="1202470373" sldId="407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13:59:55.401" v="1571" actId="478"/>
          <ac:picMkLst>
            <pc:docMk/>
            <pc:sldMk cId="1202470373" sldId="407"/>
            <ac:picMk id="4" creationId="{FDE0DA65-FBBE-4030-B41B-3179AF5502E6}"/>
          </ac:picMkLst>
        </pc:picChg>
        <pc:picChg chg="add mod">
          <ac:chgData name="우진" userId="9582adb9-1cfb-4bfc-ba4a-ef961b8e73d6" providerId="ADAL" clId="{7D0A7DAB-1DEA-441A-AA6F-94A3AE0D36F2}" dt="2022-02-03T14:41:16.109" v="1637" actId="1076"/>
          <ac:picMkLst>
            <pc:docMk/>
            <pc:sldMk cId="1202470373" sldId="407"/>
            <ac:picMk id="5" creationId="{287B8DA8-65B0-4678-8CF0-0CD68E4F8938}"/>
          </ac:picMkLst>
        </pc:picChg>
        <pc:picChg chg="del">
          <ac:chgData name="우진" userId="9582adb9-1cfb-4bfc-ba4a-ef961b8e73d6" providerId="ADAL" clId="{7D0A7DAB-1DEA-441A-AA6F-94A3AE0D36F2}" dt="2022-02-03T13:59:55.732" v="1572" actId="478"/>
          <ac:picMkLst>
            <pc:docMk/>
            <pc:sldMk cId="1202470373" sldId="407"/>
            <ac:picMk id="6" creationId="{8EF5F8AB-C640-4F97-9AB5-25609907FBEB}"/>
          </ac:picMkLst>
        </pc:picChg>
        <pc:picChg chg="add mod">
          <ac:chgData name="우진" userId="9582adb9-1cfb-4bfc-ba4a-ef961b8e73d6" providerId="ADAL" clId="{7D0A7DAB-1DEA-441A-AA6F-94A3AE0D36F2}" dt="2022-02-03T14:41:16.109" v="1637" actId="1076"/>
          <ac:picMkLst>
            <pc:docMk/>
            <pc:sldMk cId="1202470373" sldId="407"/>
            <ac:picMk id="9" creationId="{B782947C-C4A5-4EC4-B4D2-D43B0BDAB140}"/>
          </ac:picMkLst>
        </pc:picChg>
        <pc:picChg chg="add del mod">
          <ac:chgData name="우진" userId="9582adb9-1cfb-4bfc-ba4a-ef961b8e73d6" providerId="ADAL" clId="{7D0A7DAB-1DEA-441A-AA6F-94A3AE0D36F2}" dt="2022-02-03T14:41:53.715" v="1646" actId="478"/>
          <ac:picMkLst>
            <pc:docMk/>
            <pc:sldMk cId="1202470373" sldId="407"/>
            <ac:picMk id="1026" creationId="{E073D526-0823-42A8-AB82-7CAFD7E07287}"/>
          </ac:picMkLst>
        </pc:picChg>
      </pc:sldChg>
      <pc:sldChg chg="addSp delSp modSp add mod">
        <pc:chgData name="우진" userId="9582adb9-1cfb-4bfc-ba4a-ef961b8e73d6" providerId="ADAL" clId="{7D0A7DAB-1DEA-441A-AA6F-94A3AE0D36F2}" dt="2022-02-03T14:42:32.679" v="1659" actId="1076"/>
        <pc:sldMkLst>
          <pc:docMk/>
          <pc:sldMk cId="1014096893" sldId="408"/>
        </pc:sldMkLst>
        <pc:spChg chg="mod">
          <ac:chgData name="우진" userId="9582adb9-1cfb-4bfc-ba4a-ef961b8e73d6" providerId="ADAL" clId="{7D0A7DAB-1DEA-441A-AA6F-94A3AE0D36F2}" dt="2022-02-03T14:42:20.352" v="1655" actId="5793"/>
          <ac:spMkLst>
            <pc:docMk/>
            <pc:sldMk cId="1014096893" sldId="408"/>
            <ac:spMk id="8" creationId="{05C75034-8643-440A-A62F-1F002C609528}"/>
          </ac:spMkLst>
        </pc:spChg>
        <pc:picChg chg="del">
          <ac:chgData name="우진" userId="9582adb9-1cfb-4bfc-ba4a-ef961b8e73d6" providerId="ADAL" clId="{7D0A7DAB-1DEA-441A-AA6F-94A3AE0D36F2}" dt="2022-02-03T14:41:54.772" v="1647" actId="478"/>
          <ac:picMkLst>
            <pc:docMk/>
            <pc:sldMk cId="1014096893" sldId="408"/>
            <ac:picMk id="5" creationId="{287B8DA8-65B0-4678-8CF0-0CD68E4F8938}"/>
          </ac:picMkLst>
        </pc:picChg>
        <pc:picChg chg="del">
          <ac:chgData name="우진" userId="9582adb9-1cfb-4bfc-ba4a-ef961b8e73d6" providerId="ADAL" clId="{7D0A7DAB-1DEA-441A-AA6F-94A3AE0D36F2}" dt="2022-02-03T14:41:55.174" v="1648" actId="478"/>
          <ac:picMkLst>
            <pc:docMk/>
            <pc:sldMk cId="1014096893" sldId="408"/>
            <ac:picMk id="9" creationId="{B782947C-C4A5-4EC4-B4D2-D43B0BDAB140}"/>
          </ac:picMkLst>
        </pc:picChg>
        <pc:picChg chg="mod">
          <ac:chgData name="우진" userId="9582adb9-1cfb-4bfc-ba4a-ef961b8e73d6" providerId="ADAL" clId="{7D0A7DAB-1DEA-441A-AA6F-94A3AE0D36F2}" dt="2022-02-03T14:42:32.679" v="1659" actId="1076"/>
          <ac:picMkLst>
            <pc:docMk/>
            <pc:sldMk cId="1014096893" sldId="408"/>
            <ac:picMk id="1026" creationId="{E073D526-0823-42A8-AB82-7CAFD7E07287}"/>
          </ac:picMkLst>
        </pc:picChg>
        <pc:picChg chg="add mod">
          <ac:chgData name="우진" userId="9582adb9-1cfb-4bfc-ba4a-ef961b8e73d6" providerId="ADAL" clId="{7D0A7DAB-1DEA-441A-AA6F-94A3AE0D36F2}" dt="2022-02-03T14:42:27.893" v="1658" actId="1076"/>
          <ac:picMkLst>
            <pc:docMk/>
            <pc:sldMk cId="1014096893" sldId="408"/>
            <ac:picMk id="2050" creationId="{40F4B357-A8C2-4766-998C-A4291B42BF6E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  <pc:docChgLst>
    <pc:chgData name="우진" userId="9582adb9-1cfb-4bfc-ba4a-ef961b8e73d6" providerId="ADAL" clId="{132F795A-FBFC-4807-B828-CCE056AA5C64}"/>
    <pc:docChg chg="undo redo custSel addSld delSld modSld modSection">
      <pc:chgData name="우진" userId="9582adb9-1cfb-4bfc-ba4a-ef961b8e73d6" providerId="ADAL" clId="{132F795A-FBFC-4807-B828-CCE056AA5C64}" dt="2021-10-26T07:36:13.812" v="2085" actId="1076"/>
      <pc:docMkLst>
        <pc:docMk/>
      </pc:docMkLst>
      <pc:sldChg chg="modSp mod">
        <pc:chgData name="우진" userId="9582adb9-1cfb-4bfc-ba4a-ef961b8e73d6" providerId="ADAL" clId="{132F795A-FBFC-4807-B828-CCE056AA5C64}" dt="2021-10-26T06:27:43.550" v="27" actId="20577"/>
        <pc:sldMkLst>
          <pc:docMk/>
          <pc:sldMk cId="977825474" sldId="366"/>
        </pc:sldMkLst>
        <pc:spChg chg="mod">
          <ac:chgData name="우진" userId="9582adb9-1cfb-4bfc-ba4a-ef961b8e73d6" providerId="ADAL" clId="{132F795A-FBFC-4807-B828-CCE056AA5C64}" dt="2021-10-26T06:27:43.550" v="27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132F795A-FBFC-4807-B828-CCE056AA5C64}" dt="2021-10-26T06:29:41.355" v="203" actId="1076"/>
        <pc:sldMkLst>
          <pc:docMk/>
          <pc:sldMk cId="3288782531" sldId="367"/>
        </pc:sldMkLst>
        <pc:spChg chg="mod">
          <ac:chgData name="우진" userId="9582adb9-1cfb-4bfc-ba4a-ef961b8e73d6" providerId="ADAL" clId="{132F795A-FBFC-4807-B828-CCE056AA5C64}" dt="2021-10-26T06:29:40.167" v="202"/>
          <ac:spMkLst>
            <pc:docMk/>
            <pc:sldMk cId="3288782531" sldId="367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29:41.355" v="203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modSp mod">
        <pc:chgData name="우진" userId="9582adb9-1cfb-4bfc-ba4a-ef961b8e73d6" providerId="ADAL" clId="{132F795A-FBFC-4807-B828-CCE056AA5C64}" dt="2021-10-26T06:31:27.988" v="372" actId="1076"/>
        <pc:sldMkLst>
          <pc:docMk/>
          <pc:sldMk cId="2940281285" sldId="368"/>
        </pc:sldMkLst>
        <pc:spChg chg="mod">
          <ac:chgData name="우진" userId="9582adb9-1cfb-4bfc-ba4a-ef961b8e73d6" providerId="ADAL" clId="{132F795A-FBFC-4807-B828-CCE056AA5C64}" dt="2021-10-26T06:31:24.491" v="371" actId="6549"/>
          <ac:spMkLst>
            <pc:docMk/>
            <pc:sldMk cId="2940281285" sldId="368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1:27.988" v="372" actId="1076"/>
          <ac:picMkLst>
            <pc:docMk/>
            <pc:sldMk cId="2940281285" sldId="368"/>
            <ac:picMk id="5" creationId="{B3F296E4-ACEA-418D-8C38-F24FD96CF533}"/>
          </ac:picMkLst>
        </pc:picChg>
      </pc:sldChg>
      <pc:sldChg chg="modSp mod">
        <pc:chgData name="우진" userId="9582adb9-1cfb-4bfc-ba4a-ef961b8e73d6" providerId="ADAL" clId="{132F795A-FBFC-4807-B828-CCE056AA5C64}" dt="2021-10-26T06:33:28.021" v="658" actId="1076"/>
        <pc:sldMkLst>
          <pc:docMk/>
          <pc:sldMk cId="542168297" sldId="369"/>
        </pc:sldMkLst>
        <pc:spChg chg="mod">
          <ac:chgData name="우진" userId="9582adb9-1cfb-4bfc-ba4a-ef961b8e73d6" providerId="ADAL" clId="{132F795A-FBFC-4807-B828-CCE056AA5C64}" dt="2021-10-26T06:33:22.387" v="657" actId="20577"/>
          <ac:spMkLst>
            <pc:docMk/>
            <pc:sldMk cId="542168297" sldId="369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3:28.021" v="658" actId="1076"/>
          <ac:picMkLst>
            <pc:docMk/>
            <pc:sldMk cId="542168297" sldId="369"/>
            <ac:picMk id="4" creationId="{3DCA1478-0C66-4CA8-8CC3-40E9EFB24B60}"/>
          </ac:picMkLst>
        </pc:picChg>
      </pc:sldChg>
      <pc:sldChg chg="addSp modSp mod">
        <pc:chgData name="우진" userId="9582adb9-1cfb-4bfc-ba4a-ef961b8e73d6" providerId="ADAL" clId="{132F795A-FBFC-4807-B828-CCE056AA5C64}" dt="2021-10-26T07:02:39.645" v="1579" actId="20577"/>
        <pc:sldMkLst>
          <pc:docMk/>
          <pc:sldMk cId="316801691" sldId="374"/>
        </pc:sldMkLst>
        <pc:spChg chg="mod">
          <ac:chgData name="우진" userId="9582adb9-1cfb-4bfc-ba4a-ef961b8e73d6" providerId="ADAL" clId="{132F795A-FBFC-4807-B828-CCE056AA5C64}" dt="2021-10-26T07:02:39.645" v="1579" actId="20577"/>
          <ac:spMkLst>
            <pc:docMk/>
            <pc:sldMk cId="316801691" sldId="374"/>
            <ac:spMk id="8" creationId="{05C75034-8643-440A-A62F-1F002C609528}"/>
          </ac:spMkLst>
        </pc:spChg>
        <pc:picChg chg="add mod">
          <ac:chgData name="우진" userId="9582adb9-1cfb-4bfc-ba4a-ef961b8e73d6" providerId="ADAL" clId="{132F795A-FBFC-4807-B828-CCE056AA5C64}" dt="2021-10-26T07:02:24.020" v="1565" actId="208"/>
          <ac:picMkLst>
            <pc:docMk/>
            <pc:sldMk cId="316801691" sldId="374"/>
            <ac:picMk id="4" creationId="{A218CFB6-EE36-49C5-8D6A-31E8C6715245}"/>
          </ac:picMkLst>
        </pc:picChg>
      </pc:sldChg>
      <pc:sldChg chg="addSp delSp modSp add mod">
        <pc:chgData name="우진" userId="9582adb9-1cfb-4bfc-ba4a-ef961b8e73d6" providerId="ADAL" clId="{132F795A-FBFC-4807-B828-CCE056AA5C64}" dt="2021-10-26T07:36:13.812" v="2085" actId="1076"/>
        <pc:sldMkLst>
          <pc:docMk/>
          <pc:sldMk cId="1646965808" sldId="389"/>
        </pc:sldMkLst>
        <pc:spChg chg="mod">
          <ac:chgData name="우진" userId="9582adb9-1cfb-4bfc-ba4a-ef961b8e73d6" providerId="ADAL" clId="{132F795A-FBFC-4807-B828-CCE056AA5C64}" dt="2021-10-26T07:36:04.516" v="2082" actId="20577"/>
          <ac:spMkLst>
            <pc:docMk/>
            <pc:sldMk cId="1646965808" sldId="389"/>
            <ac:spMk id="8" creationId="{05C75034-8643-440A-A62F-1F002C609528}"/>
          </ac:spMkLst>
        </pc:spChg>
        <pc:picChg chg="del">
          <ac:chgData name="우진" userId="9582adb9-1cfb-4bfc-ba4a-ef961b8e73d6" providerId="ADAL" clId="{132F795A-FBFC-4807-B828-CCE056AA5C64}" dt="2021-10-26T07:02:56.597" v="1582" actId="478"/>
          <ac:picMkLst>
            <pc:docMk/>
            <pc:sldMk cId="1646965808" sldId="389"/>
            <ac:picMk id="4" creationId="{A218CFB6-EE36-49C5-8D6A-31E8C6715245}"/>
          </ac:picMkLst>
        </pc:picChg>
        <pc:picChg chg="add mod">
          <ac:chgData name="우진" userId="9582adb9-1cfb-4bfc-ba4a-ef961b8e73d6" providerId="ADAL" clId="{132F795A-FBFC-4807-B828-CCE056AA5C64}" dt="2021-10-26T07:36:13.812" v="2085" actId="1076"/>
          <ac:picMkLst>
            <pc:docMk/>
            <pc:sldMk cId="1646965808" sldId="389"/>
            <ac:picMk id="5" creationId="{64F7ACB0-4E2C-4CD9-86F9-DF0F52019CB7}"/>
          </ac:picMkLst>
        </pc:picChg>
      </pc:sldChg>
      <pc:sldChg chg="add del">
        <pc:chgData name="우진" userId="9582adb9-1cfb-4bfc-ba4a-ef961b8e73d6" providerId="ADAL" clId="{132F795A-FBFC-4807-B828-CCE056AA5C64}" dt="2021-10-26T06:43:25.239" v="868" actId="47"/>
        <pc:sldMkLst>
          <pc:docMk/>
          <pc:sldMk cId="1788380703" sldId="389"/>
        </pc:sldMkLst>
      </pc:sldChg>
    </pc:docChg>
  </pc:docChgLst>
  <pc:docChgLst>
    <pc:chgData name="우진" userId="9582adb9-1cfb-4bfc-ba4a-ef961b8e73d6" providerId="ADAL" clId="{4EDD02D0-16E2-4837-8F62-7BFAD4BC86C8}"/>
    <pc:docChg chg="undo custSel addSld delSld modSld modMainMaster delSection">
      <pc:chgData name="우진" userId="9582adb9-1cfb-4bfc-ba4a-ef961b8e73d6" providerId="ADAL" clId="{4EDD02D0-16E2-4837-8F62-7BFAD4BC86C8}" dt="2022-01-24T16:35:35.806" v="3138" actId="20577"/>
      <pc:docMkLst>
        <pc:docMk/>
      </pc:docMkLst>
      <pc:sldChg chg="modSp mod">
        <pc:chgData name="우진" userId="9582adb9-1cfb-4bfc-ba4a-ef961b8e73d6" providerId="ADAL" clId="{4EDD02D0-16E2-4837-8F62-7BFAD4BC86C8}" dt="2022-01-23T14:45:01.627" v="90" actId="20577"/>
        <pc:sldMkLst>
          <pc:docMk/>
          <pc:sldMk cId="0" sldId="257"/>
        </pc:sldMkLst>
        <pc:spChg chg="mod">
          <ac:chgData name="우진" userId="9582adb9-1cfb-4bfc-ba4a-ef961b8e73d6" providerId="ADAL" clId="{4EDD02D0-16E2-4837-8F62-7BFAD4BC86C8}" dt="2022-01-23T14:45:01.627" v="9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4:42:00.513" v="5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4EDD02D0-16E2-4837-8F62-7BFAD4BC86C8}" dt="2022-01-23T14:45:44.391" v="93"/>
        <pc:sldMkLst>
          <pc:docMk/>
          <pc:sldMk cId="496522495" sldId="280"/>
        </pc:sldMkLst>
        <pc:spChg chg="mod">
          <ac:chgData name="우진" userId="9582adb9-1cfb-4bfc-ba4a-ef961b8e73d6" providerId="ADAL" clId="{4EDD02D0-16E2-4837-8F62-7BFAD4BC86C8}" dt="2022-01-23T14:45:44.391" v="93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84915145" sldId="349"/>
        </pc:sldMkLst>
      </pc:sldChg>
      <pc:sldChg chg="addSp modSp mod">
        <pc:chgData name="우진" userId="9582adb9-1cfb-4bfc-ba4a-ef961b8e73d6" providerId="ADAL" clId="{4EDD02D0-16E2-4837-8F62-7BFAD4BC86C8}" dt="2022-01-24T05:23:27.681" v="1079" actId="1076"/>
        <pc:sldMkLst>
          <pc:docMk/>
          <pc:sldMk cId="660916788" sldId="350"/>
        </pc:sldMkLst>
        <pc:spChg chg="mod">
          <ac:chgData name="우진" userId="9582adb9-1cfb-4bfc-ba4a-ef961b8e73d6" providerId="ADAL" clId="{4EDD02D0-16E2-4837-8F62-7BFAD4BC86C8}" dt="2022-01-24T05:17:54.717" v="804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5:23:18.284" v="1076" actId="20577"/>
          <ac:spMkLst>
            <pc:docMk/>
            <pc:sldMk cId="660916788" sldId="35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5:23:27.681" v="1079" actId="1076"/>
          <ac:picMkLst>
            <pc:docMk/>
            <pc:sldMk cId="660916788" sldId="350"/>
            <ac:picMk id="4" creationId="{DBC84FEE-D0F6-4A08-848F-B019D972DAC1}"/>
          </ac:picMkLst>
        </pc:picChg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865469577" sldId="36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977825474" sldId="36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288782531" sldId="36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940281285" sldId="36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42168297" sldId="36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779520926" sldId="37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93650985" sldId="37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315318474" sldId="37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98891303" sldId="37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16801691" sldId="37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30341251" sldId="37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991869254" sldId="37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640767177" sldId="37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979013761" sldId="37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282792923" sldId="38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8895818" sldId="38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467789461" sldId="38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96382080" sldId="38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493672055" sldId="38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62955460" sldId="38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29164047" sldId="38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789448827" sldId="38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034155720" sldId="38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646965808" sldId="389"/>
        </pc:sldMkLst>
      </pc:sldChg>
      <pc:sldChg chg="addSp modSp mod">
        <pc:chgData name="우진" userId="9582adb9-1cfb-4bfc-ba4a-ef961b8e73d6" providerId="ADAL" clId="{4EDD02D0-16E2-4837-8F62-7BFAD4BC86C8}" dt="2022-01-23T15:01:18.361" v="784" actId="20577"/>
        <pc:sldMkLst>
          <pc:docMk/>
          <pc:sldMk cId="4180854631" sldId="390"/>
        </pc:sldMkLst>
        <pc:spChg chg="mod">
          <ac:chgData name="우진" userId="9582adb9-1cfb-4bfc-ba4a-ef961b8e73d6" providerId="ADAL" clId="{4EDD02D0-16E2-4837-8F62-7BFAD4BC86C8}" dt="2022-01-23T14:46:55.470" v="120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5:01:18.361" v="784" actId="20577"/>
          <ac:spMkLst>
            <pc:docMk/>
            <pc:sldMk cId="4180854631" sldId="39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3T14:58:08.574" v="136" actId="1076"/>
          <ac:picMkLst>
            <pc:docMk/>
            <pc:sldMk cId="4180854631" sldId="390"/>
            <ac:picMk id="4" creationId="{1DEC1CB5-2932-4F1D-B2CF-81DFFF80F647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6:54:45.195" v="1644" actId="6549"/>
        <pc:sldMkLst>
          <pc:docMk/>
          <pc:sldMk cId="1505419730" sldId="391"/>
        </pc:sldMkLst>
        <pc:spChg chg="mod">
          <ac:chgData name="우진" userId="9582adb9-1cfb-4bfc-ba4a-ef961b8e73d6" providerId="ADAL" clId="{4EDD02D0-16E2-4837-8F62-7BFAD4BC86C8}" dt="2022-01-24T05:56:11.079" v="1109" actId="20577"/>
          <ac:spMkLst>
            <pc:docMk/>
            <pc:sldMk cId="1505419730" sldId="391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6:54:45.195" v="1644" actId="6549"/>
          <ac:spMkLst>
            <pc:docMk/>
            <pc:sldMk cId="1505419730" sldId="391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5:55:58.313" v="1081" actId="478"/>
          <ac:picMkLst>
            <pc:docMk/>
            <pc:sldMk cId="1505419730" sldId="391"/>
            <ac:picMk id="4" creationId="{DBC84FEE-D0F6-4A08-848F-B019D972DAC1}"/>
          </ac:picMkLst>
        </pc:picChg>
        <pc:picChg chg="add del mod">
          <ac:chgData name="우진" userId="9582adb9-1cfb-4bfc-ba4a-ef961b8e73d6" providerId="ADAL" clId="{4EDD02D0-16E2-4837-8F62-7BFAD4BC86C8}" dt="2022-01-24T06:12:19.714" v="1543" actId="478"/>
          <ac:picMkLst>
            <pc:docMk/>
            <pc:sldMk cId="1505419730" sldId="391"/>
            <ac:picMk id="5" creationId="{8637097E-C47F-4E08-834B-F7D14FD6E2B0}"/>
          </ac:picMkLst>
        </pc:picChg>
        <pc:picChg chg="add mod">
          <ac:chgData name="우진" userId="9582adb9-1cfb-4bfc-ba4a-ef961b8e73d6" providerId="ADAL" clId="{4EDD02D0-16E2-4837-8F62-7BFAD4BC86C8}" dt="2022-01-24T06:54:40.885" v="1643" actId="208"/>
          <ac:picMkLst>
            <pc:docMk/>
            <pc:sldMk cId="1505419730" sldId="391"/>
            <ac:picMk id="7" creationId="{623A0938-35D0-47BD-A403-4C022DCD3C65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33516271" sldId="391"/>
        </pc:sldMkLst>
      </pc:sldChg>
      <pc:sldChg chg="add del">
        <pc:chgData name="우진" userId="9582adb9-1cfb-4bfc-ba4a-ef961b8e73d6" providerId="ADAL" clId="{4EDD02D0-16E2-4837-8F62-7BFAD4BC86C8}" dt="2022-01-24T05:57:34.870" v="1112" actId="47"/>
        <pc:sldMkLst>
          <pc:docMk/>
          <pc:sldMk cId="1123048117" sldId="39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09000910" sldId="392"/>
        </pc:sldMkLst>
      </pc:sldChg>
      <pc:sldChg chg="addSp delSp modSp add mod">
        <pc:chgData name="우진" userId="9582adb9-1cfb-4bfc-ba4a-ef961b8e73d6" providerId="ADAL" clId="{4EDD02D0-16E2-4837-8F62-7BFAD4BC86C8}" dt="2022-01-24T07:43:51.205" v="1745" actId="1076"/>
        <pc:sldMkLst>
          <pc:docMk/>
          <pc:sldMk cId="39780517" sldId="393"/>
        </pc:sldMkLst>
        <pc:spChg chg="mod">
          <ac:chgData name="우진" userId="9582adb9-1cfb-4bfc-ba4a-ef961b8e73d6" providerId="ADAL" clId="{4EDD02D0-16E2-4837-8F62-7BFAD4BC86C8}" dt="2022-01-24T06:53:59.933" v="1574" actId="20577"/>
          <ac:spMkLst>
            <pc:docMk/>
            <pc:sldMk cId="39780517" sldId="393"/>
            <ac:spMk id="2" creationId="{00000000-0000-0000-0000-000000000000}"/>
          </ac:spMkLst>
        </pc:spChg>
        <pc:spChg chg="add del mod">
          <ac:chgData name="우진" userId="9582adb9-1cfb-4bfc-ba4a-ef961b8e73d6" providerId="ADAL" clId="{4EDD02D0-16E2-4837-8F62-7BFAD4BC86C8}" dt="2022-01-24T07:43:44.459" v="1742"/>
          <ac:spMkLst>
            <pc:docMk/>
            <pc:sldMk cId="39780517" sldId="393"/>
            <ac:spMk id="8" creationId="{05C75034-8643-440A-A62F-1F002C609528}"/>
          </ac:spMkLst>
        </pc:spChg>
        <pc:picChg chg="add del mod ord">
          <ac:chgData name="우진" userId="9582adb9-1cfb-4bfc-ba4a-ef961b8e73d6" providerId="ADAL" clId="{4EDD02D0-16E2-4837-8F62-7BFAD4BC86C8}" dt="2022-01-24T06:59:32.217" v="1654" actId="22"/>
          <ac:picMkLst>
            <pc:docMk/>
            <pc:sldMk cId="39780517" sldId="393"/>
            <ac:picMk id="4" creationId="{B6EBF16F-3414-4297-9CD6-1A960C52D26D}"/>
          </ac:picMkLst>
        </pc:picChg>
        <pc:picChg chg="add del mod">
          <ac:chgData name="우진" userId="9582adb9-1cfb-4bfc-ba4a-ef961b8e73d6" providerId="ADAL" clId="{4EDD02D0-16E2-4837-8F62-7BFAD4BC86C8}" dt="2022-01-24T07:39:47.376" v="1698" actId="478"/>
          <ac:picMkLst>
            <pc:docMk/>
            <pc:sldMk cId="39780517" sldId="393"/>
            <ac:picMk id="6" creationId="{6D533C43-B6F3-4D71-9040-17933672D913}"/>
          </ac:picMkLst>
        </pc:picChg>
        <pc:picChg chg="add mod">
          <ac:chgData name="우진" userId="9582adb9-1cfb-4bfc-ba4a-ef961b8e73d6" providerId="ADAL" clId="{4EDD02D0-16E2-4837-8F62-7BFAD4BC86C8}" dt="2022-01-24T07:43:51.205" v="1745" actId="1076"/>
          <ac:picMkLst>
            <pc:docMk/>
            <pc:sldMk cId="39780517" sldId="393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77020924" sldId="393"/>
        </pc:sldMkLst>
      </pc:sldChg>
      <pc:sldChg chg="addSp modSp add mod">
        <pc:chgData name="우진" userId="9582adb9-1cfb-4bfc-ba4a-ef961b8e73d6" providerId="ADAL" clId="{4EDD02D0-16E2-4837-8F62-7BFAD4BC86C8}" dt="2022-01-24T09:04:34.643" v="2245" actId="1076"/>
        <pc:sldMkLst>
          <pc:docMk/>
          <pc:sldMk cId="171397422" sldId="394"/>
        </pc:sldMkLst>
        <pc:spChg chg="mod">
          <ac:chgData name="우진" userId="9582adb9-1cfb-4bfc-ba4a-ef961b8e73d6" providerId="ADAL" clId="{4EDD02D0-16E2-4837-8F62-7BFAD4BC86C8}" dt="2022-01-24T09:00:12.657" v="2038" actId="20577"/>
          <ac:spMkLst>
            <pc:docMk/>
            <pc:sldMk cId="171397422" sldId="394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03:59.533" v="2240" actId="20577"/>
          <ac:spMkLst>
            <pc:docMk/>
            <pc:sldMk cId="171397422" sldId="394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04:34.643" v="2245" actId="1076"/>
          <ac:picMkLst>
            <pc:docMk/>
            <pc:sldMk cId="171397422" sldId="394"/>
            <ac:picMk id="4" creationId="{09BC7D77-9B6E-4AA7-85F7-BBA985C1D35E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7:45:14.631" v="1783" actId="1076"/>
        <pc:sldMkLst>
          <pc:docMk/>
          <pc:sldMk cId="1509572378" sldId="395"/>
        </pc:sldMkLst>
        <pc:spChg chg="mod">
          <ac:chgData name="우진" userId="9582adb9-1cfb-4bfc-ba4a-ef961b8e73d6" providerId="ADAL" clId="{4EDD02D0-16E2-4837-8F62-7BFAD4BC86C8}" dt="2022-01-24T07:44:41.478" v="1778"/>
          <ac:spMkLst>
            <pc:docMk/>
            <pc:sldMk cId="1509572378" sldId="395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7:45:14.631" v="1783" actId="1076"/>
          <ac:picMkLst>
            <pc:docMk/>
            <pc:sldMk cId="1509572378" sldId="395"/>
            <ac:picMk id="4" creationId="{E39746A2-AB6D-485A-886A-6A0D2325DB14}"/>
          </ac:picMkLst>
        </pc:picChg>
        <pc:picChg chg="del">
          <ac:chgData name="우진" userId="9582adb9-1cfb-4bfc-ba4a-ef961b8e73d6" providerId="ADAL" clId="{4EDD02D0-16E2-4837-8F62-7BFAD4BC86C8}" dt="2022-01-24T07:44:17.949" v="1747" actId="478"/>
          <ac:picMkLst>
            <pc:docMk/>
            <pc:sldMk cId="1509572378" sldId="395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922870768" sldId="395"/>
        </pc:sldMkLst>
      </pc:sldChg>
      <pc:sldChg chg="addSp delSp modSp add mod">
        <pc:chgData name="우진" userId="9582adb9-1cfb-4bfc-ba4a-ef961b8e73d6" providerId="ADAL" clId="{4EDD02D0-16E2-4837-8F62-7BFAD4BC86C8}" dt="2022-01-24T08:15:11.763" v="1966" actId="1076"/>
        <pc:sldMkLst>
          <pc:docMk/>
          <pc:sldMk cId="2796672194" sldId="396"/>
        </pc:sldMkLst>
        <pc:spChg chg="mod">
          <ac:chgData name="우진" userId="9582adb9-1cfb-4bfc-ba4a-ef961b8e73d6" providerId="ADAL" clId="{4EDD02D0-16E2-4837-8F62-7BFAD4BC86C8}" dt="2022-01-24T08:07:40.520" v="1801" actId="20577"/>
          <ac:spMkLst>
            <pc:docMk/>
            <pc:sldMk cId="2796672194" sldId="396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8:12:40.990" v="1959" actId="20577"/>
          <ac:spMkLst>
            <pc:docMk/>
            <pc:sldMk cId="2796672194" sldId="396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8:07:27.270" v="1785" actId="478"/>
          <ac:picMkLst>
            <pc:docMk/>
            <pc:sldMk cId="2796672194" sldId="396"/>
            <ac:picMk id="4" creationId="{E39746A2-AB6D-485A-886A-6A0D2325DB14}"/>
          </ac:picMkLst>
        </pc:picChg>
        <pc:picChg chg="add mod">
          <ac:chgData name="우진" userId="9582adb9-1cfb-4bfc-ba4a-ef961b8e73d6" providerId="ADAL" clId="{4EDD02D0-16E2-4837-8F62-7BFAD4BC86C8}" dt="2022-01-24T08:15:11.763" v="1966" actId="1076"/>
          <ac:picMkLst>
            <pc:docMk/>
            <pc:sldMk cId="2796672194" sldId="396"/>
            <ac:picMk id="5" creationId="{BFBA50AD-BB32-4026-9E9E-FB2BEA206A18}"/>
          </ac:picMkLst>
        </pc:picChg>
        <pc:picChg chg="add del">
          <ac:chgData name="우진" userId="9582adb9-1cfb-4bfc-ba4a-ef961b8e73d6" providerId="ADAL" clId="{4EDD02D0-16E2-4837-8F62-7BFAD4BC86C8}" dt="2022-01-24T08:15:07.097" v="1964" actId="22"/>
          <ac:picMkLst>
            <pc:docMk/>
            <pc:sldMk cId="2796672194" sldId="396"/>
            <ac:picMk id="7" creationId="{E2488AE5-1577-4E59-89E0-0109D412441C}"/>
          </ac:picMkLst>
        </pc:picChg>
      </pc:sldChg>
      <pc:sldChg chg="addSp modSp add mod">
        <pc:chgData name="우진" userId="9582adb9-1cfb-4bfc-ba4a-ef961b8e73d6" providerId="ADAL" clId="{4EDD02D0-16E2-4837-8F62-7BFAD4BC86C8}" dt="2022-01-24T09:20:35.800" v="2287"/>
        <pc:sldMkLst>
          <pc:docMk/>
          <pc:sldMk cId="666682485" sldId="397"/>
        </pc:sldMkLst>
        <pc:spChg chg="mod">
          <ac:chgData name="우진" userId="9582adb9-1cfb-4bfc-ba4a-ef961b8e73d6" providerId="ADAL" clId="{4EDD02D0-16E2-4837-8F62-7BFAD4BC86C8}" dt="2022-01-24T09:20:35.800" v="2287"/>
          <ac:spMkLst>
            <pc:docMk/>
            <pc:sldMk cId="666682485" sldId="397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19:49.261" v="2276" actId="20577"/>
          <ac:spMkLst>
            <pc:docMk/>
            <pc:sldMk cId="666682485" sldId="397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20:25.555" v="2285" actId="1076"/>
          <ac:picMkLst>
            <pc:docMk/>
            <pc:sldMk cId="666682485" sldId="397"/>
            <ac:picMk id="4" creationId="{F8B7B970-B59A-4EB5-9CB7-B226821D757B}"/>
          </ac:picMkLst>
        </pc:picChg>
        <pc:picChg chg="add mod">
          <ac:chgData name="우진" userId="9582adb9-1cfb-4bfc-ba4a-ef961b8e73d6" providerId="ADAL" clId="{4EDD02D0-16E2-4837-8F62-7BFAD4BC86C8}" dt="2022-01-24T09:20:27.852" v="2286" actId="1076"/>
          <ac:picMkLst>
            <pc:docMk/>
            <pc:sldMk cId="666682485" sldId="397"/>
            <ac:picMk id="6" creationId="{CD108346-B9EF-4818-A25A-5B52F3B73C7D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170009315" sldId="397"/>
        </pc:sldMkLst>
      </pc:sldChg>
      <pc:sldChg chg="addSp delSp modSp add mod">
        <pc:chgData name="우진" userId="9582adb9-1cfb-4bfc-ba4a-ef961b8e73d6" providerId="ADAL" clId="{4EDD02D0-16E2-4837-8F62-7BFAD4BC86C8}" dt="2022-01-24T16:33:35.335" v="3133"/>
        <pc:sldMkLst>
          <pc:docMk/>
          <pc:sldMk cId="523398305" sldId="398"/>
        </pc:sldMkLst>
        <pc:spChg chg="mod">
          <ac:chgData name="우진" userId="9582adb9-1cfb-4bfc-ba4a-ef961b8e73d6" providerId="ADAL" clId="{4EDD02D0-16E2-4837-8F62-7BFAD4BC86C8}" dt="2022-01-24T10:44:14.211" v="2342" actId="14100"/>
          <ac:spMkLst>
            <pc:docMk/>
            <pc:sldMk cId="523398305" sldId="398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16:33:35.335" v="3133"/>
          <ac:spMkLst>
            <pc:docMk/>
            <pc:sldMk cId="523398305" sldId="398"/>
            <ac:spMk id="8" creationId="{05C75034-8643-440A-A62F-1F002C609528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0" creationId="{53452E2D-7F50-43C7-B95E-532E064743E9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1" creationId="{7C745AD0-9F37-4A4B-A88D-430B028492A3}"/>
          </ac:spMkLst>
        </pc:spChg>
        <pc:spChg chg="add mod">
          <ac:chgData name="우진" userId="9582adb9-1cfb-4bfc-ba4a-ef961b8e73d6" providerId="ADAL" clId="{4EDD02D0-16E2-4837-8F62-7BFAD4BC86C8}" dt="2022-01-24T16:11:44.582" v="3071" actId="208"/>
          <ac:spMkLst>
            <pc:docMk/>
            <pc:sldMk cId="523398305" sldId="398"/>
            <ac:spMk id="18" creationId="{BC16E4B5-9333-4194-9343-792D939096E6}"/>
          </ac:spMkLst>
        </pc:spChg>
        <pc:spChg chg="add mod">
          <ac:chgData name="우진" userId="9582adb9-1cfb-4bfc-ba4a-ef961b8e73d6" providerId="ADAL" clId="{4EDD02D0-16E2-4837-8F62-7BFAD4BC86C8}" dt="2022-01-24T16:11:54.169" v="3074" actId="14100"/>
          <ac:spMkLst>
            <pc:docMk/>
            <pc:sldMk cId="523398305" sldId="398"/>
            <ac:spMk id="19" creationId="{907B2E88-95B7-4A53-B7CB-5292312F61A0}"/>
          </ac:spMkLst>
        </pc:spChg>
        <pc:grpChg chg="add del mod">
          <ac:chgData name="우진" userId="9582adb9-1cfb-4bfc-ba4a-ef961b8e73d6" providerId="ADAL" clId="{4EDD02D0-16E2-4837-8F62-7BFAD4BC86C8}" dt="2022-01-24T16:11:18.380" v="3064" actId="478"/>
          <ac:grpSpMkLst>
            <pc:docMk/>
            <pc:sldMk cId="523398305" sldId="398"/>
            <ac:grpSpMk id="14" creationId="{8545CB3D-BA27-4E37-9389-B5A1B8A3E064}"/>
          </ac:grpSpMkLst>
        </pc:grpChg>
        <pc:grpChg chg="add mod">
          <ac:chgData name="우진" userId="9582adb9-1cfb-4bfc-ba4a-ef961b8e73d6" providerId="ADAL" clId="{4EDD02D0-16E2-4837-8F62-7BFAD4BC86C8}" dt="2022-01-24T16:11:34.683" v="3069" actId="1076"/>
          <ac:grpSpMkLst>
            <pc:docMk/>
            <pc:sldMk cId="523398305" sldId="398"/>
            <ac:grpSpMk id="17" creationId="{0BA82557-C020-4A44-AD4B-A0C2A4348852}"/>
          </ac:grpSpMkLst>
        </pc:grpChg>
        <pc:picChg chg="add del mod">
          <ac:chgData name="우진" userId="9582adb9-1cfb-4bfc-ba4a-ef961b8e73d6" providerId="ADAL" clId="{4EDD02D0-16E2-4837-8F62-7BFAD4BC86C8}" dt="2022-01-24T16:00:04.890" v="2982" actId="478"/>
          <ac:picMkLst>
            <pc:docMk/>
            <pc:sldMk cId="523398305" sldId="398"/>
            <ac:picMk id="4" creationId="{2F8D9845-E471-451A-A6CF-7424A12992E6}"/>
          </ac:picMkLst>
        </pc:picChg>
        <pc:picChg chg="add del">
          <ac:chgData name="우진" userId="9582adb9-1cfb-4bfc-ba4a-ef961b8e73d6" providerId="ADAL" clId="{4EDD02D0-16E2-4837-8F62-7BFAD4BC86C8}" dt="2022-01-24T16:03:57.761" v="3048" actId="478"/>
          <ac:picMkLst>
            <pc:docMk/>
            <pc:sldMk cId="523398305" sldId="398"/>
            <ac:picMk id="6" creationId="{6C416B48-5711-4ADE-A348-E63A8131743F}"/>
          </ac:picMkLst>
        </pc:picChg>
        <pc:picChg chg="add del mod">
          <ac:chgData name="우진" userId="9582adb9-1cfb-4bfc-ba4a-ef961b8e73d6" providerId="ADAL" clId="{4EDD02D0-16E2-4837-8F62-7BFAD4BC86C8}" dt="2022-01-24T16:11:16.192" v="3062" actId="478"/>
          <ac:picMkLst>
            <pc:docMk/>
            <pc:sldMk cId="523398305" sldId="398"/>
            <ac:picMk id="9" creationId="{D61F116B-98F4-4AB8-8DE6-363AAB42B1D6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3" creationId="{6BDAC6F2-62AA-461C-9441-97A8DFD477D8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6" creationId="{ED4EDA69-E0D5-4396-A6CB-61B112AF4E79}"/>
          </ac:picMkLst>
        </pc:picChg>
      </pc:sldChg>
      <pc:sldChg chg="modSp add del mod">
        <pc:chgData name="우진" userId="9582adb9-1cfb-4bfc-ba4a-ef961b8e73d6" providerId="ADAL" clId="{4EDD02D0-16E2-4837-8F62-7BFAD4BC86C8}" dt="2022-01-24T16:33:58.363" v="3134" actId="47"/>
        <pc:sldMkLst>
          <pc:docMk/>
          <pc:sldMk cId="2363142171" sldId="399"/>
        </pc:sldMkLst>
        <pc:spChg chg="mod">
          <ac:chgData name="우진" userId="9582adb9-1cfb-4bfc-ba4a-ef961b8e73d6" providerId="ADAL" clId="{4EDD02D0-16E2-4837-8F62-7BFAD4BC86C8}" dt="2022-01-24T15:47:14.556" v="2981" actId="14100"/>
          <ac:spMkLst>
            <pc:docMk/>
            <pc:sldMk cId="2363142171" sldId="399"/>
            <ac:spMk id="2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379621835" sldId="40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671298858" sldId="40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085230444" sldId="40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98922555" sldId="40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160518475" sldId="40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99479691" sldId="405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214127318" sldId="406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321963428" sldId="407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41705250" sldId="408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731666109" sldId="41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195269725" sldId="41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276679810" sldId="41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59045010" sldId="41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021422827" sldId="41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4EDD02D0-16E2-4837-8F62-7BFAD4BC86C8}" dt="2022-01-24T16:35:35.806" v="3138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4EDD02D0-16E2-4837-8F62-7BFAD4BC86C8}" dt="2022-01-24T16:35:35.806" v="3138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  <pc:docChgLst>
    <pc:chgData name="우진" userId="9582adb9-1cfb-4bfc-ba4a-ef961b8e73d6" providerId="ADAL" clId="{2F817607-CA53-47AE-8946-80B891EAD5A9}"/>
    <pc:docChg chg="custSel addSld delSld modSld">
      <pc:chgData name="우진" userId="9582adb9-1cfb-4bfc-ba4a-ef961b8e73d6" providerId="ADAL" clId="{2F817607-CA53-47AE-8946-80B891EAD5A9}" dt="2022-02-04T03:20:54.808" v="201"/>
      <pc:docMkLst>
        <pc:docMk/>
      </pc:docMkLst>
      <pc:sldChg chg="del">
        <pc:chgData name="우진" userId="9582adb9-1cfb-4bfc-ba4a-ef961b8e73d6" providerId="ADAL" clId="{2F817607-CA53-47AE-8946-80B891EAD5A9}" dt="2022-02-04T02:20:43.791" v="0" actId="47"/>
        <pc:sldMkLst>
          <pc:docMk/>
          <pc:sldMk cId="675004773" sldId="404"/>
        </pc:sldMkLst>
      </pc:sldChg>
      <pc:sldChg chg="addSp delSp modSp add mod">
        <pc:chgData name="우진" userId="9582adb9-1cfb-4bfc-ba4a-ef961b8e73d6" providerId="ADAL" clId="{2F817607-CA53-47AE-8946-80B891EAD5A9}" dt="2022-02-04T03:20:54.808" v="201"/>
        <pc:sldMkLst>
          <pc:docMk/>
          <pc:sldMk cId="1526061399" sldId="409"/>
        </pc:sldMkLst>
        <pc:spChg chg="mod">
          <ac:chgData name="우진" userId="9582adb9-1cfb-4bfc-ba4a-ef961b8e73d6" providerId="ADAL" clId="{2F817607-CA53-47AE-8946-80B891EAD5A9}" dt="2022-02-04T03:10:22.737" v="24" actId="20577"/>
          <ac:spMkLst>
            <pc:docMk/>
            <pc:sldMk cId="1526061399" sldId="409"/>
            <ac:spMk id="2" creationId="{00000000-0000-0000-0000-000000000000}"/>
          </ac:spMkLst>
        </pc:spChg>
        <pc:spChg chg="add mod">
          <ac:chgData name="우진" userId="9582adb9-1cfb-4bfc-ba4a-ef961b8e73d6" providerId="ADAL" clId="{2F817607-CA53-47AE-8946-80B891EAD5A9}" dt="2022-02-04T03:17:26.727" v="166" actId="20577"/>
          <ac:spMkLst>
            <pc:docMk/>
            <pc:sldMk cId="1526061399" sldId="409"/>
            <ac:spMk id="3" creationId="{22D66068-11E5-42F1-9903-05BD0F4A4342}"/>
          </ac:spMkLst>
        </pc:spChg>
        <pc:spChg chg="mod">
          <ac:chgData name="우진" userId="9582adb9-1cfb-4bfc-ba4a-ef961b8e73d6" providerId="ADAL" clId="{2F817607-CA53-47AE-8946-80B891EAD5A9}" dt="2022-02-04T03:20:54.808" v="201"/>
          <ac:spMkLst>
            <pc:docMk/>
            <pc:sldMk cId="1526061399" sldId="409"/>
            <ac:spMk id="8" creationId="{05C75034-8643-440A-A62F-1F002C609528}"/>
          </ac:spMkLst>
        </pc:spChg>
        <pc:spChg chg="add mod">
          <ac:chgData name="우진" userId="9582adb9-1cfb-4bfc-ba4a-ef961b8e73d6" providerId="ADAL" clId="{2F817607-CA53-47AE-8946-80B891EAD5A9}" dt="2022-02-04T03:17:46.127" v="177" actId="1076"/>
          <ac:spMkLst>
            <pc:docMk/>
            <pc:sldMk cId="1526061399" sldId="409"/>
            <ac:spMk id="9" creationId="{67095A4D-6AA2-4EA7-B2CC-8C129D063FD7}"/>
          </ac:spMkLst>
        </pc:spChg>
        <pc:spChg chg="add mod">
          <ac:chgData name="우진" userId="9582adb9-1cfb-4bfc-ba4a-ef961b8e73d6" providerId="ADAL" clId="{2F817607-CA53-47AE-8946-80B891EAD5A9}" dt="2022-02-04T03:17:41.131" v="176" actId="1076"/>
          <ac:spMkLst>
            <pc:docMk/>
            <pc:sldMk cId="1526061399" sldId="409"/>
            <ac:spMk id="11" creationId="{5E036EAB-DAE6-47A6-8EA2-EBBC78213B6B}"/>
          </ac:spMkLst>
        </pc:spChg>
        <pc:picChg chg="del">
          <ac:chgData name="우진" userId="9582adb9-1cfb-4bfc-ba4a-ef961b8e73d6" providerId="ADAL" clId="{2F817607-CA53-47AE-8946-80B891EAD5A9}" dt="2022-02-04T03:10:33.179" v="25" actId="478"/>
          <ac:picMkLst>
            <pc:docMk/>
            <pc:sldMk cId="1526061399" sldId="409"/>
            <ac:picMk id="7" creationId="{92DE9AE5-B597-46AD-A549-EA99E46E4D36}"/>
          </ac:picMkLst>
        </pc:picChg>
        <pc:picChg chg="del">
          <ac:chgData name="우진" userId="9582adb9-1cfb-4bfc-ba4a-ef961b8e73d6" providerId="ADAL" clId="{2F817607-CA53-47AE-8946-80B891EAD5A9}" dt="2022-02-04T03:10:33.562" v="26" actId="478"/>
          <ac:picMkLst>
            <pc:docMk/>
            <pc:sldMk cId="1526061399" sldId="409"/>
            <ac:picMk id="10" creationId="{01443F77-2E47-4026-8479-A161985B2076}"/>
          </ac:picMkLst>
        </pc:picChg>
      </pc:sldChg>
    </pc:docChg>
  </pc:docChgLst>
  <pc:docChgLst>
    <pc:chgData name="우진" userId="9582adb9-1cfb-4bfc-ba4a-ef961b8e73d6" providerId="ADAL" clId="{CA87A742-1856-4C5F-9AE9-4DCFBE341BB6}"/>
    <pc:docChg chg="undo redo custSel addSld delSld modSld modMainMaster modSection">
      <pc:chgData name="우진" userId="9582adb9-1cfb-4bfc-ba4a-ef961b8e73d6" providerId="ADAL" clId="{CA87A742-1856-4C5F-9AE9-4DCFBE341BB6}" dt="2021-10-26T12:14:05.349" v="14743" actId="20577"/>
      <pc:docMkLst>
        <pc:docMk/>
      </pc:docMkLst>
      <pc:sldChg chg="modSp mod">
        <pc:chgData name="우진" userId="9582adb9-1cfb-4bfc-ba4a-ef961b8e73d6" providerId="ADAL" clId="{CA87A742-1856-4C5F-9AE9-4DCFBE341BB6}" dt="2021-10-26T12:14:05.349" v="14743" actId="20577"/>
        <pc:sldMkLst>
          <pc:docMk/>
          <pc:sldMk cId="0" sldId="257"/>
        </pc:sldMkLst>
        <pc:spChg chg="mod">
          <ac:chgData name="우진" userId="9582adb9-1cfb-4bfc-ba4a-ef961b8e73d6" providerId="ADAL" clId="{CA87A742-1856-4C5F-9AE9-4DCFBE341BB6}" dt="2021-10-26T12:14:05.349" v="147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25:08.401" v="12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2:25:19.843" v="13"/>
        <pc:sldMkLst>
          <pc:docMk/>
          <pc:sldMk cId="496522495" sldId="280"/>
        </pc:sldMkLst>
        <pc:spChg chg="mod">
          <ac:chgData name="우진" userId="9582adb9-1cfb-4bfc-ba4a-ef961b8e73d6" providerId="ADAL" clId="{CA87A742-1856-4C5F-9AE9-4DCFBE341BB6}" dt="2021-10-25T12:25:19.843" v="13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3:41:46.041" v="3534" actId="20577"/>
        <pc:sldMkLst>
          <pc:docMk/>
          <pc:sldMk cId="2884915145" sldId="349"/>
        </pc:sldMkLst>
        <pc:spChg chg="mod">
          <ac:chgData name="우진" userId="9582adb9-1cfb-4bfc-ba4a-ef961b8e73d6" providerId="ADAL" clId="{CA87A742-1856-4C5F-9AE9-4DCFBE341BB6}" dt="2021-10-25T13:41:46.041" v="3534" actId="20577"/>
          <ac:spMkLst>
            <pc:docMk/>
            <pc:sldMk cId="2884915145" sldId="349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37:09.966" v="81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CA87A742-1856-4C5F-9AE9-4DCFBE341BB6}" dt="2021-10-25T13:41:43.158" v="3529" actId="20577"/>
        <pc:sldMkLst>
          <pc:docMk/>
          <pc:sldMk cId="660916788" sldId="350"/>
        </pc:sldMkLst>
        <pc:spChg chg="mod">
          <ac:chgData name="우진" userId="9582adb9-1cfb-4bfc-ba4a-ef961b8e73d6" providerId="ADAL" clId="{CA87A742-1856-4C5F-9AE9-4DCFBE341BB6}" dt="2021-10-25T13:41:43.158" v="3529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55:18.705" v="2045" actId="14100"/>
          <ac:spMkLst>
            <pc:docMk/>
            <pc:sldMk cId="660916788" sldId="350"/>
            <ac:spMk id="8" creationId="{05C75034-8643-440A-A62F-1F002C609528}"/>
          </ac:spMkLst>
        </pc:spChg>
      </pc:sldChg>
      <pc:sldChg chg="addSp modSp mod">
        <pc:chgData name="우진" userId="9582adb9-1cfb-4bfc-ba4a-ef961b8e73d6" providerId="ADAL" clId="{CA87A742-1856-4C5F-9AE9-4DCFBE341BB6}" dt="2021-10-25T13:41:50.208" v="3539" actId="20577"/>
        <pc:sldMkLst>
          <pc:docMk/>
          <pc:sldMk cId="2865469577" sldId="364"/>
        </pc:sldMkLst>
        <pc:spChg chg="mod">
          <ac:chgData name="우진" userId="9582adb9-1cfb-4bfc-ba4a-ef961b8e73d6" providerId="ADAL" clId="{CA87A742-1856-4C5F-9AE9-4DCFBE341BB6}" dt="2021-10-25T13:41:50.208" v="3539" actId="20577"/>
          <ac:spMkLst>
            <pc:docMk/>
            <pc:sldMk cId="2865469577" sldId="364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13:13.921" v="2578"/>
          <ac:spMkLst>
            <pc:docMk/>
            <pc:sldMk cId="2865469577" sldId="364"/>
            <ac:spMk id="8" creationId="{05C75034-8643-440A-A62F-1F002C609528}"/>
          </ac:spMkLst>
        </pc:spChg>
        <pc:picChg chg="add mod modCrop">
          <ac:chgData name="우진" userId="9582adb9-1cfb-4bfc-ba4a-ef961b8e73d6" providerId="ADAL" clId="{CA87A742-1856-4C5F-9AE9-4DCFBE341BB6}" dt="2021-10-25T13:08:08.109" v="2194" actId="1076"/>
          <ac:picMkLst>
            <pc:docMk/>
            <pc:sldMk cId="2865469577" sldId="364"/>
            <ac:picMk id="4" creationId="{E812DA2E-0481-49B8-B513-773EBB3AD611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449364052" sldId="365"/>
        </pc:sldMkLst>
      </pc:sldChg>
      <pc:sldChg chg="add del">
        <pc:chgData name="우진" userId="9582adb9-1cfb-4bfc-ba4a-ef961b8e73d6" providerId="ADAL" clId="{CA87A742-1856-4C5F-9AE9-4DCFBE341BB6}" dt="2021-10-26T12:02:57.010" v="14722" actId="47"/>
        <pc:sldMkLst>
          <pc:docMk/>
          <pc:sldMk cId="3571265659" sldId="365"/>
        </pc:sldMkLst>
      </pc:sldChg>
      <pc:sldChg chg="add del">
        <pc:chgData name="우진" userId="9582adb9-1cfb-4bfc-ba4a-ef961b8e73d6" providerId="ADAL" clId="{CA87A742-1856-4C5F-9AE9-4DCFBE341BB6}" dt="2021-10-25T12:55:39.608" v="2047" actId="47"/>
        <pc:sldMkLst>
          <pc:docMk/>
          <pc:sldMk cId="4241236182" sldId="365"/>
        </pc:sldMkLst>
      </pc:sldChg>
      <pc:sldChg chg="modSp add mod">
        <pc:chgData name="우진" userId="9582adb9-1cfb-4bfc-ba4a-ef961b8e73d6" providerId="ADAL" clId="{CA87A742-1856-4C5F-9AE9-4DCFBE341BB6}" dt="2021-10-25T13:41:52.879" v="3545" actId="20577"/>
        <pc:sldMkLst>
          <pc:docMk/>
          <pc:sldMk cId="977825474" sldId="366"/>
        </pc:sldMkLst>
        <pc:spChg chg="mod">
          <ac:chgData name="우진" userId="9582adb9-1cfb-4bfc-ba4a-ef961b8e73d6" providerId="ADAL" clId="{CA87A742-1856-4C5F-9AE9-4DCFBE341BB6}" dt="2021-10-25T13:41:52.879" v="3545" actId="20577"/>
          <ac:spMkLst>
            <pc:docMk/>
            <pc:sldMk cId="977825474" sldId="36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36:15.476" v="3466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873240814" sldId="366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1148060" sldId="367"/>
        </pc:sldMkLst>
      </pc:sldChg>
      <pc:sldChg chg="addSp modSp add mod">
        <pc:chgData name="우진" userId="9582adb9-1cfb-4bfc-ba4a-ef961b8e73d6" providerId="ADAL" clId="{CA87A742-1856-4C5F-9AE9-4DCFBE341BB6}" dt="2021-10-25T13:54:25.731" v="3890" actId="1076"/>
        <pc:sldMkLst>
          <pc:docMk/>
          <pc:sldMk cId="3288782531" sldId="367"/>
        </pc:sldMkLst>
        <pc:spChg chg="mod">
          <ac:chgData name="우진" userId="9582adb9-1cfb-4bfc-ba4a-ef961b8e73d6" providerId="ADAL" clId="{CA87A742-1856-4C5F-9AE9-4DCFBE341BB6}" dt="2021-10-25T13:38:10.891" v="3524" actId="20577"/>
          <ac:spMkLst>
            <pc:docMk/>
            <pc:sldMk cId="3288782531" sldId="36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54:22.902" v="3889" actId="20577"/>
          <ac:spMkLst>
            <pc:docMk/>
            <pc:sldMk cId="3288782531" sldId="36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4:25.731" v="3890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3:56:48.467" v="3946" actId="14100"/>
        <pc:sldMkLst>
          <pc:docMk/>
          <pc:sldMk cId="2940281285" sldId="368"/>
        </pc:sldMkLst>
        <pc:spChg chg="mod">
          <ac:chgData name="우진" userId="9582adb9-1cfb-4bfc-ba4a-ef961b8e73d6" providerId="ADAL" clId="{CA87A742-1856-4C5F-9AE9-4DCFBE341BB6}" dt="2021-10-25T13:55:29.936" v="3929" actId="20577"/>
          <ac:spMkLst>
            <pc:docMk/>
            <pc:sldMk cId="2940281285" sldId="36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3:55:04.133" v="3922" actId="478"/>
          <ac:picMkLst>
            <pc:docMk/>
            <pc:sldMk cId="2940281285" sldId="368"/>
            <ac:picMk id="4" creationId="{FBDBA040-171E-4EDB-95E0-E8214837DDC5}"/>
          </ac:picMkLst>
        </pc:picChg>
        <pc:picChg chg="add mod">
          <ac:chgData name="우진" userId="9582adb9-1cfb-4bfc-ba4a-ef961b8e73d6" providerId="ADAL" clId="{CA87A742-1856-4C5F-9AE9-4DCFBE341BB6}" dt="2021-10-25T13:56:48.467" v="3946" actId="14100"/>
          <ac:picMkLst>
            <pc:docMk/>
            <pc:sldMk cId="2940281285" sldId="368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422518606" sldId="368"/>
        </pc:sldMkLst>
      </pc:sldChg>
      <pc:sldChg chg="addSp delSp modSp add mod">
        <pc:chgData name="우진" userId="9582adb9-1cfb-4bfc-ba4a-ef961b8e73d6" providerId="ADAL" clId="{CA87A742-1856-4C5F-9AE9-4DCFBE341BB6}" dt="2021-10-25T13:58:22.546" v="3948" actId="1076"/>
        <pc:sldMkLst>
          <pc:docMk/>
          <pc:sldMk cId="542168297" sldId="369"/>
        </pc:sldMkLst>
        <pc:spChg chg="mod">
          <ac:chgData name="우진" userId="9582adb9-1cfb-4bfc-ba4a-ef961b8e73d6" providerId="ADAL" clId="{CA87A742-1856-4C5F-9AE9-4DCFBE341BB6}" dt="2021-10-25T13:55:51.475" v="3933" actId="6549"/>
          <ac:spMkLst>
            <pc:docMk/>
            <pc:sldMk cId="542168297" sldId="369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8:22.546" v="3948" actId="1076"/>
          <ac:picMkLst>
            <pc:docMk/>
            <pc:sldMk cId="542168297" sldId="369"/>
            <ac:picMk id="4" creationId="{3DCA1478-0C66-4CA8-8CC3-40E9EFB24B60}"/>
          </ac:picMkLst>
        </pc:picChg>
        <pc:picChg chg="del">
          <ac:chgData name="우진" userId="9582adb9-1cfb-4bfc-ba4a-ef961b8e73d6" providerId="ADAL" clId="{CA87A742-1856-4C5F-9AE9-4DCFBE341BB6}" dt="2021-10-25T13:55:37.443" v="3931" actId="478"/>
          <ac:picMkLst>
            <pc:docMk/>
            <pc:sldMk cId="542168297" sldId="369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80818098" sldId="369"/>
        </pc:sldMkLst>
      </pc:sldChg>
      <pc:sldChg chg="addSp modSp add mod">
        <pc:chgData name="우진" userId="9582adb9-1cfb-4bfc-ba4a-ef961b8e73d6" providerId="ADAL" clId="{CA87A742-1856-4C5F-9AE9-4DCFBE341BB6}" dt="2021-10-25T14:45:14.862" v="4482" actId="1076"/>
        <pc:sldMkLst>
          <pc:docMk/>
          <pc:sldMk cId="779520926" sldId="370"/>
        </pc:sldMkLst>
        <pc:spChg chg="mod">
          <ac:chgData name="우진" userId="9582adb9-1cfb-4bfc-ba4a-ef961b8e73d6" providerId="ADAL" clId="{CA87A742-1856-4C5F-9AE9-4DCFBE341BB6}" dt="2021-10-25T13:59:49.661" v="3976" actId="20577"/>
          <ac:spMkLst>
            <pc:docMk/>
            <pc:sldMk cId="779520926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CA87A742-1856-4C5F-9AE9-4DCFBE341BB6}" dt="2021-10-25T14:45:14.862" v="4482" actId="1076"/>
          <ac:spMkLst>
            <pc:docMk/>
            <pc:sldMk cId="779520926" sldId="370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3:35.582" v="4450" actId="20577"/>
          <ac:spMkLst>
            <pc:docMk/>
            <pc:sldMk cId="779520926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4:43:00.313" v="4419" actId="1076"/>
          <ac:picMkLst>
            <pc:docMk/>
            <pc:sldMk cId="779520926" sldId="370"/>
            <ac:picMk id="4" creationId="{2CF1A9E7-B5DC-4DCD-A0AE-430CC3627260}"/>
          </ac:picMkLst>
        </pc:picChg>
        <pc:picChg chg="add mod">
          <ac:chgData name="우진" userId="9582adb9-1cfb-4bfc-ba4a-ef961b8e73d6" providerId="ADAL" clId="{CA87A742-1856-4C5F-9AE9-4DCFBE341BB6}" dt="2021-10-25T14:44:34.344" v="4454" actId="208"/>
          <ac:picMkLst>
            <pc:docMk/>
            <pc:sldMk cId="779520926" sldId="370"/>
            <ac:picMk id="6" creationId="{87ED2440-C1A1-458A-90EB-E266FE177F65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910427921" sldId="370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797855511" sldId="371"/>
        </pc:sldMkLst>
      </pc:sldChg>
      <pc:sldChg chg="addSp delSp modSp add mod">
        <pc:chgData name="우진" userId="9582adb9-1cfb-4bfc-ba4a-ef961b8e73d6" providerId="ADAL" clId="{CA87A742-1856-4C5F-9AE9-4DCFBE341BB6}" dt="2021-10-25T14:50:00.508" v="4915" actId="1076"/>
        <pc:sldMkLst>
          <pc:docMk/>
          <pc:sldMk cId="2093650985" sldId="371"/>
        </pc:sldMkLst>
        <pc:spChg chg="del">
          <ac:chgData name="우진" userId="9582adb9-1cfb-4bfc-ba4a-ef961b8e73d6" providerId="ADAL" clId="{CA87A742-1856-4C5F-9AE9-4DCFBE341BB6}" dt="2021-10-25T14:45:33.545" v="4484" actId="478"/>
          <ac:spMkLst>
            <pc:docMk/>
            <pc:sldMk cId="2093650985" sldId="371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9:18.266" v="4913" actId="6549"/>
          <ac:spMkLst>
            <pc:docMk/>
            <pc:sldMk cId="2093650985" sldId="371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4:45:34.423" v="4486" actId="478"/>
          <ac:picMkLst>
            <pc:docMk/>
            <pc:sldMk cId="2093650985" sldId="371"/>
            <ac:picMk id="4" creationId="{2CF1A9E7-B5DC-4DCD-A0AE-430CC3627260}"/>
          </ac:picMkLst>
        </pc:picChg>
        <pc:picChg chg="del">
          <ac:chgData name="우진" userId="9582adb9-1cfb-4bfc-ba4a-ef961b8e73d6" providerId="ADAL" clId="{CA87A742-1856-4C5F-9AE9-4DCFBE341BB6}" dt="2021-10-25T14:45:34.101" v="4485" actId="478"/>
          <ac:picMkLst>
            <pc:docMk/>
            <pc:sldMk cId="2093650985" sldId="371"/>
            <ac:picMk id="6" creationId="{87ED2440-C1A1-458A-90EB-E266FE177F65}"/>
          </ac:picMkLst>
        </pc:picChg>
        <pc:picChg chg="add mod">
          <ac:chgData name="우진" userId="9582adb9-1cfb-4bfc-ba4a-ef961b8e73d6" providerId="ADAL" clId="{CA87A742-1856-4C5F-9AE9-4DCFBE341BB6}" dt="2021-10-25T14:50:00.508" v="4915" actId="1076"/>
          <ac:picMkLst>
            <pc:docMk/>
            <pc:sldMk cId="2093650985" sldId="371"/>
            <ac:picMk id="9" creationId="{A80D897D-D251-4A9C-B1E1-D67028BF210F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5:40:40.287" v="5854" actId="1076"/>
        <pc:sldMkLst>
          <pc:docMk/>
          <pc:sldMk cId="3315318474" sldId="372"/>
        </pc:sldMkLst>
        <pc:spChg chg="mod">
          <ac:chgData name="우진" userId="9582adb9-1cfb-4bfc-ba4a-ef961b8e73d6" providerId="ADAL" clId="{CA87A742-1856-4C5F-9AE9-4DCFBE341BB6}" dt="2021-10-25T14:50:14.464" v="4934" actId="20577"/>
          <ac:spMkLst>
            <pc:docMk/>
            <pc:sldMk cId="3315318474" sldId="37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40:31.275" v="5853" actId="20577"/>
          <ac:spMkLst>
            <pc:docMk/>
            <pc:sldMk cId="3315318474" sldId="372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0:40.287" v="5854" actId="1076"/>
          <ac:picMkLst>
            <pc:docMk/>
            <pc:sldMk cId="3315318474" sldId="372"/>
            <ac:picMk id="4" creationId="{93487636-175E-43DE-87EB-E09B356150F2}"/>
          </ac:picMkLst>
        </pc:picChg>
        <pc:picChg chg="del">
          <ac:chgData name="우진" userId="9582adb9-1cfb-4bfc-ba4a-ef961b8e73d6" providerId="ADAL" clId="{CA87A742-1856-4C5F-9AE9-4DCFBE341BB6}" dt="2021-10-25T14:50:06.136" v="4917" actId="478"/>
          <ac:picMkLst>
            <pc:docMk/>
            <pc:sldMk cId="3315318474" sldId="372"/>
            <ac:picMk id="9" creationId="{A80D897D-D251-4A9C-B1E1-D67028BF210F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204516036" sldId="372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547679156" sldId="373"/>
        </pc:sldMkLst>
      </pc:sldChg>
      <pc:sldChg chg="addSp delSp modSp add mod">
        <pc:chgData name="우진" userId="9582adb9-1cfb-4bfc-ba4a-ef961b8e73d6" providerId="ADAL" clId="{CA87A742-1856-4C5F-9AE9-4DCFBE341BB6}" dt="2021-10-25T15:52:23.399" v="6555" actId="20577"/>
        <pc:sldMkLst>
          <pc:docMk/>
          <pc:sldMk cId="4198891303" sldId="373"/>
        </pc:sldMkLst>
        <pc:spChg chg="mod">
          <ac:chgData name="우진" userId="9582adb9-1cfb-4bfc-ba4a-ef961b8e73d6" providerId="ADAL" clId="{CA87A742-1856-4C5F-9AE9-4DCFBE341BB6}" dt="2021-10-25T15:38:19.329" v="5679" actId="6549"/>
          <ac:spMkLst>
            <pc:docMk/>
            <pc:sldMk cId="4198891303" sldId="37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52:23.399" v="6555" actId="20577"/>
          <ac:spMkLst>
            <pc:docMk/>
            <pc:sldMk cId="4198891303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3:06.481" v="6131" actId="208"/>
          <ac:picMkLst>
            <pc:docMk/>
            <pc:sldMk cId="4198891303" sldId="373"/>
            <ac:picMk id="4" creationId="{8AA6F297-8A7C-4610-9AF6-2B659CDB1E54}"/>
          </ac:picMkLst>
        </pc:picChg>
        <pc:picChg chg="del">
          <ac:chgData name="우진" userId="9582adb9-1cfb-4bfc-ba4a-ef961b8e73d6" providerId="ADAL" clId="{CA87A742-1856-4C5F-9AE9-4DCFBE341BB6}" dt="2021-10-25T15:38:21.255" v="5680" actId="478"/>
          <ac:picMkLst>
            <pc:docMk/>
            <pc:sldMk cId="4198891303" sldId="373"/>
            <ac:picMk id="9" creationId="{A80D897D-D251-4A9C-B1E1-D67028BF210F}"/>
          </ac:picMkLst>
        </pc:picChg>
      </pc:sldChg>
      <pc:sldChg chg="delSp modSp add mod">
        <pc:chgData name="우진" userId="9582adb9-1cfb-4bfc-ba4a-ef961b8e73d6" providerId="ADAL" clId="{CA87A742-1856-4C5F-9AE9-4DCFBE341BB6}" dt="2021-10-25T15:51:49.936" v="6423" actId="20577"/>
        <pc:sldMkLst>
          <pc:docMk/>
          <pc:sldMk cId="316801691" sldId="374"/>
        </pc:sldMkLst>
        <pc:spChg chg="mod">
          <ac:chgData name="우진" userId="9582adb9-1cfb-4bfc-ba4a-ef961b8e73d6" providerId="ADAL" clId="{CA87A742-1856-4C5F-9AE9-4DCFBE341BB6}" dt="2021-10-25T15:51:49.936" v="6423" actId="20577"/>
          <ac:spMkLst>
            <pc:docMk/>
            <pc:sldMk cId="316801691" sldId="37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5:49:12.024" v="6332" actId="478"/>
          <ac:picMkLst>
            <pc:docMk/>
            <pc:sldMk cId="316801691" sldId="374"/>
            <ac:picMk id="4" creationId="{8AA6F297-8A7C-4610-9AF6-2B659CDB1E54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666928963" sldId="374"/>
        </pc:sldMkLst>
      </pc:sldChg>
      <pc:sldChg chg="modSp add mod">
        <pc:chgData name="우진" userId="9582adb9-1cfb-4bfc-ba4a-ef961b8e73d6" providerId="ADAL" clId="{CA87A742-1856-4C5F-9AE9-4DCFBE341BB6}" dt="2021-10-25T16:09:42.082" v="7822" actId="20577"/>
        <pc:sldMkLst>
          <pc:docMk/>
          <pc:sldMk cId="530341251" sldId="375"/>
        </pc:sldMkLst>
        <pc:spChg chg="mod">
          <ac:chgData name="우진" userId="9582adb9-1cfb-4bfc-ba4a-ef961b8e73d6" providerId="ADAL" clId="{CA87A742-1856-4C5F-9AE9-4DCFBE341BB6}" dt="2021-10-25T15:52:49.716" v="6573" actId="20577"/>
          <ac:spMkLst>
            <pc:docMk/>
            <pc:sldMk cId="530341251" sldId="37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09:42.082" v="7822" actId="20577"/>
          <ac:spMkLst>
            <pc:docMk/>
            <pc:sldMk cId="530341251" sldId="37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876150517" sldId="375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39095590" sldId="376"/>
        </pc:sldMkLst>
      </pc:sldChg>
      <pc:sldChg chg="modSp add del mod">
        <pc:chgData name="우진" userId="9582adb9-1cfb-4bfc-ba4a-ef961b8e73d6" providerId="ADAL" clId="{CA87A742-1856-4C5F-9AE9-4DCFBE341BB6}" dt="2021-10-26T12:12:56.210" v="14723" actId="47"/>
        <pc:sldMkLst>
          <pc:docMk/>
          <pc:sldMk cId="3709901468" sldId="376"/>
        </pc:sldMkLst>
        <pc:spChg chg="mod">
          <ac:chgData name="우진" userId="9582adb9-1cfb-4bfc-ba4a-ef961b8e73d6" providerId="ADAL" clId="{CA87A742-1856-4C5F-9AE9-4DCFBE341BB6}" dt="2021-10-25T16:09:57.684" v="7842" actId="20577"/>
          <ac:spMkLst>
            <pc:docMk/>
            <pc:sldMk cId="3709901468" sldId="37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10:31.775" v="7867" actId="20577"/>
          <ac:spMkLst>
            <pc:docMk/>
            <pc:sldMk cId="3709901468" sldId="37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59270737" sldId="377"/>
        </pc:sldMkLst>
      </pc:sldChg>
      <pc:sldChg chg="modSp add mod">
        <pc:chgData name="우진" userId="9582adb9-1cfb-4bfc-ba4a-ef961b8e73d6" providerId="ADAL" clId="{CA87A742-1856-4C5F-9AE9-4DCFBE341BB6}" dt="2021-10-26T00:43:03.161" v="8609" actId="20577"/>
        <pc:sldMkLst>
          <pc:docMk/>
          <pc:sldMk cId="1991869254" sldId="377"/>
        </pc:sldMkLst>
        <pc:spChg chg="mod">
          <ac:chgData name="우진" userId="9582adb9-1cfb-4bfc-ba4a-ef961b8e73d6" providerId="ADAL" clId="{CA87A742-1856-4C5F-9AE9-4DCFBE341BB6}" dt="2021-10-26T00:31:48.848" v="7890" actId="6549"/>
          <ac:spMkLst>
            <pc:docMk/>
            <pc:sldMk cId="1991869254" sldId="37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0:43:03.161" v="8609" actId="20577"/>
          <ac:spMkLst>
            <pc:docMk/>
            <pc:sldMk cId="1991869254" sldId="377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38068743" sldId="378"/>
        </pc:sldMkLst>
      </pc:sldChg>
      <pc:sldChg chg="modSp add mod">
        <pc:chgData name="우진" userId="9582adb9-1cfb-4bfc-ba4a-ef961b8e73d6" providerId="ADAL" clId="{CA87A742-1856-4C5F-9AE9-4DCFBE341BB6}" dt="2021-10-26T01:25:19.762" v="9303" actId="20577"/>
        <pc:sldMkLst>
          <pc:docMk/>
          <pc:sldMk cId="2640767177" sldId="378"/>
        </pc:sldMkLst>
        <pc:spChg chg="mod">
          <ac:chgData name="우진" userId="9582adb9-1cfb-4bfc-ba4a-ef961b8e73d6" providerId="ADAL" clId="{CA87A742-1856-4C5F-9AE9-4DCFBE341BB6}" dt="2021-10-26T00:43:59.060" v="8632" actId="6549"/>
          <ac:spMkLst>
            <pc:docMk/>
            <pc:sldMk cId="2640767177" sldId="37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25:19.762" v="9303" actId="20577"/>
          <ac:spMkLst>
            <pc:docMk/>
            <pc:sldMk cId="2640767177" sldId="378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CA87A742-1856-4C5F-9AE9-4DCFBE341BB6}" dt="2021-10-26T01:36:19.358" v="10144" actId="20577"/>
        <pc:sldMkLst>
          <pc:docMk/>
          <pc:sldMk cId="3979013761" sldId="379"/>
        </pc:sldMkLst>
        <pc:spChg chg="mod">
          <ac:chgData name="우진" userId="9582adb9-1cfb-4bfc-ba4a-ef961b8e73d6" providerId="ADAL" clId="{CA87A742-1856-4C5F-9AE9-4DCFBE341BB6}" dt="2021-10-26T01:36:19.358" v="10144" actId="20577"/>
          <ac:spMkLst>
            <pc:docMk/>
            <pc:sldMk cId="3979013761" sldId="379"/>
            <ac:spMk id="8" creationId="{05C75034-8643-440A-A62F-1F002C609528}"/>
          </ac:spMkLst>
        </pc:spChg>
      </pc:sldChg>
      <pc:sldChg chg="addSp modSp add mod">
        <pc:chgData name="우진" userId="9582adb9-1cfb-4bfc-ba4a-ef961b8e73d6" providerId="ADAL" clId="{CA87A742-1856-4C5F-9AE9-4DCFBE341BB6}" dt="2021-10-26T01:49:03.035" v="10651" actId="1076"/>
        <pc:sldMkLst>
          <pc:docMk/>
          <pc:sldMk cId="4282792923" sldId="380"/>
        </pc:sldMkLst>
        <pc:spChg chg="mod">
          <ac:chgData name="우진" userId="9582adb9-1cfb-4bfc-ba4a-ef961b8e73d6" providerId="ADAL" clId="{CA87A742-1856-4C5F-9AE9-4DCFBE341BB6}" dt="2021-10-26T01:48:50.239" v="10649"/>
          <ac:spMkLst>
            <pc:docMk/>
            <pc:sldMk cId="4282792923" sldId="38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1:49:03.035" v="10651" actId="1076"/>
          <ac:picMkLst>
            <pc:docMk/>
            <pc:sldMk cId="4282792923" sldId="380"/>
            <ac:picMk id="4" creationId="{96F7E595-0C62-40DD-8F6D-A4E95CF5E5F7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21:31.643" v="11254" actId="478"/>
        <pc:sldMkLst>
          <pc:docMk/>
          <pc:sldMk cId="418895818" sldId="381"/>
        </pc:sldMkLst>
        <pc:spChg chg="mod">
          <ac:chgData name="우진" userId="9582adb9-1cfb-4bfc-ba4a-ef961b8e73d6" providerId="ADAL" clId="{CA87A742-1856-4C5F-9AE9-4DCFBE341BB6}" dt="2021-10-26T01:50:53.248" v="10717" actId="14100"/>
          <ac:spMkLst>
            <pc:docMk/>
            <pc:sldMk cId="418895818" sldId="381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58:40.235" v="11188" actId="20577"/>
          <ac:spMkLst>
            <pc:docMk/>
            <pc:sldMk cId="418895818" sldId="381"/>
            <ac:spMk id="8" creationId="{05C75034-8643-440A-A62F-1F002C609528}"/>
          </ac:spMkLst>
        </pc:spChg>
        <pc:picChg chg="add del mod">
          <ac:chgData name="우진" userId="9582adb9-1cfb-4bfc-ba4a-ef961b8e73d6" providerId="ADAL" clId="{CA87A742-1856-4C5F-9AE9-4DCFBE341BB6}" dt="2021-10-26T02:21:31.643" v="11254" actId="478"/>
          <ac:picMkLst>
            <pc:docMk/>
            <pc:sldMk cId="418895818" sldId="381"/>
            <ac:picMk id="4" creationId="{BF03A16F-1FBD-4111-B5D6-D51C19BEF53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30:40.171" v="11927" actId="20577"/>
        <pc:sldMkLst>
          <pc:docMk/>
          <pc:sldMk cId="2467789461" sldId="382"/>
        </pc:sldMkLst>
        <pc:spChg chg="mod">
          <ac:chgData name="우진" userId="9582adb9-1cfb-4bfc-ba4a-ef961b8e73d6" providerId="ADAL" clId="{CA87A742-1856-4C5F-9AE9-4DCFBE341BB6}" dt="2021-10-26T02:20:42.387" v="11252" actId="20577"/>
          <ac:spMkLst>
            <pc:docMk/>
            <pc:sldMk cId="2467789461" sldId="38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30:40.171" v="11927" actId="20577"/>
          <ac:spMkLst>
            <pc:docMk/>
            <pc:sldMk cId="2467789461" sldId="382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21:36.217" v="11255" actId="478"/>
          <ac:picMkLst>
            <pc:docMk/>
            <pc:sldMk cId="2467789461" sldId="382"/>
            <ac:picMk id="4" creationId="{BF03A16F-1FBD-4111-B5D6-D51C19BEF536}"/>
          </ac:picMkLst>
        </pc:picChg>
        <pc:picChg chg="add mod">
          <ac:chgData name="우진" userId="9582adb9-1cfb-4bfc-ba4a-ef961b8e73d6" providerId="ADAL" clId="{CA87A742-1856-4C5F-9AE9-4DCFBE341BB6}" dt="2021-10-26T02:22:09.485" v="11262" actId="1076"/>
          <ac:picMkLst>
            <pc:docMk/>
            <pc:sldMk cId="2467789461" sldId="382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57:02.700" v="12367" actId="20577"/>
        <pc:sldMkLst>
          <pc:docMk/>
          <pc:sldMk cId="2796382080" sldId="383"/>
        </pc:sldMkLst>
        <pc:spChg chg="mod">
          <ac:chgData name="우진" userId="9582adb9-1cfb-4bfc-ba4a-ef961b8e73d6" providerId="ADAL" clId="{CA87A742-1856-4C5F-9AE9-4DCFBE341BB6}" dt="2021-10-26T02:32:45.818" v="12009" actId="14100"/>
          <ac:spMkLst>
            <pc:docMk/>
            <pc:sldMk cId="2796382080" sldId="38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57:02.700" v="12367" actId="20577"/>
          <ac:spMkLst>
            <pc:docMk/>
            <pc:sldMk cId="2796382080" sldId="38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2:33:43.413" v="12016" actId="1076"/>
          <ac:picMkLst>
            <pc:docMk/>
            <pc:sldMk cId="2796382080" sldId="383"/>
            <ac:picMk id="4" creationId="{3DD74A39-3ECC-4422-8548-9924FC7FEDCF}"/>
          </ac:picMkLst>
        </pc:picChg>
        <pc:picChg chg="del">
          <ac:chgData name="우진" userId="9582adb9-1cfb-4bfc-ba4a-ef961b8e73d6" providerId="ADAL" clId="{CA87A742-1856-4C5F-9AE9-4DCFBE341BB6}" dt="2021-10-26T02:33:33.086" v="12010" actId="478"/>
          <ac:picMkLst>
            <pc:docMk/>
            <pc:sldMk cId="2796382080" sldId="383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08:13.724" v="12686" actId="20577"/>
        <pc:sldMkLst>
          <pc:docMk/>
          <pc:sldMk cId="3493672055" sldId="384"/>
        </pc:sldMkLst>
        <pc:spChg chg="mod">
          <ac:chgData name="우진" userId="9582adb9-1cfb-4bfc-ba4a-ef961b8e73d6" providerId="ADAL" clId="{CA87A742-1856-4C5F-9AE9-4DCFBE341BB6}" dt="2021-10-26T04:08:13.724" v="12686" actId="20577"/>
          <ac:spMkLst>
            <pc:docMk/>
            <pc:sldMk cId="3493672055" sldId="38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57:18.304" v="12369" actId="478"/>
          <ac:picMkLst>
            <pc:docMk/>
            <pc:sldMk cId="3493672055" sldId="384"/>
            <ac:picMk id="4" creationId="{3DD74A39-3ECC-4422-8548-9924FC7FEDCF}"/>
          </ac:picMkLst>
        </pc:picChg>
        <pc:picChg chg="add mod">
          <ac:chgData name="우진" userId="9582adb9-1cfb-4bfc-ba4a-ef961b8e73d6" providerId="ADAL" clId="{CA87A742-1856-4C5F-9AE9-4DCFBE341BB6}" dt="2021-10-26T02:57:24.885" v="12373" actId="208"/>
          <ac:picMkLst>
            <pc:docMk/>
            <pc:sldMk cId="3493672055" sldId="384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33:32.854" v="13187" actId="20577"/>
        <pc:sldMkLst>
          <pc:docMk/>
          <pc:sldMk cId="2062955460" sldId="385"/>
        </pc:sldMkLst>
        <pc:spChg chg="mod">
          <ac:chgData name="우진" userId="9582adb9-1cfb-4bfc-ba4a-ef961b8e73d6" providerId="ADAL" clId="{CA87A742-1856-4C5F-9AE9-4DCFBE341BB6}" dt="2021-10-26T04:25:35.043" v="12746" actId="14100"/>
          <ac:spMkLst>
            <pc:docMk/>
            <pc:sldMk cId="2062955460" sldId="38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33:32.854" v="13187" actId="20577"/>
          <ac:spMkLst>
            <pc:docMk/>
            <pc:sldMk cId="2062955460" sldId="385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29:14.967" v="12751" actId="208"/>
          <ac:picMkLst>
            <pc:docMk/>
            <pc:sldMk cId="2062955460" sldId="385"/>
            <ac:picMk id="4" creationId="{8A316444-36C7-43C3-B568-6462613541B0}"/>
          </ac:picMkLst>
        </pc:picChg>
        <pc:picChg chg="del">
          <ac:chgData name="우진" userId="9582adb9-1cfb-4bfc-ba4a-ef961b8e73d6" providerId="ADAL" clId="{CA87A742-1856-4C5F-9AE9-4DCFBE341BB6}" dt="2021-10-26T04:29:09.282" v="12747" actId="478"/>
          <ac:picMkLst>
            <pc:docMk/>
            <pc:sldMk cId="2062955460" sldId="385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0:46.113" v="13494" actId="22"/>
        <pc:sldMkLst>
          <pc:docMk/>
          <pc:sldMk cId="2729164047" sldId="386"/>
        </pc:sldMkLst>
        <pc:spChg chg="mod">
          <ac:chgData name="우진" userId="9582adb9-1cfb-4bfc-ba4a-ef961b8e73d6" providerId="ADAL" clId="{CA87A742-1856-4C5F-9AE9-4DCFBE341BB6}" dt="2021-10-26T04:34:17.385" v="13261" actId="14100"/>
          <ac:spMkLst>
            <pc:docMk/>
            <pc:sldMk cId="2729164047" sldId="38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40:37.045" v="13492" actId="20577"/>
          <ac:spMkLst>
            <pc:docMk/>
            <pc:sldMk cId="2729164047" sldId="386"/>
            <ac:spMk id="8" creationId="{05C75034-8643-440A-A62F-1F002C609528}"/>
          </ac:spMkLst>
        </pc:spChg>
        <pc:spChg chg="add del">
          <ac:chgData name="우진" userId="9582adb9-1cfb-4bfc-ba4a-ef961b8e73d6" providerId="ADAL" clId="{CA87A742-1856-4C5F-9AE9-4DCFBE341BB6}" dt="2021-10-26T04:50:46.113" v="13494" actId="22"/>
          <ac:spMkLst>
            <pc:docMk/>
            <pc:sldMk cId="2729164047" sldId="386"/>
            <ac:spMk id="9" creationId="{1A964F57-D5A2-49A9-9B92-4A43CB699CED}"/>
          </ac:spMkLst>
        </pc:spChg>
        <pc:picChg chg="del">
          <ac:chgData name="우진" userId="9582adb9-1cfb-4bfc-ba4a-ef961b8e73d6" providerId="ADAL" clId="{CA87A742-1856-4C5F-9AE9-4DCFBE341BB6}" dt="2021-10-26T04:34:47.075" v="13262" actId="478"/>
          <ac:picMkLst>
            <pc:docMk/>
            <pc:sldMk cId="2729164047" sldId="386"/>
            <ac:picMk id="4" creationId="{8A316444-36C7-43C3-B568-6462613541B0}"/>
          </ac:picMkLst>
        </pc:picChg>
        <pc:picChg chg="add mod">
          <ac:chgData name="우진" userId="9582adb9-1cfb-4bfc-ba4a-ef961b8e73d6" providerId="ADAL" clId="{CA87A742-1856-4C5F-9AE9-4DCFBE341BB6}" dt="2021-10-26T04:36:26.305" v="13266" actId="208"/>
          <ac:picMkLst>
            <pc:docMk/>
            <pc:sldMk cId="2729164047" sldId="386"/>
            <ac:picMk id="5" creationId="{B3BCC664-A7CB-42A2-BDFB-943471BB57E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8:03.871" v="13914" actId="20577"/>
        <pc:sldMkLst>
          <pc:docMk/>
          <pc:sldMk cId="3789448827" sldId="387"/>
        </pc:sldMkLst>
        <pc:spChg chg="mod">
          <ac:chgData name="우진" userId="9582adb9-1cfb-4bfc-ba4a-ef961b8e73d6" providerId="ADAL" clId="{CA87A742-1856-4C5F-9AE9-4DCFBE341BB6}" dt="2021-10-26T04:51:10.427" v="13541" actId="14100"/>
          <ac:spMkLst>
            <pc:docMk/>
            <pc:sldMk cId="3789448827" sldId="38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58:03.871" v="13914" actId="20577"/>
          <ac:spMkLst>
            <pc:docMk/>
            <pc:sldMk cId="3789448827" sldId="38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52:21.232" v="13549" actId="1076"/>
          <ac:picMkLst>
            <pc:docMk/>
            <pc:sldMk cId="3789448827" sldId="387"/>
            <ac:picMk id="4" creationId="{55C5CD70-3780-426E-ACDD-B0AB22950A59}"/>
          </ac:picMkLst>
        </pc:picChg>
        <pc:picChg chg="del">
          <ac:chgData name="우진" userId="9582adb9-1cfb-4bfc-ba4a-ef961b8e73d6" providerId="ADAL" clId="{CA87A742-1856-4C5F-9AE9-4DCFBE341BB6}" dt="2021-10-26T04:51:46.073" v="13542" actId="478"/>
          <ac:picMkLst>
            <pc:docMk/>
            <pc:sldMk cId="3789448827" sldId="387"/>
            <ac:picMk id="5" creationId="{B3BCC664-A7CB-42A2-BDFB-943471BB57E6}"/>
          </ac:picMkLst>
        </pc:picChg>
      </pc:sldChg>
      <pc:sldChg chg="delSp modSp add mod">
        <pc:chgData name="우진" userId="9582adb9-1cfb-4bfc-ba4a-ef961b8e73d6" providerId="ADAL" clId="{CA87A742-1856-4C5F-9AE9-4DCFBE341BB6}" dt="2021-10-26T05:04:53.214" v="14721" actId="20577"/>
        <pc:sldMkLst>
          <pc:docMk/>
          <pc:sldMk cId="3034155720" sldId="388"/>
        </pc:sldMkLst>
        <pc:spChg chg="mod">
          <ac:chgData name="우진" userId="9582adb9-1cfb-4bfc-ba4a-ef961b8e73d6" providerId="ADAL" clId="{CA87A742-1856-4C5F-9AE9-4DCFBE341BB6}" dt="2021-10-26T04:58:30.591" v="13938" actId="20577"/>
          <ac:spMkLst>
            <pc:docMk/>
            <pc:sldMk cId="3034155720" sldId="38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5:04:53.214" v="14721" actId="20577"/>
          <ac:spMkLst>
            <pc:docMk/>
            <pc:sldMk cId="3034155720" sldId="38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4:58:32.254" v="13939" actId="478"/>
          <ac:picMkLst>
            <pc:docMk/>
            <pc:sldMk cId="3034155720" sldId="388"/>
            <ac:picMk id="4" creationId="{55C5CD70-3780-426E-ACDD-B0AB22950A59}"/>
          </ac:picMkLst>
        </pc:picChg>
      </pc:sldChg>
      <pc:sldMasterChg chg="modSp mod">
        <pc:chgData name="우진" userId="9582adb9-1cfb-4bfc-ba4a-ef961b8e73d6" providerId="ADAL" clId="{CA87A742-1856-4C5F-9AE9-4DCFBE341BB6}" dt="2021-10-26T12:13:31.563" v="14727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CA87A742-1856-4C5F-9AE9-4DCFBE341BB6}" dt="2021-10-26T12:13:31.563" v="14727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94E190F0-1DC4-4699-8012-E4B143ED841D}"/>
    <pc:docChg chg="undo custSel modSld sldOrd modMainMaster addSection modSection">
      <pc:chgData name="우진" userId="9582adb9-1cfb-4bfc-ba4a-ef961b8e73d6" providerId="ADAL" clId="{94E190F0-1DC4-4699-8012-E4B143ED841D}" dt="2021-10-28T12:41:38.517" v="2235" actId="20577"/>
      <pc:docMkLst>
        <pc:docMk/>
      </pc:docMkLst>
      <pc:sldChg chg="modSp mod">
        <pc:chgData name="우진" userId="9582adb9-1cfb-4bfc-ba4a-ef961b8e73d6" providerId="ADAL" clId="{94E190F0-1DC4-4699-8012-E4B143ED841D}" dt="2021-10-28T12:24:37.508" v="2197" actId="20577"/>
        <pc:sldMkLst>
          <pc:docMk/>
          <pc:sldMk cId="0" sldId="257"/>
        </pc:sldMkLst>
        <pc:spChg chg="mod">
          <ac:chgData name="우진" userId="9582adb9-1cfb-4bfc-ba4a-ef961b8e73d6" providerId="ADAL" clId="{94E190F0-1DC4-4699-8012-E4B143ED841D}" dt="2021-10-28T12:24:37.508" v="219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84915145" sldId="349"/>
        </pc:sldMkLst>
      </pc:sldChg>
      <pc:sldChg chg="modNotesTx">
        <pc:chgData name="우진" userId="9582adb9-1cfb-4bfc-ba4a-ef961b8e73d6" providerId="ADAL" clId="{94E190F0-1DC4-4699-8012-E4B143ED841D}" dt="2021-10-27T00:37:57.634" v="0"/>
        <pc:sldMkLst>
          <pc:docMk/>
          <pc:sldMk cId="660916788" sldId="350"/>
        </pc:sldMkLst>
      </pc:sldChg>
      <pc:sldChg chg="modNotesTx">
        <pc:chgData name="우진" userId="9582adb9-1cfb-4bfc-ba4a-ef961b8e73d6" providerId="ADAL" clId="{94E190F0-1DC4-4699-8012-E4B143ED841D}" dt="2021-10-27T00:38:03.875" v="1"/>
        <pc:sldMkLst>
          <pc:docMk/>
          <pc:sldMk cId="2865469577" sldId="364"/>
        </pc:sldMkLst>
      </pc:sldChg>
      <pc:sldChg chg="modSp mod modNotesTx">
        <pc:chgData name="우진" userId="9582adb9-1cfb-4bfc-ba4a-ef961b8e73d6" providerId="ADAL" clId="{94E190F0-1DC4-4699-8012-E4B143ED841D}" dt="2021-10-28T12:41:38.517" v="2235" actId="20577"/>
        <pc:sldMkLst>
          <pc:docMk/>
          <pc:sldMk cId="977825474" sldId="366"/>
        </pc:sldMkLst>
        <pc:spChg chg="mod">
          <ac:chgData name="우진" userId="9582adb9-1cfb-4bfc-ba4a-ef961b8e73d6" providerId="ADAL" clId="{94E190F0-1DC4-4699-8012-E4B143ED841D}" dt="2021-10-28T12:38:15.807" v="2221" actId="14100"/>
          <ac:spMkLst>
            <pc:docMk/>
            <pc:sldMk cId="977825474" sldId="366"/>
            <ac:spMk id="8" creationId="{05C75034-8643-440A-A62F-1F002C609528}"/>
          </ac:spMkLst>
        </pc:spChg>
      </pc:sldChg>
      <pc:sldChg chg="addSp delSp mod modNotesTx">
        <pc:chgData name="우진" userId="9582adb9-1cfb-4bfc-ba4a-ef961b8e73d6" providerId="ADAL" clId="{94E190F0-1DC4-4699-8012-E4B143ED841D}" dt="2021-10-27T00:38:15.530" v="5"/>
        <pc:sldMkLst>
          <pc:docMk/>
          <pc:sldMk cId="3288782531" sldId="367"/>
        </pc:sldMkLst>
        <pc:spChg chg="add del">
          <ac:chgData name="우진" userId="9582adb9-1cfb-4bfc-ba4a-ef961b8e73d6" providerId="ADAL" clId="{94E190F0-1DC4-4699-8012-E4B143ED841D}" dt="2021-10-27T00:38:14.878" v="4" actId="22"/>
          <ac:spMkLst>
            <pc:docMk/>
            <pc:sldMk cId="3288782531" sldId="367"/>
            <ac:spMk id="6" creationId="{8D54FE7C-684A-4629-9FCC-5B03B77C0207}"/>
          </ac:spMkLst>
        </pc:spChg>
      </pc:sldChg>
      <pc:sldChg chg="modNotesTx">
        <pc:chgData name="우진" userId="9582adb9-1cfb-4bfc-ba4a-ef961b8e73d6" providerId="ADAL" clId="{94E190F0-1DC4-4699-8012-E4B143ED841D}" dt="2021-10-27T00:38:43.253" v="9" actId="6549"/>
        <pc:sldMkLst>
          <pc:docMk/>
          <pc:sldMk cId="2940281285" sldId="368"/>
        </pc:sldMkLst>
      </pc:sldChg>
      <pc:sldChg chg="modNotesTx">
        <pc:chgData name="우진" userId="9582adb9-1cfb-4bfc-ba4a-ef961b8e73d6" providerId="ADAL" clId="{94E190F0-1DC4-4699-8012-E4B143ED841D}" dt="2021-10-27T00:38:29.611" v="8"/>
        <pc:sldMkLst>
          <pc:docMk/>
          <pc:sldMk cId="542168297" sldId="369"/>
        </pc:sldMkLst>
      </pc:sldChg>
      <pc:sldChg chg="modNotesTx">
        <pc:chgData name="우진" userId="9582adb9-1cfb-4bfc-ba4a-ef961b8e73d6" providerId="ADAL" clId="{94E190F0-1DC4-4699-8012-E4B143ED841D}" dt="2021-10-27T00:38:54.077" v="11"/>
        <pc:sldMkLst>
          <pc:docMk/>
          <pc:sldMk cId="779520926" sldId="370"/>
        </pc:sldMkLst>
      </pc:sldChg>
      <pc:sldChg chg="modNotesTx">
        <pc:chgData name="우진" userId="9582adb9-1cfb-4bfc-ba4a-ef961b8e73d6" providerId="ADAL" clId="{94E190F0-1DC4-4699-8012-E4B143ED841D}" dt="2021-10-27T00:38:49.743" v="10"/>
        <pc:sldMkLst>
          <pc:docMk/>
          <pc:sldMk cId="2093650985" sldId="371"/>
        </pc:sldMkLst>
      </pc:sldChg>
      <pc:sldChg chg="modNotesTx">
        <pc:chgData name="우진" userId="9582adb9-1cfb-4bfc-ba4a-ef961b8e73d6" providerId="ADAL" clId="{94E190F0-1DC4-4699-8012-E4B143ED841D}" dt="2021-10-27T00:39:00.632" v="12"/>
        <pc:sldMkLst>
          <pc:docMk/>
          <pc:sldMk cId="3315318474" sldId="372"/>
        </pc:sldMkLst>
      </pc:sldChg>
      <pc:sldChg chg="modNotesTx">
        <pc:chgData name="우진" userId="9582adb9-1cfb-4bfc-ba4a-ef961b8e73d6" providerId="ADAL" clId="{94E190F0-1DC4-4699-8012-E4B143ED841D}" dt="2021-10-27T00:39:06.461" v="13"/>
        <pc:sldMkLst>
          <pc:docMk/>
          <pc:sldMk cId="4198891303" sldId="373"/>
        </pc:sldMkLst>
      </pc:sldChg>
      <pc:sldChg chg="modNotesTx">
        <pc:chgData name="우진" userId="9582adb9-1cfb-4bfc-ba4a-ef961b8e73d6" providerId="ADAL" clId="{94E190F0-1DC4-4699-8012-E4B143ED841D}" dt="2021-10-27T00:42:45.729" v="118" actId="20577"/>
        <pc:sldMkLst>
          <pc:docMk/>
          <pc:sldMk cId="316801691" sldId="374"/>
        </pc:sldMkLst>
      </pc:sldChg>
      <pc:sldChg chg="modNotesTx">
        <pc:chgData name="우진" userId="9582adb9-1cfb-4bfc-ba4a-ef961b8e73d6" providerId="ADAL" clId="{94E190F0-1DC4-4699-8012-E4B143ED841D}" dt="2021-10-27T00:50:45.803" v="1237" actId="20577"/>
        <pc:sldMkLst>
          <pc:docMk/>
          <pc:sldMk cId="530341251" sldId="375"/>
        </pc:sldMkLst>
      </pc:sldChg>
      <pc:sldChg chg="modNotesTx">
        <pc:chgData name="우진" userId="9582adb9-1cfb-4bfc-ba4a-ef961b8e73d6" providerId="ADAL" clId="{94E190F0-1DC4-4699-8012-E4B143ED841D}" dt="2021-10-27T00:39:29.312" v="20"/>
        <pc:sldMkLst>
          <pc:docMk/>
          <pc:sldMk cId="1991869254" sldId="377"/>
        </pc:sldMkLst>
      </pc:sldChg>
      <pc:sldChg chg="modNotesTx">
        <pc:chgData name="우진" userId="9582adb9-1cfb-4bfc-ba4a-ef961b8e73d6" providerId="ADAL" clId="{94E190F0-1DC4-4699-8012-E4B143ED841D}" dt="2021-10-27T00:53:13.664" v="1641" actId="20577"/>
        <pc:sldMkLst>
          <pc:docMk/>
          <pc:sldMk cId="2640767177" sldId="378"/>
        </pc:sldMkLst>
      </pc:sldChg>
      <pc:sldChg chg="modNotesTx">
        <pc:chgData name="우진" userId="9582adb9-1cfb-4bfc-ba4a-ef961b8e73d6" providerId="ADAL" clId="{94E190F0-1DC4-4699-8012-E4B143ED841D}" dt="2021-10-27T00:55:16.237" v="1800" actId="20577"/>
        <pc:sldMkLst>
          <pc:docMk/>
          <pc:sldMk cId="3979013761" sldId="379"/>
        </pc:sldMkLst>
      </pc:sldChg>
      <pc:sldChg chg="modNotesTx">
        <pc:chgData name="우진" userId="9582adb9-1cfb-4bfc-ba4a-ef961b8e73d6" providerId="ADAL" clId="{94E190F0-1DC4-4699-8012-E4B143ED841D}" dt="2021-10-27T00:57:04.280" v="1819" actId="20577"/>
        <pc:sldMkLst>
          <pc:docMk/>
          <pc:sldMk cId="4282792923" sldId="380"/>
        </pc:sldMkLst>
      </pc:sldChg>
      <pc:sldChg chg="modNotesTx">
        <pc:chgData name="우진" userId="9582adb9-1cfb-4bfc-ba4a-ef961b8e73d6" providerId="ADAL" clId="{94E190F0-1DC4-4699-8012-E4B143ED841D}" dt="2021-10-27T00:59:07.381" v="2174" actId="5793"/>
        <pc:sldMkLst>
          <pc:docMk/>
          <pc:sldMk cId="418895818" sldId="381"/>
        </pc:sldMkLst>
      </pc:sldChg>
      <pc:sldChg chg="modNotesTx">
        <pc:chgData name="우진" userId="9582adb9-1cfb-4bfc-ba4a-ef961b8e73d6" providerId="ADAL" clId="{94E190F0-1DC4-4699-8012-E4B143ED841D}" dt="2021-10-27T00:44:58.557" v="453" actId="20577"/>
        <pc:sldMkLst>
          <pc:docMk/>
          <pc:sldMk cId="1646965808" sldId="389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33516271" sldId="39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09000910" sldId="39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77020924" sldId="39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922870768" sldId="39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170009315" sldId="39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379621835" sldId="40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671298858" sldId="40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085230444" sldId="40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98922555" sldId="40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160518475" sldId="40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99479691" sldId="40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214127318" sldId="406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321963428" sldId="40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41705250" sldId="408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731666109" sldId="41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195269725" sldId="41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276679810" sldId="41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59045010" sldId="41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021422827" sldId="41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94E190F0-1DC4-4699-8012-E4B143ED841D}" dt="2021-10-28T12:25:46.837" v="2204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94E190F0-1DC4-4699-8012-E4B143ED841D}" dt="2021-10-28T12:25:46.837" v="2204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68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48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51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1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57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16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68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5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28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8" y="6113462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/13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nghyuc.wordpress.com/2019/07/26/generalized-advantage-estimation-g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eson.tistory.com/33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Reinforcement Learning for Games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Ch9, Optimizing for Continuous Control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2022/02/04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60840" cy="547142"/>
          </a:xfrm>
        </p:spPr>
        <p:txBody>
          <a:bodyPr/>
          <a:lstStyle/>
          <a:p>
            <a:r>
              <a:rPr lang="en-US" altLang="ko-KR" dirty="0"/>
              <a:t>Using A3C (Asynchronous Advantage Actor-Critic)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에이전트를 실행하며 비동기적으로 공유 네트워크를 업데이트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환경에서 얻은 다양한 데이터로 학습 가능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replay buffer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데이터로 학습이 가능했지만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오래된 데이터 또한 학습에 사용하는 단점 발생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A3C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항상 최신 데이터로만 학습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388E3-298E-44A8-AEE7-32D78FEC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60" y="2384884"/>
            <a:ext cx="3675982" cy="3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740860" cy="547142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Hands-On Reinforcement Learning for Games, Ch 9.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https://yonghyuc.wordpress.com/2019/07/26/generalized-advantage-estimation-gae/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https://daeson.tistory.com/334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99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Reinforcement Learning for Games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Ch9, Optimizing for Continuous Control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Importance Sampling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중요도 샘플링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66068-11E5-42F1-9903-05BD0F4A4342}"/>
                  </a:ext>
                </a:extLst>
              </p:cNvPr>
              <p:cNvSpPr txBox="1"/>
              <p:nvPr/>
            </p:nvSpPr>
            <p:spPr>
              <a:xfrm>
                <a:off x="899592" y="1988840"/>
                <a:ext cx="2445477" cy="558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i="1" kern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5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500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66068-11E5-42F1-9903-05BD0F4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2445477" cy="558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095A4D-6AA2-4EA7-B2CC-8C129D063FD7}"/>
                  </a:ext>
                </a:extLst>
              </p:cNvPr>
              <p:cNvSpPr txBox="1"/>
              <p:nvPr/>
            </p:nvSpPr>
            <p:spPr>
              <a:xfrm>
                <a:off x="1927026" y="2558421"/>
                <a:ext cx="2084993" cy="571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500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 ker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5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kern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500" i="1" ker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ko-KR" sz="15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kern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1500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5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kern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500" kern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095A4D-6AA2-4EA7-B2CC-8C129D063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026" y="2558421"/>
                <a:ext cx="2084993" cy="571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036EAB-DAE6-47A6-8EA2-EBBC78213B6B}"/>
                  </a:ext>
                </a:extLst>
              </p:cNvPr>
              <p:cNvSpPr txBox="1"/>
              <p:nvPr/>
            </p:nvSpPr>
            <p:spPr>
              <a:xfrm>
                <a:off x="1943708" y="3172166"/>
                <a:ext cx="1753750" cy="51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b="0" i="1" kern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5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kern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500" b="0" i="1" kern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15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kern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5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1500" kern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036EAB-DAE6-47A6-8EA2-EBBC7821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3172166"/>
                <a:ext cx="1753750" cy="513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</a:t>
            </a:r>
            <a:r>
              <a:rPr lang="ko-KR" altLang="en-US" dirty="0"/>
              <a:t> </a:t>
            </a:r>
            <a:r>
              <a:rPr lang="en-US" altLang="ko-KR" dirty="0"/>
              <a:t>proximal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optimization(PPO)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이전에 배운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TRPO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복잡하여 구현하기 어렵다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first-order optimization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구현이 쉬우며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TRPO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비슷한 성능이다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E9AE5-B597-46AD-A549-EA99E46E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2035902"/>
            <a:ext cx="5544616" cy="1403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443F77-2E47-4026-8479-A161985B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3611321"/>
            <a:ext cx="7029450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08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</a:t>
            </a:r>
            <a:r>
              <a:rPr lang="ko-KR" altLang="en-US" dirty="0"/>
              <a:t> </a:t>
            </a:r>
            <a:r>
              <a:rPr lang="en-US" altLang="ko-KR" dirty="0"/>
              <a:t>proximal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optimization(PPO)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Actor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Clipped loss function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0DA65-FBBE-4030-B41B-3179AF55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2024844"/>
            <a:ext cx="4314825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F5F8AB-C640-4F97-9AB5-25609907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1" y="3562815"/>
            <a:ext cx="517207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04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PPO and clipped objectives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5FEDC-33EE-48E6-91C7-612D80A6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628800"/>
            <a:ext cx="6084676" cy="46230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B873B8-759F-4FBB-A4EE-6585F10E7614}"/>
              </a:ext>
            </a:extLst>
          </p:cNvPr>
          <p:cNvSpPr/>
          <p:nvPr/>
        </p:nvSpPr>
        <p:spPr>
          <a:xfrm>
            <a:off x="1727684" y="2348880"/>
            <a:ext cx="1620180" cy="1800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69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PPO and clipped objectives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9DF491-1185-4E8D-BAD2-0CCAC4EF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42" y="1447800"/>
            <a:ext cx="6249516" cy="50901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AE2DA5-C904-4ED0-B01C-3B4D100D79CD}"/>
              </a:ext>
            </a:extLst>
          </p:cNvPr>
          <p:cNvSpPr/>
          <p:nvPr/>
        </p:nvSpPr>
        <p:spPr>
          <a:xfrm>
            <a:off x="1727684" y="1952836"/>
            <a:ext cx="1620180" cy="1800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0652-D106-4C60-8E18-B2C708DA93C3}"/>
              </a:ext>
            </a:extLst>
          </p:cNvPr>
          <p:cNvSpPr/>
          <p:nvPr/>
        </p:nvSpPr>
        <p:spPr>
          <a:xfrm>
            <a:off x="1979712" y="2816932"/>
            <a:ext cx="3492388" cy="10801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BDCE6-CD65-43FA-8FF5-4DF5F3D325BF}"/>
              </a:ext>
            </a:extLst>
          </p:cNvPr>
          <p:cNvSpPr txBox="1"/>
          <p:nvPr/>
        </p:nvSpPr>
        <p:spPr>
          <a:xfrm>
            <a:off x="4740940" y="2816041"/>
            <a:ext cx="726481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>
                <a:solidFill>
                  <a:srgbClr val="FF0000"/>
                </a:solidFill>
              </a:rPr>
              <a:t>GAE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Generalized Advantage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TD(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𝝀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87B8DA8-65B0-4678-8CF0-0CD68E4F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52836"/>
            <a:ext cx="4397862" cy="22322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82947C-C4A5-4EC4-B4D2-D43B0BDA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751" y="1954505"/>
            <a:ext cx="2781625" cy="18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Generalized Advantage Estimation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73D526-0823-42A8-AB82-7CAFD7E0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88035"/>
            <a:ext cx="6408204" cy="22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F4B357-A8C2-4766-998C-A4291B42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58429"/>
            <a:ext cx="7236296" cy="21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9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Using PPO with recurrent networks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B605E-E909-4642-B5E7-3959F3D1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97" y="1376772"/>
            <a:ext cx="5532264" cy="52254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EC2C25-FFA8-4A02-AD7D-C4F494900234}"/>
              </a:ext>
            </a:extLst>
          </p:cNvPr>
          <p:cNvSpPr/>
          <p:nvPr/>
        </p:nvSpPr>
        <p:spPr>
          <a:xfrm>
            <a:off x="2843808" y="2600908"/>
            <a:ext cx="2052228" cy="1800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F36664-754E-43BE-8EA6-44B995578097}"/>
              </a:ext>
            </a:extLst>
          </p:cNvPr>
          <p:cNvSpPr/>
          <p:nvPr/>
        </p:nvSpPr>
        <p:spPr>
          <a:xfrm>
            <a:off x="2843808" y="4238836"/>
            <a:ext cx="2880320" cy="1800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5F3C2-0AF2-42D3-B872-4392F6912E6B}"/>
              </a:ext>
            </a:extLst>
          </p:cNvPr>
          <p:cNvSpPr/>
          <p:nvPr/>
        </p:nvSpPr>
        <p:spPr>
          <a:xfrm>
            <a:off x="2843808" y="5876764"/>
            <a:ext cx="2880320" cy="18002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8590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203</Words>
  <Application>Microsoft Office PowerPoint</Application>
  <PresentationFormat>화면 슬라이드 쇼(4:3)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 Hands-On Reinforcement Learning for Games  Ch9, Optimizing for Continuous Control</vt:lpstr>
      <vt:lpstr>Importance Sampling</vt:lpstr>
      <vt:lpstr>Introducing proximal policy optimization(PPO)</vt:lpstr>
      <vt:lpstr>Introducing proximal policy optimization(PPO)</vt:lpstr>
      <vt:lpstr>PPO and clipped objectives</vt:lpstr>
      <vt:lpstr>PPO and clipped objectives</vt:lpstr>
      <vt:lpstr>Generalized Advantage Estimation</vt:lpstr>
      <vt:lpstr>Generalized Advantage Estimation</vt:lpstr>
      <vt:lpstr>Using PPO with recurrent networks</vt:lpstr>
      <vt:lpstr>Using A3C (Asynchronous Advantage Actor-Critic)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502</cp:revision>
  <dcterms:created xsi:type="dcterms:W3CDTF">2020-07-22T01:55:21Z</dcterms:created>
  <dcterms:modified xsi:type="dcterms:W3CDTF">2022-02-04T03:20:57Z</dcterms:modified>
</cp:coreProperties>
</file>