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25"/>
  </p:notesMasterIdLst>
  <p:handoutMasterIdLst>
    <p:handoutMasterId r:id="rId26"/>
  </p:handoutMasterIdLst>
  <p:sldIdLst>
    <p:sldId id="257" r:id="rId2"/>
    <p:sldId id="429" r:id="rId3"/>
    <p:sldId id="431" r:id="rId4"/>
    <p:sldId id="409" r:id="rId5"/>
    <p:sldId id="410" r:id="rId6"/>
    <p:sldId id="411" r:id="rId7"/>
    <p:sldId id="432" r:id="rId8"/>
    <p:sldId id="412" r:id="rId9"/>
    <p:sldId id="416" r:id="rId10"/>
    <p:sldId id="433" r:id="rId11"/>
    <p:sldId id="413" r:id="rId12"/>
    <p:sldId id="417" r:id="rId13"/>
    <p:sldId id="420" r:id="rId14"/>
    <p:sldId id="418" r:id="rId15"/>
    <p:sldId id="419" r:id="rId16"/>
    <p:sldId id="423" r:id="rId17"/>
    <p:sldId id="424" r:id="rId18"/>
    <p:sldId id="425" r:id="rId19"/>
    <p:sldId id="426" r:id="rId20"/>
    <p:sldId id="427" r:id="rId21"/>
    <p:sldId id="428" r:id="rId22"/>
    <p:sldId id="399" r:id="rId23"/>
    <p:sldId id="280" r:id="rId24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C6D80"/>
    <a:srgbClr val="F0C270"/>
    <a:srgbClr val="AC770C"/>
    <a:srgbClr val="ACD7E3"/>
    <a:srgbClr val="737373"/>
    <a:srgbClr val="3D36B9"/>
    <a:srgbClr val="0066FF"/>
    <a:srgbClr val="BFBFB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96FF2-E8BA-4E57-95AC-6EF697C6F03F}" v="30" dt="2022-05-11T01:44:58.702"/>
  </p1510:revLst>
</p1510:revInfo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08" autoAdjust="0"/>
    <p:restoredTop sz="70846" autoAdjust="0"/>
  </p:normalViewPr>
  <p:slideViewPr>
    <p:cSldViewPr>
      <p:cViewPr varScale="1">
        <p:scale>
          <a:sx n="122" d="100"/>
          <a:sy n="122" d="100"/>
        </p:scale>
        <p:origin x="1277" y="9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2418" y="84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진" userId="9582adb9-1cfb-4bfc-ba4a-ef961b8e73d6" providerId="ADAL" clId="{4EDD02D0-16E2-4837-8F62-7BFAD4BC86C8}"/>
    <pc:docChg chg="undo custSel addSld delSld modSld modMainMaster delSection">
      <pc:chgData name="우진" userId="9582adb9-1cfb-4bfc-ba4a-ef961b8e73d6" providerId="ADAL" clId="{4EDD02D0-16E2-4837-8F62-7BFAD4BC86C8}" dt="2022-01-24T16:35:35.806" v="3138" actId="20577"/>
      <pc:docMkLst>
        <pc:docMk/>
      </pc:docMkLst>
      <pc:sldChg chg="modSp mod">
        <pc:chgData name="우진" userId="9582adb9-1cfb-4bfc-ba4a-ef961b8e73d6" providerId="ADAL" clId="{4EDD02D0-16E2-4837-8F62-7BFAD4BC86C8}" dt="2022-01-23T14:45:01.627" v="90" actId="20577"/>
        <pc:sldMkLst>
          <pc:docMk/>
          <pc:sldMk cId="0" sldId="257"/>
        </pc:sldMkLst>
        <pc:spChg chg="mod">
          <ac:chgData name="우진" userId="9582adb9-1cfb-4bfc-ba4a-ef961b8e73d6" providerId="ADAL" clId="{4EDD02D0-16E2-4837-8F62-7BFAD4BC86C8}" dt="2022-01-23T14:45:01.627" v="90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3T14:42:00.513" v="5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 mod">
        <pc:chgData name="우진" userId="9582adb9-1cfb-4bfc-ba4a-ef961b8e73d6" providerId="ADAL" clId="{4EDD02D0-16E2-4837-8F62-7BFAD4BC86C8}" dt="2022-01-23T14:45:44.391" v="93"/>
        <pc:sldMkLst>
          <pc:docMk/>
          <pc:sldMk cId="496522495" sldId="280"/>
        </pc:sldMkLst>
        <pc:spChg chg="mod">
          <ac:chgData name="우진" userId="9582adb9-1cfb-4bfc-ba4a-ef961b8e73d6" providerId="ADAL" clId="{4EDD02D0-16E2-4837-8F62-7BFAD4BC86C8}" dt="2022-01-23T14:45:44.391" v="93"/>
          <ac:spMkLst>
            <pc:docMk/>
            <pc:sldMk cId="496522495" sldId="280"/>
            <ac:spMk id="6" creationId="{00000000-0000-0000-0000-000000000000}"/>
          </ac:spMkLst>
        </pc:sp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884915145" sldId="349"/>
        </pc:sldMkLst>
      </pc:sldChg>
      <pc:sldChg chg="addSp modSp mod">
        <pc:chgData name="우진" userId="9582adb9-1cfb-4bfc-ba4a-ef961b8e73d6" providerId="ADAL" clId="{4EDD02D0-16E2-4837-8F62-7BFAD4BC86C8}" dt="2022-01-24T05:23:27.681" v="1079" actId="1076"/>
        <pc:sldMkLst>
          <pc:docMk/>
          <pc:sldMk cId="660916788" sldId="350"/>
        </pc:sldMkLst>
        <pc:spChg chg="mod">
          <ac:chgData name="우진" userId="9582adb9-1cfb-4bfc-ba4a-ef961b8e73d6" providerId="ADAL" clId="{4EDD02D0-16E2-4837-8F62-7BFAD4BC86C8}" dt="2022-01-24T05:17:54.717" v="804" actId="20577"/>
          <ac:spMkLst>
            <pc:docMk/>
            <pc:sldMk cId="660916788" sldId="350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5:23:18.284" v="1076" actId="20577"/>
          <ac:spMkLst>
            <pc:docMk/>
            <pc:sldMk cId="660916788" sldId="350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5:23:27.681" v="1079" actId="1076"/>
          <ac:picMkLst>
            <pc:docMk/>
            <pc:sldMk cId="660916788" sldId="350"/>
            <ac:picMk id="4" creationId="{DBC84FEE-D0F6-4A08-848F-B019D972DAC1}"/>
          </ac:picMkLst>
        </pc:picChg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865469577" sldId="364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977825474" sldId="366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288782531" sldId="367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940281285" sldId="368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542168297" sldId="369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779520926" sldId="370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093650985" sldId="371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315318474" sldId="372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4198891303" sldId="373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16801691" sldId="374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530341251" sldId="375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1991869254" sldId="377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640767177" sldId="378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979013761" sldId="379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4282792923" sldId="380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418895818" sldId="381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467789461" sldId="382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796382080" sldId="383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493672055" sldId="384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062955460" sldId="385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729164047" sldId="386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789448827" sldId="387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034155720" sldId="388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1646965808" sldId="389"/>
        </pc:sldMkLst>
      </pc:sldChg>
      <pc:sldChg chg="addSp modSp mod">
        <pc:chgData name="우진" userId="9582adb9-1cfb-4bfc-ba4a-ef961b8e73d6" providerId="ADAL" clId="{4EDD02D0-16E2-4837-8F62-7BFAD4BC86C8}" dt="2022-01-23T15:01:18.361" v="784" actId="20577"/>
        <pc:sldMkLst>
          <pc:docMk/>
          <pc:sldMk cId="4180854631" sldId="390"/>
        </pc:sldMkLst>
        <pc:spChg chg="mod">
          <ac:chgData name="우진" userId="9582adb9-1cfb-4bfc-ba4a-ef961b8e73d6" providerId="ADAL" clId="{4EDD02D0-16E2-4837-8F62-7BFAD4BC86C8}" dt="2022-01-23T14:46:55.470" v="120" actId="20577"/>
          <ac:spMkLst>
            <pc:docMk/>
            <pc:sldMk cId="4180854631" sldId="390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3T15:01:18.361" v="784" actId="20577"/>
          <ac:spMkLst>
            <pc:docMk/>
            <pc:sldMk cId="4180854631" sldId="390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3T14:58:08.574" v="136" actId="1076"/>
          <ac:picMkLst>
            <pc:docMk/>
            <pc:sldMk cId="4180854631" sldId="390"/>
            <ac:picMk id="4" creationId="{1DEC1CB5-2932-4F1D-B2CF-81DFFF80F647}"/>
          </ac:picMkLst>
        </pc:picChg>
      </pc:sldChg>
      <pc:sldChg chg="addSp delSp modSp add mod">
        <pc:chgData name="우진" userId="9582adb9-1cfb-4bfc-ba4a-ef961b8e73d6" providerId="ADAL" clId="{4EDD02D0-16E2-4837-8F62-7BFAD4BC86C8}" dt="2022-01-24T06:54:45.195" v="1644" actId="6549"/>
        <pc:sldMkLst>
          <pc:docMk/>
          <pc:sldMk cId="1505419730" sldId="391"/>
        </pc:sldMkLst>
        <pc:spChg chg="mod">
          <ac:chgData name="우진" userId="9582adb9-1cfb-4bfc-ba4a-ef961b8e73d6" providerId="ADAL" clId="{4EDD02D0-16E2-4837-8F62-7BFAD4BC86C8}" dt="2022-01-24T05:56:11.079" v="1109" actId="20577"/>
          <ac:spMkLst>
            <pc:docMk/>
            <pc:sldMk cId="1505419730" sldId="391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6:54:45.195" v="1644" actId="6549"/>
          <ac:spMkLst>
            <pc:docMk/>
            <pc:sldMk cId="1505419730" sldId="391"/>
            <ac:spMk id="8" creationId="{05C75034-8643-440A-A62F-1F002C609528}"/>
          </ac:spMkLst>
        </pc:spChg>
        <pc:picChg chg="del">
          <ac:chgData name="우진" userId="9582adb9-1cfb-4bfc-ba4a-ef961b8e73d6" providerId="ADAL" clId="{4EDD02D0-16E2-4837-8F62-7BFAD4BC86C8}" dt="2022-01-24T05:55:58.313" v="1081" actId="478"/>
          <ac:picMkLst>
            <pc:docMk/>
            <pc:sldMk cId="1505419730" sldId="391"/>
            <ac:picMk id="4" creationId="{DBC84FEE-D0F6-4A08-848F-B019D972DAC1}"/>
          </ac:picMkLst>
        </pc:picChg>
        <pc:picChg chg="add del mod">
          <ac:chgData name="우진" userId="9582adb9-1cfb-4bfc-ba4a-ef961b8e73d6" providerId="ADAL" clId="{4EDD02D0-16E2-4837-8F62-7BFAD4BC86C8}" dt="2022-01-24T06:12:19.714" v="1543" actId="478"/>
          <ac:picMkLst>
            <pc:docMk/>
            <pc:sldMk cId="1505419730" sldId="391"/>
            <ac:picMk id="5" creationId="{8637097E-C47F-4E08-834B-F7D14FD6E2B0}"/>
          </ac:picMkLst>
        </pc:picChg>
        <pc:picChg chg="add mod">
          <ac:chgData name="우진" userId="9582adb9-1cfb-4bfc-ba4a-ef961b8e73d6" providerId="ADAL" clId="{4EDD02D0-16E2-4837-8F62-7BFAD4BC86C8}" dt="2022-01-24T06:54:40.885" v="1643" actId="208"/>
          <ac:picMkLst>
            <pc:docMk/>
            <pc:sldMk cId="1505419730" sldId="391"/>
            <ac:picMk id="7" creationId="{623A0938-35D0-47BD-A403-4C022DCD3C65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833516271" sldId="391"/>
        </pc:sldMkLst>
      </pc:sldChg>
      <pc:sldChg chg="add del">
        <pc:chgData name="우진" userId="9582adb9-1cfb-4bfc-ba4a-ef961b8e73d6" providerId="ADAL" clId="{4EDD02D0-16E2-4837-8F62-7BFAD4BC86C8}" dt="2022-01-24T05:57:34.870" v="1112" actId="47"/>
        <pc:sldMkLst>
          <pc:docMk/>
          <pc:sldMk cId="1123048117" sldId="392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809000910" sldId="392"/>
        </pc:sldMkLst>
      </pc:sldChg>
      <pc:sldChg chg="addSp delSp modSp add mod">
        <pc:chgData name="우진" userId="9582adb9-1cfb-4bfc-ba4a-ef961b8e73d6" providerId="ADAL" clId="{4EDD02D0-16E2-4837-8F62-7BFAD4BC86C8}" dt="2022-01-24T07:43:51.205" v="1745" actId="1076"/>
        <pc:sldMkLst>
          <pc:docMk/>
          <pc:sldMk cId="39780517" sldId="393"/>
        </pc:sldMkLst>
        <pc:spChg chg="mod">
          <ac:chgData name="우진" userId="9582adb9-1cfb-4bfc-ba4a-ef961b8e73d6" providerId="ADAL" clId="{4EDD02D0-16E2-4837-8F62-7BFAD4BC86C8}" dt="2022-01-24T06:53:59.933" v="1574" actId="20577"/>
          <ac:spMkLst>
            <pc:docMk/>
            <pc:sldMk cId="39780517" sldId="393"/>
            <ac:spMk id="2" creationId="{00000000-0000-0000-0000-000000000000}"/>
          </ac:spMkLst>
        </pc:spChg>
        <pc:spChg chg="add del mod">
          <ac:chgData name="우진" userId="9582adb9-1cfb-4bfc-ba4a-ef961b8e73d6" providerId="ADAL" clId="{4EDD02D0-16E2-4837-8F62-7BFAD4BC86C8}" dt="2022-01-24T07:43:44.459" v="1742"/>
          <ac:spMkLst>
            <pc:docMk/>
            <pc:sldMk cId="39780517" sldId="393"/>
            <ac:spMk id="8" creationId="{05C75034-8643-440A-A62F-1F002C609528}"/>
          </ac:spMkLst>
        </pc:spChg>
        <pc:picChg chg="add del mod ord">
          <ac:chgData name="우진" userId="9582adb9-1cfb-4bfc-ba4a-ef961b8e73d6" providerId="ADAL" clId="{4EDD02D0-16E2-4837-8F62-7BFAD4BC86C8}" dt="2022-01-24T06:59:32.217" v="1654" actId="22"/>
          <ac:picMkLst>
            <pc:docMk/>
            <pc:sldMk cId="39780517" sldId="393"/>
            <ac:picMk id="4" creationId="{B6EBF16F-3414-4297-9CD6-1A960C52D26D}"/>
          </ac:picMkLst>
        </pc:picChg>
        <pc:picChg chg="add del mod">
          <ac:chgData name="우진" userId="9582adb9-1cfb-4bfc-ba4a-ef961b8e73d6" providerId="ADAL" clId="{4EDD02D0-16E2-4837-8F62-7BFAD4BC86C8}" dt="2022-01-24T07:39:47.376" v="1698" actId="478"/>
          <ac:picMkLst>
            <pc:docMk/>
            <pc:sldMk cId="39780517" sldId="393"/>
            <ac:picMk id="6" creationId="{6D533C43-B6F3-4D71-9040-17933672D913}"/>
          </ac:picMkLst>
        </pc:picChg>
        <pc:picChg chg="add mod">
          <ac:chgData name="우진" userId="9582adb9-1cfb-4bfc-ba4a-ef961b8e73d6" providerId="ADAL" clId="{4EDD02D0-16E2-4837-8F62-7BFAD4BC86C8}" dt="2022-01-24T07:43:51.205" v="1745" actId="1076"/>
          <ac:picMkLst>
            <pc:docMk/>
            <pc:sldMk cId="39780517" sldId="393"/>
            <ac:picMk id="9" creationId="{07383CEE-06BF-4984-A324-1D914B8AB350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77020924" sldId="393"/>
        </pc:sldMkLst>
      </pc:sldChg>
      <pc:sldChg chg="addSp modSp add mod">
        <pc:chgData name="우진" userId="9582adb9-1cfb-4bfc-ba4a-ef961b8e73d6" providerId="ADAL" clId="{4EDD02D0-16E2-4837-8F62-7BFAD4BC86C8}" dt="2022-01-24T09:04:34.643" v="2245" actId="1076"/>
        <pc:sldMkLst>
          <pc:docMk/>
          <pc:sldMk cId="171397422" sldId="394"/>
        </pc:sldMkLst>
        <pc:spChg chg="mod">
          <ac:chgData name="우진" userId="9582adb9-1cfb-4bfc-ba4a-ef961b8e73d6" providerId="ADAL" clId="{4EDD02D0-16E2-4837-8F62-7BFAD4BC86C8}" dt="2022-01-24T09:00:12.657" v="2038" actId="20577"/>
          <ac:spMkLst>
            <pc:docMk/>
            <pc:sldMk cId="171397422" sldId="394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9:03:59.533" v="2240" actId="20577"/>
          <ac:spMkLst>
            <pc:docMk/>
            <pc:sldMk cId="171397422" sldId="394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9:04:34.643" v="2245" actId="1076"/>
          <ac:picMkLst>
            <pc:docMk/>
            <pc:sldMk cId="171397422" sldId="394"/>
            <ac:picMk id="4" creationId="{09BC7D77-9B6E-4AA7-85F7-BBA985C1D35E}"/>
          </ac:picMkLst>
        </pc:picChg>
      </pc:sldChg>
      <pc:sldChg chg="addSp delSp modSp add mod">
        <pc:chgData name="우진" userId="9582adb9-1cfb-4bfc-ba4a-ef961b8e73d6" providerId="ADAL" clId="{4EDD02D0-16E2-4837-8F62-7BFAD4BC86C8}" dt="2022-01-24T07:45:14.631" v="1783" actId="1076"/>
        <pc:sldMkLst>
          <pc:docMk/>
          <pc:sldMk cId="1509572378" sldId="395"/>
        </pc:sldMkLst>
        <pc:spChg chg="mod">
          <ac:chgData name="우진" userId="9582adb9-1cfb-4bfc-ba4a-ef961b8e73d6" providerId="ADAL" clId="{4EDD02D0-16E2-4837-8F62-7BFAD4BC86C8}" dt="2022-01-24T07:44:41.478" v="1778"/>
          <ac:spMkLst>
            <pc:docMk/>
            <pc:sldMk cId="1509572378" sldId="395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7:45:14.631" v="1783" actId="1076"/>
          <ac:picMkLst>
            <pc:docMk/>
            <pc:sldMk cId="1509572378" sldId="395"/>
            <ac:picMk id="4" creationId="{E39746A2-AB6D-485A-886A-6A0D2325DB14}"/>
          </ac:picMkLst>
        </pc:picChg>
        <pc:picChg chg="del">
          <ac:chgData name="우진" userId="9582adb9-1cfb-4bfc-ba4a-ef961b8e73d6" providerId="ADAL" clId="{4EDD02D0-16E2-4837-8F62-7BFAD4BC86C8}" dt="2022-01-24T07:44:17.949" v="1747" actId="478"/>
          <ac:picMkLst>
            <pc:docMk/>
            <pc:sldMk cId="1509572378" sldId="395"/>
            <ac:picMk id="9" creationId="{07383CEE-06BF-4984-A324-1D914B8AB350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922870768" sldId="395"/>
        </pc:sldMkLst>
      </pc:sldChg>
      <pc:sldChg chg="addSp delSp modSp add mod">
        <pc:chgData name="우진" userId="9582adb9-1cfb-4bfc-ba4a-ef961b8e73d6" providerId="ADAL" clId="{4EDD02D0-16E2-4837-8F62-7BFAD4BC86C8}" dt="2022-01-24T08:15:11.763" v="1966" actId="1076"/>
        <pc:sldMkLst>
          <pc:docMk/>
          <pc:sldMk cId="2796672194" sldId="396"/>
        </pc:sldMkLst>
        <pc:spChg chg="mod">
          <ac:chgData name="우진" userId="9582adb9-1cfb-4bfc-ba4a-ef961b8e73d6" providerId="ADAL" clId="{4EDD02D0-16E2-4837-8F62-7BFAD4BC86C8}" dt="2022-01-24T08:07:40.520" v="1801" actId="20577"/>
          <ac:spMkLst>
            <pc:docMk/>
            <pc:sldMk cId="2796672194" sldId="396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8:12:40.990" v="1959" actId="20577"/>
          <ac:spMkLst>
            <pc:docMk/>
            <pc:sldMk cId="2796672194" sldId="396"/>
            <ac:spMk id="8" creationId="{05C75034-8643-440A-A62F-1F002C609528}"/>
          </ac:spMkLst>
        </pc:spChg>
        <pc:picChg chg="del">
          <ac:chgData name="우진" userId="9582adb9-1cfb-4bfc-ba4a-ef961b8e73d6" providerId="ADAL" clId="{4EDD02D0-16E2-4837-8F62-7BFAD4BC86C8}" dt="2022-01-24T08:07:27.270" v="1785" actId="478"/>
          <ac:picMkLst>
            <pc:docMk/>
            <pc:sldMk cId="2796672194" sldId="396"/>
            <ac:picMk id="4" creationId="{E39746A2-AB6D-485A-886A-6A0D2325DB14}"/>
          </ac:picMkLst>
        </pc:picChg>
        <pc:picChg chg="add mod">
          <ac:chgData name="우진" userId="9582adb9-1cfb-4bfc-ba4a-ef961b8e73d6" providerId="ADAL" clId="{4EDD02D0-16E2-4837-8F62-7BFAD4BC86C8}" dt="2022-01-24T08:15:11.763" v="1966" actId="1076"/>
          <ac:picMkLst>
            <pc:docMk/>
            <pc:sldMk cId="2796672194" sldId="396"/>
            <ac:picMk id="5" creationId="{BFBA50AD-BB32-4026-9E9E-FB2BEA206A18}"/>
          </ac:picMkLst>
        </pc:picChg>
        <pc:picChg chg="add del">
          <ac:chgData name="우진" userId="9582adb9-1cfb-4bfc-ba4a-ef961b8e73d6" providerId="ADAL" clId="{4EDD02D0-16E2-4837-8F62-7BFAD4BC86C8}" dt="2022-01-24T08:15:07.097" v="1964" actId="22"/>
          <ac:picMkLst>
            <pc:docMk/>
            <pc:sldMk cId="2796672194" sldId="396"/>
            <ac:picMk id="7" creationId="{E2488AE5-1577-4E59-89E0-0109D412441C}"/>
          </ac:picMkLst>
        </pc:picChg>
      </pc:sldChg>
      <pc:sldChg chg="addSp modSp add mod">
        <pc:chgData name="우진" userId="9582adb9-1cfb-4bfc-ba4a-ef961b8e73d6" providerId="ADAL" clId="{4EDD02D0-16E2-4837-8F62-7BFAD4BC86C8}" dt="2022-01-24T09:20:35.800" v="2287"/>
        <pc:sldMkLst>
          <pc:docMk/>
          <pc:sldMk cId="666682485" sldId="397"/>
        </pc:sldMkLst>
        <pc:spChg chg="mod">
          <ac:chgData name="우진" userId="9582adb9-1cfb-4bfc-ba4a-ef961b8e73d6" providerId="ADAL" clId="{4EDD02D0-16E2-4837-8F62-7BFAD4BC86C8}" dt="2022-01-24T09:20:35.800" v="2287"/>
          <ac:spMkLst>
            <pc:docMk/>
            <pc:sldMk cId="666682485" sldId="397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9:19:49.261" v="2276" actId="20577"/>
          <ac:spMkLst>
            <pc:docMk/>
            <pc:sldMk cId="666682485" sldId="397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9:20:25.555" v="2285" actId="1076"/>
          <ac:picMkLst>
            <pc:docMk/>
            <pc:sldMk cId="666682485" sldId="397"/>
            <ac:picMk id="4" creationId="{F8B7B970-B59A-4EB5-9CB7-B226821D757B}"/>
          </ac:picMkLst>
        </pc:picChg>
        <pc:picChg chg="add mod">
          <ac:chgData name="우진" userId="9582adb9-1cfb-4bfc-ba4a-ef961b8e73d6" providerId="ADAL" clId="{4EDD02D0-16E2-4837-8F62-7BFAD4BC86C8}" dt="2022-01-24T09:20:27.852" v="2286" actId="1076"/>
          <ac:picMkLst>
            <pc:docMk/>
            <pc:sldMk cId="666682485" sldId="397"/>
            <ac:picMk id="6" creationId="{CD108346-B9EF-4818-A25A-5B52F3B73C7D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1170009315" sldId="397"/>
        </pc:sldMkLst>
      </pc:sldChg>
      <pc:sldChg chg="addSp delSp modSp add mod">
        <pc:chgData name="우진" userId="9582adb9-1cfb-4bfc-ba4a-ef961b8e73d6" providerId="ADAL" clId="{4EDD02D0-16E2-4837-8F62-7BFAD4BC86C8}" dt="2022-01-24T16:33:35.335" v="3133"/>
        <pc:sldMkLst>
          <pc:docMk/>
          <pc:sldMk cId="523398305" sldId="398"/>
        </pc:sldMkLst>
        <pc:spChg chg="mod">
          <ac:chgData name="우진" userId="9582adb9-1cfb-4bfc-ba4a-ef961b8e73d6" providerId="ADAL" clId="{4EDD02D0-16E2-4837-8F62-7BFAD4BC86C8}" dt="2022-01-24T10:44:14.211" v="2342" actId="14100"/>
          <ac:spMkLst>
            <pc:docMk/>
            <pc:sldMk cId="523398305" sldId="398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16:33:35.335" v="3133"/>
          <ac:spMkLst>
            <pc:docMk/>
            <pc:sldMk cId="523398305" sldId="398"/>
            <ac:spMk id="8" creationId="{05C75034-8643-440A-A62F-1F002C609528}"/>
          </ac:spMkLst>
        </pc:spChg>
        <pc:spChg chg="add mod">
          <ac:chgData name="우진" userId="9582adb9-1cfb-4bfc-ba4a-ef961b8e73d6" providerId="ADAL" clId="{4EDD02D0-16E2-4837-8F62-7BFAD4BC86C8}" dt="2022-01-24T16:10:51.517" v="3058" actId="164"/>
          <ac:spMkLst>
            <pc:docMk/>
            <pc:sldMk cId="523398305" sldId="398"/>
            <ac:spMk id="10" creationId="{53452E2D-7F50-43C7-B95E-532E064743E9}"/>
          </ac:spMkLst>
        </pc:spChg>
        <pc:spChg chg="add mod">
          <ac:chgData name="우진" userId="9582adb9-1cfb-4bfc-ba4a-ef961b8e73d6" providerId="ADAL" clId="{4EDD02D0-16E2-4837-8F62-7BFAD4BC86C8}" dt="2022-01-24T16:10:51.517" v="3058" actId="164"/>
          <ac:spMkLst>
            <pc:docMk/>
            <pc:sldMk cId="523398305" sldId="398"/>
            <ac:spMk id="11" creationId="{7C745AD0-9F37-4A4B-A88D-430B028492A3}"/>
          </ac:spMkLst>
        </pc:spChg>
        <pc:spChg chg="add mod">
          <ac:chgData name="우진" userId="9582adb9-1cfb-4bfc-ba4a-ef961b8e73d6" providerId="ADAL" clId="{4EDD02D0-16E2-4837-8F62-7BFAD4BC86C8}" dt="2022-01-24T16:11:44.582" v="3071" actId="208"/>
          <ac:spMkLst>
            <pc:docMk/>
            <pc:sldMk cId="523398305" sldId="398"/>
            <ac:spMk id="18" creationId="{BC16E4B5-9333-4194-9343-792D939096E6}"/>
          </ac:spMkLst>
        </pc:spChg>
        <pc:spChg chg="add mod">
          <ac:chgData name="우진" userId="9582adb9-1cfb-4bfc-ba4a-ef961b8e73d6" providerId="ADAL" clId="{4EDD02D0-16E2-4837-8F62-7BFAD4BC86C8}" dt="2022-01-24T16:11:54.169" v="3074" actId="14100"/>
          <ac:spMkLst>
            <pc:docMk/>
            <pc:sldMk cId="523398305" sldId="398"/>
            <ac:spMk id="19" creationId="{907B2E88-95B7-4A53-B7CB-5292312F61A0}"/>
          </ac:spMkLst>
        </pc:spChg>
        <pc:grpChg chg="add del mod">
          <ac:chgData name="우진" userId="9582adb9-1cfb-4bfc-ba4a-ef961b8e73d6" providerId="ADAL" clId="{4EDD02D0-16E2-4837-8F62-7BFAD4BC86C8}" dt="2022-01-24T16:11:18.380" v="3064" actId="478"/>
          <ac:grpSpMkLst>
            <pc:docMk/>
            <pc:sldMk cId="523398305" sldId="398"/>
            <ac:grpSpMk id="14" creationId="{8545CB3D-BA27-4E37-9389-B5A1B8A3E064}"/>
          </ac:grpSpMkLst>
        </pc:grpChg>
        <pc:grpChg chg="add mod">
          <ac:chgData name="우진" userId="9582adb9-1cfb-4bfc-ba4a-ef961b8e73d6" providerId="ADAL" clId="{4EDD02D0-16E2-4837-8F62-7BFAD4BC86C8}" dt="2022-01-24T16:11:34.683" v="3069" actId="1076"/>
          <ac:grpSpMkLst>
            <pc:docMk/>
            <pc:sldMk cId="523398305" sldId="398"/>
            <ac:grpSpMk id="17" creationId="{0BA82557-C020-4A44-AD4B-A0C2A4348852}"/>
          </ac:grpSpMkLst>
        </pc:grpChg>
        <pc:picChg chg="add del mod">
          <ac:chgData name="우진" userId="9582adb9-1cfb-4bfc-ba4a-ef961b8e73d6" providerId="ADAL" clId="{4EDD02D0-16E2-4837-8F62-7BFAD4BC86C8}" dt="2022-01-24T16:00:04.890" v="2982" actId="478"/>
          <ac:picMkLst>
            <pc:docMk/>
            <pc:sldMk cId="523398305" sldId="398"/>
            <ac:picMk id="4" creationId="{2F8D9845-E471-451A-A6CF-7424A12992E6}"/>
          </ac:picMkLst>
        </pc:picChg>
        <pc:picChg chg="add del">
          <ac:chgData name="우진" userId="9582adb9-1cfb-4bfc-ba4a-ef961b8e73d6" providerId="ADAL" clId="{4EDD02D0-16E2-4837-8F62-7BFAD4BC86C8}" dt="2022-01-24T16:03:57.761" v="3048" actId="478"/>
          <ac:picMkLst>
            <pc:docMk/>
            <pc:sldMk cId="523398305" sldId="398"/>
            <ac:picMk id="6" creationId="{6C416B48-5711-4ADE-A348-E63A8131743F}"/>
          </ac:picMkLst>
        </pc:picChg>
        <pc:picChg chg="add del mod">
          <ac:chgData name="우진" userId="9582adb9-1cfb-4bfc-ba4a-ef961b8e73d6" providerId="ADAL" clId="{4EDD02D0-16E2-4837-8F62-7BFAD4BC86C8}" dt="2022-01-24T16:11:16.192" v="3062" actId="478"/>
          <ac:picMkLst>
            <pc:docMk/>
            <pc:sldMk cId="523398305" sldId="398"/>
            <ac:picMk id="9" creationId="{D61F116B-98F4-4AB8-8DE6-363AAB42B1D6}"/>
          </ac:picMkLst>
        </pc:picChg>
        <pc:picChg chg="add mod">
          <ac:chgData name="우진" userId="9582adb9-1cfb-4bfc-ba4a-ef961b8e73d6" providerId="ADAL" clId="{4EDD02D0-16E2-4837-8F62-7BFAD4BC86C8}" dt="2022-01-24T16:11:25.282" v="3066" actId="164"/>
          <ac:picMkLst>
            <pc:docMk/>
            <pc:sldMk cId="523398305" sldId="398"/>
            <ac:picMk id="13" creationId="{6BDAC6F2-62AA-461C-9441-97A8DFD477D8}"/>
          </ac:picMkLst>
        </pc:picChg>
        <pc:picChg chg="add mod">
          <ac:chgData name="우진" userId="9582adb9-1cfb-4bfc-ba4a-ef961b8e73d6" providerId="ADAL" clId="{4EDD02D0-16E2-4837-8F62-7BFAD4BC86C8}" dt="2022-01-24T16:11:25.282" v="3066" actId="164"/>
          <ac:picMkLst>
            <pc:docMk/>
            <pc:sldMk cId="523398305" sldId="398"/>
            <ac:picMk id="16" creationId="{ED4EDA69-E0D5-4396-A6CB-61B112AF4E79}"/>
          </ac:picMkLst>
        </pc:picChg>
      </pc:sldChg>
      <pc:sldChg chg="modSp add del mod">
        <pc:chgData name="우진" userId="9582adb9-1cfb-4bfc-ba4a-ef961b8e73d6" providerId="ADAL" clId="{4EDD02D0-16E2-4837-8F62-7BFAD4BC86C8}" dt="2022-01-24T16:33:58.363" v="3134" actId="47"/>
        <pc:sldMkLst>
          <pc:docMk/>
          <pc:sldMk cId="2363142171" sldId="399"/>
        </pc:sldMkLst>
        <pc:spChg chg="mod">
          <ac:chgData name="우진" userId="9582adb9-1cfb-4bfc-ba4a-ef961b8e73d6" providerId="ADAL" clId="{4EDD02D0-16E2-4837-8F62-7BFAD4BC86C8}" dt="2022-01-24T15:47:14.556" v="2981" actId="14100"/>
          <ac:spMkLst>
            <pc:docMk/>
            <pc:sldMk cId="2363142171" sldId="399"/>
            <ac:spMk id="2" creationId="{00000000-0000-0000-0000-000000000000}"/>
          </ac:spMkLst>
        </pc:sp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379621835" sldId="400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671298858" sldId="401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1085230444" sldId="402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398922555" sldId="403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160518475" sldId="404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099479691" sldId="405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214127318" sldId="406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1321963428" sldId="407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041705250" sldId="408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731666109" sldId="410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195269725" sldId="411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276679810" sldId="412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359045010" sldId="413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021422827" sldId="414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131004159" sldId="415"/>
        </pc:sldMkLst>
      </pc:sldChg>
      <pc:sldMasterChg chg="modSp mod">
        <pc:chgData name="우진" userId="9582adb9-1cfb-4bfc-ba4a-ef961b8e73d6" providerId="ADAL" clId="{4EDD02D0-16E2-4837-8F62-7BFAD4BC86C8}" dt="2022-01-24T16:35:35.806" v="3138" actId="20577"/>
        <pc:sldMasterMkLst>
          <pc:docMk/>
          <pc:sldMasterMk cId="0" sldId="2147483806"/>
        </pc:sldMasterMkLst>
        <pc:spChg chg="mod">
          <ac:chgData name="우진" userId="9582adb9-1cfb-4bfc-ba4a-ef961b8e73d6" providerId="ADAL" clId="{4EDD02D0-16E2-4837-8F62-7BFAD4BC86C8}" dt="2022-01-24T16:35:35.806" v="3138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901F5D85-5744-4994-8D22-C950DB11C326}"/>
    <pc:docChg chg="undo custSel delSld modSld modSection">
      <pc:chgData name="우진" userId="9582adb9-1cfb-4bfc-ba4a-ef961b8e73d6" providerId="ADAL" clId="{901F5D85-5744-4994-8D22-C950DB11C326}" dt="2021-01-14T00:45:54.116" v="1224"/>
      <pc:docMkLst>
        <pc:docMk/>
      </pc:docMkLst>
      <pc:sldChg chg="modSp">
        <pc:chgData name="우진" userId="9582adb9-1cfb-4bfc-ba4a-ef961b8e73d6" providerId="ADAL" clId="{901F5D85-5744-4994-8D22-C950DB11C326}" dt="2021-01-12T08:47:50.904" v="10" actId="20577"/>
        <pc:sldMkLst>
          <pc:docMk/>
          <pc:sldMk cId="0" sldId="257"/>
        </pc:sldMkLst>
        <pc:spChg chg="mod">
          <ac:chgData name="우진" userId="9582adb9-1cfb-4bfc-ba4a-ef961b8e73d6" providerId="ADAL" clId="{901F5D85-5744-4994-8D22-C950DB11C326}" dt="2021-01-12T08:47:50.904" v="10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901F5D85-5744-4994-8D22-C950DB11C326}" dt="2021-01-12T08:47:42.567" v="7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">
        <pc:chgData name="우진" userId="9582adb9-1cfb-4bfc-ba4a-ef961b8e73d6" providerId="ADAL" clId="{901F5D85-5744-4994-8D22-C950DB11C326}" dt="2021-01-12T08:48:12.356" v="19" actId="6549"/>
        <pc:sldMkLst>
          <pc:docMk/>
          <pc:sldMk cId="496522495" sldId="280"/>
        </pc:sldMkLst>
        <pc:spChg chg="mod">
          <ac:chgData name="우진" userId="9582adb9-1cfb-4bfc-ba4a-ef961b8e73d6" providerId="ADAL" clId="{901F5D85-5744-4994-8D22-C950DB11C326}" dt="2021-01-12T08:48:12.356" v="19" actId="6549"/>
          <ac:spMkLst>
            <pc:docMk/>
            <pc:sldMk cId="496522495" sldId="280"/>
            <ac:spMk id="6" creationId="{00000000-0000-0000-0000-000000000000}"/>
          </ac:spMkLst>
        </pc:spChg>
      </pc:sldChg>
      <pc:sldChg chg="modSp">
        <pc:chgData name="우진" userId="9582adb9-1cfb-4bfc-ba4a-ef961b8e73d6" providerId="ADAL" clId="{901F5D85-5744-4994-8D22-C950DB11C326}" dt="2021-01-12T09:11:51.400" v="1209" actId="207"/>
        <pc:sldMkLst>
          <pc:docMk/>
          <pc:sldMk cId="2884915145" sldId="349"/>
        </pc:sldMkLst>
        <pc:spChg chg="mod">
          <ac:chgData name="우진" userId="9582adb9-1cfb-4bfc-ba4a-ef961b8e73d6" providerId="ADAL" clId="{901F5D85-5744-4994-8D22-C950DB11C326}" dt="2021-01-12T09:11:51.400" v="1209" actId="207"/>
          <ac:spMkLst>
            <pc:docMk/>
            <pc:sldMk cId="2884915145" sldId="349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901F5D85-5744-4994-8D22-C950DB11C326}" dt="2021-01-12T08:48:18.163" v="20" actId="2696"/>
        <pc:sldMkLst>
          <pc:docMk/>
          <pc:sldMk cId="1209631534" sldId="363"/>
        </pc:sldMkLst>
      </pc:sldChg>
      <pc:sldChg chg="addSp delSp modSp">
        <pc:chgData name="우진" userId="9582adb9-1cfb-4bfc-ba4a-ef961b8e73d6" providerId="ADAL" clId="{901F5D85-5744-4994-8D22-C950DB11C326}" dt="2021-01-14T00:45:54.116" v="1224"/>
        <pc:sldMkLst>
          <pc:docMk/>
          <pc:sldMk cId="2865469577" sldId="364"/>
        </pc:sldMkLst>
        <pc:spChg chg="add del">
          <ac:chgData name="우진" userId="9582adb9-1cfb-4bfc-ba4a-ef961b8e73d6" providerId="ADAL" clId="{901F5D85-5744-4994-8D22-C950DB11C326}" dt="2021-01-14T00:44:59.707" v="1211"/>
          <ac:spMkLst>
            <pc:docMk/>
            <pc:sldMk cId="2865469577" sldId="364"/>
            <ac:spMk id="4" creationId="{2DA5A5CD-AA97-4F7E-B642-7E6A714D8A30}"/>
          </ac:spMkLst>
        </pc:spChg>
        <pc:spChg chg="add del">
          <ac:chgData name="우진" userId="9582adb9-1cfb-4bfc-ba4a-ef961b8e73d6" providerId="ADAL" clId="{901F5D85-5744-4994-8D22-C950DB11C326}" dt="2021-01-14T00:45:03.886" v="1214"/>
          <ac:spMkLst>
            <pc:docMk/>
            <pc:sldMk cId="2865469577" sldId="364"/>
            <ac:spMk id="6" creationId="{53F99433-CAA3-4DF8-AB32-7F4A4C4393B7}"/>
          </ac:spMkLst>
        </pc:spChg>
        <pc:spChg chg="mod">
          <ac:chgData name="우진" userId="9582adb9-1cfb-4bfc-ba4a-ef961b8e73d6" providerId="ADAL" clId="{901F5D85-5744-4994-8D22-C950DB11C326}" dt="2021-01-14T00:45:54.116" v="1224"/>
          <ac:spMkLst>
            <pc:docMk/>
            <pc:sldMk cId="2865469577" sldId="364"/>
            <ac:spMk id="8" creationId="{05C75034-8643-440A-A62F-1F002C609528}"/>
          </ac:spMkLst>
        </pc:spChg>
        <pc:spChg chg="add del">
          <ac:chgData name="우진" userId="9582adb9-1cfb-4bfc-ba4a-ef961b8e73d6" providerId="ADAL" clId="{901F5D85-5744-4994-8D22-C950DB11C326}" dt="2021-01-14T00:45:10.383" v="1216"/>
          <ac:spMkLst>
            <pc:docMk/>
            <pc:sldMk cId="2865469577" sldId="364"/>
            <ac:spMk id="9" creationId="{9ECA7A25-C3B4-4CCE-AFA8-C6E2D95146DC}"/>
          </ac:spMkLst>
        </pc:spChg>
        <pc:spChg chg="add del">
          <ac:chgData name="우진" userId="9582adb9-1cfb-4bfc-ba4a-ef961b8e73d6" providerId="ADAL" clId="{901F5D85-5744-4994-8D22-C950DB11C326}" dt="2021-01-14T00:45:21.097" v="1218"/>
          <ac:spMkLst>
            <pc:docMk/>
            <pc:sldMk cId="2865469577" sldId="364"/>
            <ac:spMk id="11" creationId="{D5EAE7A8-1E98-4218-B736-18918A6BB26B}"/>
          </ac:spMkLst>
        </pc:spChg>
        <pc:spChg chg="add del">
          <ac:chgData name="우진" userId="9582adb9-1cfb-4bfc-ba4a-ef961b8e73d6" providerId="ADAL" clId="{901F5D85-5744-4994-8D22-C950DB11C326}" dt="2021-01-14T00:45:22.713" v="1220"/>
          <ac:spMkLst>
            <pc:docMk/>
            <pc:sldMk cId="2865469577" sldId="364"/>
            <ac:spMk id="13" creationId="{37DF91D8-4C62-49C8-9754-A1988B6E02FF}"/>
          </ac:spMkLst>
        </pc:spChg>
        <pc:spChg chg="add del mod">
          <ac:chgData name="우진" userId="9582adb9-1cfb-4bfc-ba4a-ef961b8e73d6" providerId="ADAL" clId="{901F5D85-5744-4994-8D22-C950DB11C326}" dt="2021-01-14T00:45:33.203" v="1223"/>
          <ac:spMkLst>
            <pc:docMk/>
            <pc:sldMk cId="2865469577" sldId="364"/>
            <ac:spMk id="15" creationId="{F9601DD0-7870-4A1C-AF33-9DC9FF93414D}"/>
          </ac:spMkLst>
        </pc:spChg>
        <pc:graphicFrameChg chg="add del">
          <ac:chgData name="우진" userId="9582adb9-1cfb-4bfc-ba4a-ef961b8e73d6" providerId="ADAL" clId="{901F5D85-5744-4994-8D22-C950DB11C326}" dt="2021-01-14T00:44:59.707" v="1211"/>
          <ac:graphicFrameMkLst>
            <pc:docMk/>
            <pc:sldMk cId="2865469577" sldId="364"/>
            <ac:graphicFrameMk id="3" creationId="{98AEF5E9-F391-4494-86AB-210BA8564526}"/>
          </ac:graphicFrameMkLst>
        </pc:graphicFrameChg>
        <pc:graphicFrameChg chg="add del">
          <ac:chgData name="우진" userId="9582adb9-1cfb-4bfc-ba4a-ef961b8e73d6" providerId="ADAL" clId="{901F5D85-5744-4994-8D22-C950DB11C326}" dt="2021-01-14T00:45:03.886" v="1214"/>
          <ac:graphicFrameMkLst>
            <pc:docMk/>
            <pc:sldMk cId="2865469577" sldId="364"/>
            <ac:graphicFrameMk id="5" creationId="{2F259FC8-E8C4-47CD-AB73-BBA0C0BBED7C}"/>
          </ac:graphicFrameMkLst>
        </pc:graphicFrameChg>
        <pc:graphicFrameChg chg="add del">
          <ac:chgData name="우진" userId="9582adb9-1cfb-4bfc-ba4a-ef961b8e73d6" providerId="ADAL" clId="{901F5D85-5744-4994-8D22-C950DB11C326}" dt="2021-01-14T00:45:10.383" v="1216"/>
          <ac:graphicFrameMkLst>
            <pc:docMk/>
            <pc:sldMk cId="2865469577" sldId="364"/>
            <ac:graphicFrameMk id="7" creationId="{A1E25DF4-974D-47F2-90D4-CDA605928C7B}"/>
          </ac:graphicFrameMkLst>
        </pc:graphicFrameChg>
        <pc:graphicFrameChg chg="add del">
          <ac:chgData name="우진" userId="9582adb9-1cfb-4bfc-ba4a-ef961b8e73d6" providerId="ADAL" clId="{901F5D85-5744-4994-8D22-C950DB11C326}" dt="2021-01-14T00:45:21.097" v="1218"/>
          <ac:graphicFrameMkLst>
            <pc:docMk/>
            <pc:sldMk cId="2865469577" sldId="364"/>
            <ac:graphicFrameMk id="10" creationId="{A55CA25A-969E-4D03-B96A-FF2D12D0B278}"/>
          </ac:graphicFrameMkLst>
        </pc:graphicFrameChg>
        <pc:graphicFrameChg chg="add del">
          <ac:chgData name="우진" userId="9582adb9-1cfb-4bfc-ba4a-ef961b8e73d6" providerId="ADAL" clId="{901F5D85-5744-4994-8D22-C950DB11C326}" dt="2021-01-14T00:45:22.713" v="1220"/>
          <ac:graphicFrameMkLst>
            <pc:docMk/>
            <pc:sldMk cId="2865469577" sldId="364"/>
            <ac:graphicFrameMk id="12" creationId="{7DC23738-40B5-4477-BBCE-7351036DD134}"/>
          </ac:graphicFrameMkLst>
        </pc:graphicFrameChg>
        <pc:graphicFrameChg chg="add del mod">
          <ac:chgData name="우진" userId="9582adb9-1cfb-4bfc-ba4a-ef961b8e73d6" providerId="ADAL" clId="{901F5D85-5744-4994-8D22-C950DB11C326}" dt="2021-01-14T00:45:33.203" v="1223"/>
          <ac:graphicFrameMkLst>
            <pc:docMk/>
            <pc:sldMk cId="2865469577" sldId="364"/>
            <ac:graphicFrameMk id="14" creationId="{BD0A1B61-99B8-43E1-955B-6622DAE56D11}"/>
          </ac:graphicFrameMkLst>
        </pc:graphicFrameChg>
      </pc:sldChg>
    </pc:docChg>
  </pc:docChgLst>
  <pc:docChgLst>
    <pc:chgData name="우진" userId="9582adb9-1cfb-4bfc-ba4a-ef961b8e73d6" providerId="ADAL" clId="{2F817607-CA53-47AE-8946-80B891EAD5A9}"/>
    <pc:docChg chg="undo custSel addSld delSld modSld sldOrd">
      <pc:chgData name="우진" userId="9582adb9-1cfb-4bfc-ba4a-ef961b8e73d6" providerId="ADAL" clId="{2F817607-CA53-47AE-8946-80B891EAD5A9}" dt="2022-02-11T03:46:25.562" v="427" actId="20577"/>
      <pc:docMkLst>
        <pc:docMk/>
      </pc:docMkLst>
      <pc:sldChg chg="modSp mod">
        <pc:chgData name="우진" userId="9582adb9-1cfb-4bfc-ba4a-ef961b8e73d6" providerId="ADAL" clId="{2F817607-CA53-47AE-8946-80B891EAD5A9}" dt="2022-02-11T03:46:25.562" v="427" actId="20577"/>
        <pc:sldMkLst>
          <pc:docMk/>
          <pc:sldMk cId="0" sldId="257"/>
        </pc:sldMkLst>
        <pc:spChg chg="mod">
          <ac:chgData name="우진" userId="9582adb9-1cfb-4bfc-ba4a-ef961b8e73d6" providerId="ADAL" clId="{2F817607-CA53-47AE-8946-80B891EAD5A9}" dt="2022-02-11T03:46:25.562" v="427" actId="20577"/>
          <ac:spMkLst>
            <pc:docMk/>
            <pc:sldMk cId="0" sldId="257"/>
            <ac:spMk id="6148" creationId="{00000000-0000-0000-0000-000000000000}"/>
          </ac:spMkLst>
        </pc:spChg>
      </pc:sldChg>
      <pc:sldChg chg="ord">
        <pc:chgData name="우진" userId="9582adb9-1cfb-4bfc-ba4a-ef961b8e73d6" providerId="ADAL" clId="{2F817607-CA53-47AE-8946-80B891EAD5A9}" dt="2022-02-11T03:46:18.147" v="421"/>
        <pc:sldMkLst>
          <pc:docMk/>
          <pc:sldMk cId="3981998179" sldId="399"/>
        </pc:sldMkLst>
      </pc:sldChg>
      <pc:sldChg chg="addSp modSp mod">
        <pc:chgData name="우진" userId="9582adb9-1cfb-4bfc-ba4a-ef961b8e73d6" providerId="ADAL" clId="{2F817607-CA53-47AE-8946-80B891EAD5A9}" dt="2022-02-11T02:29:56" v="412" actId="1076"/>
        <pc:sldMkLst>
          <pc:docMk/>
          <pc:sldMk cId="1660495514" sldId="400"/>
        </pc:sldMkLst>
        <pc:spChg chg="add mod">
          <ac:chgData name="우진" userId="9582adb9-1cfb-4bfc-ba4a-ef961b8e73d6" providerId="ADAL" clId="{2F817607-CA53-47AE-8946-80B891EAD5A9}" dt="2022-02-11T02:29:56" v="412" actId="1076"/>
          <ac:spMkLst>
            <pc:docMk/>
            <pc:sldMk cId="1660495514" sldId="400"/>
            <ac:spMk id="3" creationId="{D09833D5-0B6E-4DDE-9C04-E6F6214B0411}"/>
          </ac:spMkLst>
        </pc:spChg>
        <pc:spChg chg="mod">
          <ac:chgData name="우진" userId="9582adb9-1cfb-4bfc-ba4a-ef961b8e73d6" providerId="ADAL" clId="{2F817607-CA53-47AE-8946-80B891EAD5A9}" dt="2022-02-11T02:28:39.444" v="218" actId="20577"/>
          <ac:spMkLst>
            <pc:docMk/>
            <pc:sldMk cId="1660495514" sldId="400"/>
            <ac:spMk id="8" creationId="{05C75034-8643-440A-A62F-1F002C609528}"/>
          </ac:spMkLst>
        </pc:spChg>
        <pc:picChg chg="mod">
          <ac:chgData name="우진" userId="9582adb9-1cfb-4bfc-ba4a-ef961b8e73d6" providerId="ADAL" clId="{2F817607-CA53-47AE-8946-80B891EAD5A9}" dt="2022-02-11T02:29:36.418" v="374" actId="1076"/>
          <ac:picMkLst>
            <pc:docMk/>
            <pc:sldMk cId="1660495514" sldId="400"/>
            <ac:picMk id="4" creationId="{FDE0DA65-FBBE-4030-B41B-3179AF5502E6}"/>
          </ac:picMkLst>
        </pc:picChg>
      </pc:sldChg>
      <pc:sldChg chg="del">
        <pc:chgData name="우진" userId="9582adb9-1cfb-4bfc-ba4a-ef961b8e73d6" providerId="ADAL" clId="{2F817607-CA53-47AE-8946-80B891EAD5A9}" dt="2022-02-04T02:20:43.791" v="0" actId="47"/>
        <pc:sldMkLst>
          <pc:docMk/>
          <pc:sldMk cId="675004773" sldId="404"/>
        </pc:sldMkLst>
      </pc:sldChg>
      <pc:sldChg chg="mod ord modShow">
        <pc:chgData name="우진" userId="9582adb9-1cfb-4bfc-ba4a-ef961b8e73d6" providerId="ADAL" clId="{2F817607-CA53-47AE-8946-80B891EAD5A9}" dt="2022-02-11T03:46:10.800" v="419" actId="729"/>
        <pc:sldMkLst>
          <pc:docMk/>
          <pc:sldMk cId="867572383" sldId="405"/>
        </pc:sldMkLst>
      </pc:sldChg>
      <pc:sldChg chg="del">
        <pc:chgData name="우진" userId="9582adb9-1cfb-4bfc-ba4a-ef961b8e73d6" providerId="ADAL" clId="{2F817607-CA53-47AE-8946-80B891EAD5A9}" dt="2022-02-11T03:32:42.393" v="414" actId="47"/>
        <pc:sldMkLst>
          <pc:docMk/>
          <pc:sldMk cId="1202470373" sldId="407"/>
        </pc:sldMkLst>
      </pc:sldChg>
      <pc:sldChg chg="addSp delSp modSp add mod">
        <pc:chgData name="우진" userId="9582adb9-1cfb-4bfc-ba4a-ef961b8e73d6" providerId="ADAL" clId="{2F817607-CA53-47AE-8946-80B891EAD5A9}" dt="2022-02-04T03:20:54.808" v="201"/>
        <pc:sldMkLst>
          <pc:docMk/>
          <pc:sldMk cId="1526061399" sldId="409"/>
        </pc:sldMkLst>
        <pc:spChg chg="mod">
          <ac:chgData name="우진" userId="9582adb9-1cfb-4bfc-ba4a-ef961b8e73d6" providerId="ADAL" clId="{2F817607-CA53-47AE-8946-80B891EAD5A9}" dt="2022-02-04T03:10:22.737" v="24" actId="20577"/>
          <ac:spMkLst>
            <pc:docMk/>
            <pc:sldMk cId="1526061399" sldId="409"/>
            <ac:spMk id="2" creationId="{00000000-0000-0000-0000-000000000000}"/>
          </ac:spMkLst>
        </pc:spChg>
        <pc:spChg chg="add mod">
          <ac:chgData name="우진" userId="9582adb9-1cfb-4bfc-ba4a-ef961b8e73d6" providerId="ADAL" clId="{2F817607-CA53-47AE-8946-80B891EAD5A9}" dt="2022-02-04T03:17:26.727" v="166" actId="20577"/>
          <ac:spMkLst>
            <pc:docMk/>
            <pc:sldMk cId="1526061399" sldId="409"/>
            <ac:spMk id="3" creationId="{22D66068-11E5-42F1-9903-05BD0F4A4342}"/>
          </ac:spMkLst>
        </pc:spChg>
        <pc:spChg chg="mod">
          <ac:chgData name="우진" userId="9582adb9-1cfb-4bfc-ba4a-ef961b8e73d6" providerId="ADAL" clId="{2F817607-CA53-47AE-8946-80B891EAD5A9}" dt="2022-02-04T03:20:54.808" v="201"/>
          <ac:spMkLst>
            <pc:docMk/>
            <pc:sldMk cId="1526061399" sldId="409"/>
            <ac:spMk id="8" creationId="{05C75034-8643-440A-A62F-1F002C609528}"/>
          </ac:spMkLst>
        </pc:spChg>
        <pc:spChg chg="add mod">
          <ac:chgData name="우진" userId="9582adb9-1cfb-4bfc-ba4a-ef961b8e73d6" providerId="ADAL" clId="{2F817607-CA53-47AE-8946-80B891EAD5A9}" dt="2022-02-04T03:17:46.127" v="177" actId="1076"/>
          <ac:spMkLst>
            <pc:docMk/>
            <pc:sldMk cId="1526061399" sldId="409"/>
            <ac:spMk id="9" creationId="{67095A4D-6AA2-4EA7-B2CC-8C129D063FD7}"/>
          </ac:spMkLst>
        </pc:spChg>
        <pc:spChg chg="add mod">
          <ac:chgData name="우진" userId="9582adb9-1cfb-4bfc-ba4a-ef961b8e73d6" providerId="ADAL" clId="{2F817607-CA53-47AE-8946-80B891EAD5A9}" dt="2022-02-04T03:17:41.131" v="176" actId="1076"/>
          <ac:spMkLst>
            <pc:docMk/>
            <pc:sldMk cId="1526061399" sldId="409"/>
            <ac:spMk id="11" creationId="{5E036EAB-DAE6-47A6-8EA2-EBBC78213B6B}"/>
          </ac:spMkLst>
        </pc:spChg>
        <pc:picChg chg="del">
          <ac:chgData name="우진" userId="9582adb9-1cfb-4bfc-ba4a-ef961b8e73d6" providerId="ADAL" clId="{2F817607-CA53-47AE-8946-80B891EAD5A9}" dt="2022-02-04T03:10:33.179" v="25" actId="478"/>
          <ac:picMkLst>
            <pc:docMk/>
            <pc:sldMk cId="1526061399" sldId="409"/>
            <ac:picMk id="7" creationId="{92DE9AE5-B597-46AD-A549-EA99E46E4D36}"/>
          </ac:picMkLst>
        </pc:picChg>
        <pc:picChg chg="del">
          <ac:chgData name="우진" userId="9582adb9-1cfb-4bfc-ba4a-ef961b8e73d6" providerId="ADAL" clId="{2F817607-CA53-47AE-8946-80B891EAD5A9}" dt="2022-02-04T03:10:33.562" v="26" actId="478"/>
          <ac:picMkLst>
            <pc:docMk/>
            <pc:sldMk cId="1526061399" sldId="409"/>
            <ac:picMk id="10" creationId="{01443F77-2E47-4026-8479-A161985B2076}"/>
          </ac:picMkLst>
        </pc:picChg>
      </pc:sldChg>
      <pc:sldChg chg="add">
        <pc:chgData name="우진" userId="9582adb9-1cfb-4bfc-ba4a-ef961b8e73d6" providerId="ADAL" clId="{2F817607-CA53-47AE-8946-80B891EAD5A9}" dt="2022-02-11T03:32:40.693" v="413"/>
        <pc:sldMkLst>
          <pc:docMk/>
          <pc:sldMk cId="3013524568" sldId="411"/>
        </pc:sldMkLst>
      </pc:sldChg>
      <pc:sldChg chg="add del">
        <pc:chgData name="우진" userId="9582adb9-1cfb-4bfc-ba4a-ef961b8e73d6" providerId="ADAL" clId="{2F817607-CA53-47AE-8946-80B891EAD5A9}" dt="2022-02-11T03:46:03.421" v="418" actId="2890"/>
        <pc:sldMkLst>
          <pc:docMk/>
          <pc:sldMk cId="2657497369" sldId="412"/>
        </pc:sldMkLst>
      </pc:sldChg>
    </pc:docChg>
  </pc:docChgLst>
  <pc:docChgLst>
    <pc:chgData name="우진" userId="9582adb9-1cfb-4bfc-ba4a-ef961b8e73d6" providerId="ADAL" clId="{132F795A-FBFC-4807-B828-CCE056AA5C64}"/>
    <pc:docChg chg="undo redo custSel addSld delSld modSld modSection">
      <pc:chgData name="우진" userId="9582adb9-1cfb-4bfc-ba4a-ef961b8e73d6" providerId="ADAL" clId="{132F795A-FBFC-4807-B828-CCE056AA5C64}" dt="2021-10-26T07:36:13.812" v="2085" actId="1076"/>
      <pc:docMkLst>
        <pc:docMk/>
      </pc:docMkLst>
      <pc:sldChg chg="modSp mod">
        <pc:chgData name="우진" userId="9582adb9-1cfb-4bfc-ba4a-ef961b8e73d6" providerId="ADAL" clId="{132F795A-FBFC-4807-B828-CCE056AA5C64}" dt="2021-10-26T06:27:43.550" v="27" actId="20577"/>
        <pc:sldMkLst>
          <pc:docMk/>
          <pc:sldMk cId="977825474" sldId="366"/>
        </pc:sldMkLst>
        <pc:spChg chg="mod">
          <ac:chgData name="우진" userId="9582adb9-1cfb-4bfc-ba4a-ef961b8e73d6" providerId="ADAL" clId="{132F795A-FBFC-4807-B828-CCE056AA5C64}" dt="2021-10-26T06:27:43.550" v="27" actId="20577"/>
          <ac:spMkLst>
            <pc:docMk/>
            <pc:sldMk cId="977825474" sldId="366"/>
            <ac:spMk id="8" creationId="{05C75034-8643-440A-A62F-1F002C609528}"/>
          </ac:spMkLst>
        </pc:spChg>
      </pc:sldChg>
      <pc:sldChg chg="modSp mod">
        <pc:chgData name="우진" userId="9582adb9-1cfb-4bfc-ba4a-ef961b8e73d6" providerId="ADAL" clId="{132F795A-FBFC-4807-B828-CCE056AA5C64}" dt="2021-10-26T06:29:41.355" v="203" actId="1076"/>
        <pc:sldMkLst>
          <pc:docMk/>
          <pc:sldMk cId="3288782531" sldId="367"/>
        </pc:sldMkLst>
        <pc:spChg chg="mod">
          <ac:chgData name="우진" userId="9582adb9-1cfb-4bfc-ba4a-ef961b8e73d6" providerId="ADAL" clId="{132F795A-FBFC-4807-B828-CCE056AA5C64}" dt="2021-10-26T06:29:40.167" v="202"/>
          <ac:spMkLst>
            <pc:docMk/>
            <pc:sldMk cId="3288782531" sldId="367"/>
            <ac:spMk id="8" creationId="{05C75034-8643-440A-A62F-1F002C609528}"/>
          </ac:spMkLst>
        </pc:spChg>
        <pc:picChg chg="mod">
          <ac:chgData name="우진" userId="9582adb9-1cfb-4bfc-ba4a-ef961b8e73d6" providerId="ADAL" clId="{132F795A-FBFC-4807-B828-CCE056AA5C64}" dt="2021-10-26T06:29:41.355" v="203" actId="1076"/>
          <ac:picMkLst>
            <pc:docMk/>
            <pc:sldMk cId="3288782531" sldId="367"/>
            <ac:picMk id="4" creationId="{FBDBA040-171E-4EDB-95E0-E8214837DDC5}"/>
          </ac:picMkLst>
        </pc:picChg>
      </pc:sldChg>
      <pc:sldChg chg="modSp mod">
        <pc:chgData name="우진" userId="9582adb9-1cfb-4bfc-ba4a-ef961b8e73d6" providerId="ADAL" clId="{132F795A-FBFC-4807-B828-CCE056AA5C64}" dt="2021-10-26T06:31:27.988" v="372" actId="1076"/>
        <pc:sldMkLst>
          <pc:docMk/>
          <pc:sldMk cId="2940281285" sldId="368"/>
        </pc:sldMkLst>
        <pc:spChg chg="mod">
          <ac:chgData name="우진" userId="9582adb9-1cfb-4bfc-ba4a-ef961b8e73d6" providerId="ADAL" clId="{132F795A-FBFC-4807-B828-CCE056AA5C64}" dt="2021-10-26T06:31:24.491" v="371" actId="6549"/>
          <ac:spMkLst>
            <pc:docMk/>
            <pc:sldMk cId="2940281285" sldId="368"/>
            <ac:spMk id="8" creationId="{05C75034-8643-440A-A62F-1F002C609528}"/>
          </ac:spMkLst>
        </pc:spChg>
        <pc:picChg chg="mod">
          <ac:chgData name="우진" userId="9582adb9-1cfb-4bfc-ba4a-ef961b8e73d6" providerId="ADAL" clId="{132F795A-FBFC-4807-B828-CCE056AA5C64}" dt="2021-10-26T06:31:27.988" v="372" actId="1076"/>
          <ac:picMkLst>
            <pc:docMk/>
            <pc:sldMk cId="2940281285" sldId="368"/>
            <ac:picMk id="5" creationId="{B3F296E4-ACEA-418D-8C38-F24FD96CF533}"/>
          </ac:picMkLst>
        </pc:picChg>
      </pc:sldChg>
      <pc:sldChg chg="modSp mod">
        <pc:chgData name="우진" userId="9582adb9-1cfb-4bfc-ba4a-ef961b8e73d6" providerId="ADAL" clId="{132F795A-FBFC-4807-B828-CCE056AA5C64}" dt="2021-10-26T06:33:28.021" v="658" actId="1076"/>
        <pc:sldMkLst>
          <pc:docMk/>
          <pc:sldMk cId="542168297" sldId="369"/>
        </pc:sldMkLst>
        <pc:spChg chg="mod">
          <ac:chgData name="우진" userId="9582adb9-1cfb-4bfc-ba4a-ef961b8e73d6" providerId="ADAL" clId="{132F795A-FBFC-4807-B828-CCE056AA5C64}" dt="2021-10-26T06:33:22.387" v="657" actId="20577"/>
          <ac:spMkLst>
            <pc:docMk/>
            <pc:sldMk cId="542168297" sldId="369"/>
            <ac:spMk id="8" creationId="{05C75034-8643-440A-A62F-1F002C609528}"/>
          </ac:spMkLst>
        </pc:spChg>
        <pc:picChg chg="mod">
          <ac:chgData name="우진" userId="9582adb9-1cfb-4bfc-ba4a-ef961b8e73d6" providerId="ADAL" clId="{132F795A-FBFC-4807-B828-CCE056AA5C64}" dt="2021-10-26T06:33:28.021" v="658" actId="1076"/>
          <ac:picMkLst>
            <pc:docMk/>
            <pc:sldMk cId="542168297" sldId="369"/>
            <ac:picMk id="4" creationId="{3DCA1478-0C66-4CA8-8CC3-40E9EFB24B60}"/>
          </ac:picMkLst>
        </pc:picChg>
      </pc:sldChg>
      <pc:sldChg chg="addSp modSp mod">
        <pc:chgData name="우진" userId="9582adb9-1cfb-4bfc-ba4a-ef961b8e73d6" providerId="ADAL" clId="{132F795A-FBFC-4807-B828-CCE056AA5C64}" dt="2021-10-26T07:02:39.645" v="1579" actId="20577"/>
        <pc:sldMkLst>
          <pc:docMk/>
          <pc:sldMk cId="316801691" sldId="374"/>
        </pc:sldMkLst>
        <pc:spChg chg="mod">
          <ac:chgData name="우진" userId="9582adb9-1cfb-4bfc-ba4a-ef961b8e73d6" providerId="ADAL" clId="{132F795A-FBFC-4807-B828-CCE056AA5C64}" dt="2021-10-26T07:02:39.645" v="1579" actId="20577"/>
          <ac:spMkLst>
            <pc:docMk/>
            <pc:sldMk cId="316801691" sldId="374"/>
            <ac:spMk id="8" creationId="{05C75034-8643-440A-A62F-1F002C609528}"/>
          </ac:spMkLst>
        </pc:spChg>
        <pc:picChg chg="add mod">
          <ac:chgData name="우진" userId="9582adb9-1cfb-4bfc-ba4a-ef961b8e73d6" providerId="ADAL" clId="{132F795A-FBFC-4807-B828-CCE056AA5C64}" dt="2021-10-26T07:02:24.020" v="1565" actId="208"/>
          <ac:picMkLst>
            <pc:docMk/>
            <pc:sldMk cId="316801691" sldId="374"/>
            <ac:picMk id="4" creationId="{A218CFB6-EE36-49C5-8D6A-31E8C6715245}"/>
          </ac:picMkLst>
        </pc:picChg>
      </pc:sldChg>
      <pc:sldChg chg="addSp delSp modSp add mod">
        <pc:chgData name="우진" userId="9582adb9-1cfb-4bfc-ba4a-ef961b8e73d6" providerId="ADAL" clId="{132F795A-FBFC-4807-B828-CCE056AA5C64}" dt="2021-10-26T07:36:13.812" v="2085" actId="1076"/>
        <pc:sldMkLst>
          <pc:docMk/>
          <pc:sldMk cId="1646965808" sldId="389"/>
        </pc:sldMkLst>
        <pc:spChg chg="mod">
          <ac:chgData name="우진" userId="9582adb9-1cfb-4bfc-ba4a-ef961b8e73d6" providerId="ADAL" clId="{132F795A-FBFC-4807-B828-CCE056AA5C64}" dt="2021-10-26T07:36:04.516" v="2082" actId="20577"/>
          <ac:spMkLst>
            <pc:docMk/>
            <pc:sldMk cId="1646965808" sldId="389"/>
            <ac:spMk id="8" creationId="{05C75034-8643-440A-A62F-1F002C609528}"/>
          </ac:spMkLst>
        </pc:spChg>
        <pc:picChg chg="del">
          <ac:chgData name="우진" userId="9582adb9-1cfb-4bfc-ba4a-ef961b8e73d6" providerId="ADAL" clId="{132F795A-FBFC-4807-B828-CCE056AA5C64}" dt="2021-10-26T07:02:56.597" v="1582" actId="478"/>
          <ac:picMkLst>
            <pc:docMk/>
            <pc:sldMk cId="1646965808" sldId="389"/>
            <ac:picMk id="4" creationId="{A218CFB6-EE36-49C5-8D6A-31E8C6715245}"/>
          </ac:picMkLst>
        </pc:picChg>
        <pc:picChg chg="add mod">
          <ac:chgData name="우진" userId="9582adb9-1cfb-4bfc-ba4a-ef961b8e73d6" providerId="ADAL" clId="{132F795A-FBFC-4807-B828-CCE056AA5C64}" dt="2021-10-26T07:36:13.812" v="2085" actId="1076"/>
          <ac:picMkLst>
            <pc:docMk/>
            <pc:sldMk cId="1646965808" sldId="389"/>
            <ac:picMk id="5" creationId="{64F7ACB0-4E2C-4CD9-86F9-DF0F52019CB7}"/>
          </ac:picMkLst>
        </pc:picChg>
      </pc:sldChg>
      <pc:sldChg chg="add del">
        <pc:chgData name="우진" userId="9582adb9-1cfb-4bfc-ba4a-ef961b8e73d6" providerId="ADAL" clId="{132F795A-FBFC-4807-B828-CCE056AA5C64}" dt="2021-10-26T06:43:25.239" v="868" actId="47"/>
        <pc:sldMkLst>
          <pc:docMk/>
          <pc:sldMk cId="1788380703" sldId="389"/>
        </pc:sldMkLst>
      </pc:sldChg>
    </pc:docChg>
  </pc:docChgLst>
  <pc:docChgLst>
    <pc:chgData name="최 우진" userId="a201aaae22e8acaa" providerId="LiveId" clId="{B216938A-4F16-4F1F-B6FF-9C8CFB2E8F65}"/>
    <pc:docChg chg="undo custSel modSld">
      <pc:chgData name="최 우진" userId="a201aaae22e8acaa" providerId="LiveId" clId="{B216938A-4F16-4F1F-B6FF-9C8CFB2E8F65}" dt="2021-10-27T01:21:25.328" v="282" actId="403"/>
      <pc:docMkLst>
        <pc:docMk/>
      </pc:docMkLst>
      <pc:sldChg chg="modNotesTx">
        <pc:chgData name="최 우진" userId="a201aaae22e8acaa" providerId="LiveId" clId="{B216938A-4F16-4F1F-B6FF-9C8CFB2E8F65}" dt="2021-10-27T01:15:44.399" v="46" actId="20577"/>
        <pc:sldMkLst>
          <pc:docMk/>
          <pc:sldMk cId="3789448827" sldId="387"/>
        </pc:sldMkLst>
      </pc:sldChg>
      <pc:sldChg chg="modNotesTx">
        <pc:chgData name="최 우진" userId="a201aaae22e8acaa" providerId="LiveId" clId="{B216938A-4F16-4F1F-B6FF-9C8CFB2E8F65}" dt="2021-10-27T01:21:25.328" v="282" actId="403"/>
        <pc:sldMkLst>
          <pc:docMk/>
          <pc:sldMk cId="3034155720" sldId="388"/>
        </pc:sldMkLst>
      </pc:sldChg>
      <pc:sldChg chg="modSp mod">
        <pc:chgData name="최 우진" userId="a201aaae22e8acaa" providerId="LiveId" clId="{B216938A-4F16-4F1F-B6FF-9C8CFB2E8F65}" dt="2021-10-27T01:21:24.887" v="281" actId="1036"/>
        <pc:sldMkLst>
          <pc:docMk/>
          <pc:sldMk cId="3021422827" sldId="414"/>
        </pc:sldMkLst>
        <pc:picChg chg="mod">
          <ac:chgData name="최 우진" userId="a201aaae22e8acaa" providerId="LiveId" clId="{B216938A-4F16-4F1F-B6FF-9C8CFB2E8F65}" dt="2021-10-27T01:21:24.887" v="281" actId="1036"/>
          <ac:picMkLst>
            <pc:docMk/>
            <pc:sldMk cId="3021422827" sldId="414"/>
            <ac:picMk id="6" creationId="{4C1A26BB-A2D9-41F0-9B12-03B6BCE51F2D}"/>
          </ac:picMkLst>
        </pc:picChg>
      </pc:sldChg>
    </pc:docChg>
  </pc:docChgLst>
  <pc:docChgLst>
    <pc:chgData name="우진" userId="9582adb9-1cfb-4bfc-ba4a-ef961b8e73d6" providerId="ADAL" clId="{CA87A742-1856-4C5F-9AE9-4DCFBE341BB6}"/>
    <pc:docChg chg="undo redo custSel addSld delSld modSld modMainMaster modSection">
      <pc:chgData name="우진" userId="9582adb9-1cfb-4bfc-ba4a-ef961b8e73d6" providerId="ADAL" clId="{CA87A742-1856-4C5F-9AE9-4DCFBE341BB6}" dt="2021-10-26T12:14:05.349" v="14743" actId="20577"/>
      <pc:docMkLst>
        <pc:docMk/>
      </pc:docMkLst>
      <pc:sldChg chg="modSp mod">
        <pc:chgData name="우진" userId="9582adb9-1cfb-4bfc-ba4a-ef961b8e73d6" providerId="ADAL" clId="{CA87A742-1856-4C5F-9AE9-4DCFBE341BB6}" dt="2021-10-26T12:14:05.349" v="14743" actId="20577"/>
        <pc:sldMkLst>
          <pc:docMk/>
          <pc:sldMk cId="0" sldId="257"/>
        </pc:sldMkLst>
        <pc:spChg chg="mod">
          <ac:chgData name="우진" userId="9582adb9-1cfb-4bfc-ba4a-ef961b8e73d6" providerId="ADAL" clId="{CA87A742-1856-4C5F-9AE9-4DCFBE341BB6}" dt="2021-10-26T12:14:05.349" v="14743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2:25:08.401" v="12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 mod">
        <pc:chgData name="우진" userId="9582adb9-1cfb-4bfc-ba4a-ef961b8e73d6" providerId="ADAL" clId="{CA87A742-1856-4C5F-9AE9-4DCFBE341BB6}" dt="2021-10-25T12:25:19.843" v="13"/>
        <pc:sldMkLst>
          <pc:docMk/>
          <pc:sldMk cId="496522495" sldId="280"/>
        </pc:sldMkLst>
        <pc:spChg chg="mod">
          <ac:chgData name="우진" userId="9582adb9-1cfb-4bfc-ba4a-ef961b8e73d6" providerId="ADAL" clId="{CA87A742-1856-4C5F-9AE9-4DCFBE341BB6}" dt="2021-10-25T12:25:19.843" v="13"/>
          <ac:spMkLst>
            <pc:docMk/>
            <pc:sldMk cId="496522495" sldId="280"/>
            <ac:spMk id="6" creationId="{00000000-0000-0000-0000-000000000000}"/>
          </ac:spMkLst>
        </pc:spChg>
      </pc:sldChg>
      <pc:sldChg chg="modSp mod">
        <pc:chgData name="우진" userId="9582adb9-1cfb-4bfc-ba4a-ef961b8e73d6" providerId="ADAL" clId="{CA87A742-1856-4C5F-9AE9-4DCFBE341BB6}" dt="2021-10-25T13:41:46.041" v="3534" actId="20577"/>
        <pc:sldMkLst>
          <pc:docMk/>
          <pc:sldMk cId="2884915145" sldId="349"/>
        </pc:sldMkLst>
        <pc:spChg chg="mod">
          <ac:chgData name="우진" userId="9582adb9-1cfb-4bfc-ba4a-ef961b8e73d6" providerId="ADAL" clId="{CA87A742-1856-4C5F-9AE9-4DCFBE341BB6}" dt="2021-10-25T13:41:46.041" v="3534" actId="20577"/>
          <ac:spMkLst>
            <pc:docMk/>
            <pc:sldMk cId="2884915145" sldId="349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2:37:09.966" v="812" actId="20577"/>
          <ac:spMkLst>
            <pc:docMk/>
            <pc:sldMk cId="2884915145" sldId="349"/>
            <ac:spMk id="8" creationId="{05C75034-8643-440A-A62F-1F002C609528}"/>
          </ac:spMkLst>
        </pc:spChg>
      </pc:sldChg>
      <pc:sldChg chg="modSp mod">
        <pc:chgData name="우진" userId="9582adb9-1cfb-4bfc-ba4a-ef961b8e73d6" providerId="ADAL" clId="{CA87A742-1856-4C5F-9AE9-4DCFBE341BB6}" dt="2021-10-25T13:41:43.158" v="3529" actId="20577"/>
        <pc:sldMkLst>
          <pc:docMk/>
          <pc:sldMk cId="660916788" sldId="350"/>
        </pc:sldMkLst>
        <pc:spChg chg="mod">
          <ac:chgData name="우진" userId="9582adb9-1cfb-4bfc-ba4a-ef961b8e73d6" providerId="ADAL" clId="{CA87A742-1856-4C5F-9AE9-4DCFBE341BB6}" dt="2021-10-25T13:41:43.158" v="3529" actId="20577"/>
          <ac:spMkLst>
            <pc:docMk/>
            <pc:sldMk cId="660916788" sldId="350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2:55:18.705" v="2045" actId="14100"/>
          <ac:spMkLst>
            <pc:docMk/>
            <pc:sldMk cId="660916788" sldId="350"/>
            <ac:spMk id="8" creationId="{05C75034-8643-440A-A62F-1F002C609528}"/>
          </ac:spMkLst>
        </pc:spChg>
      </pc:sldChg>
      <pc:sldChg chg="addSp modSp mod">
        <pc:chgData name="우진" userId="9582adb9-1cfb-4bfc-ba4a-ef961b8e73d6" providerId="ADAL" clId="{CA87A742-1856-4C5F-9AE9-4DCFBE341BB6}" dt="2021-10-25T13:41:50.208" v="3539" actId="20577"/>
        <pc:sldMkLst>
          <pc:docMk/>
          <pc:sldMk cId="2865469577" sldId="364"/>
        </pc:sldMkLst>
        <pc:spChg chg="mod">
          <ac:chgData name="우진" userId="9582adb9-1cfb-4bfc-ba4a-ef961b8e73d6" providerId="ADAL" clId="{CA87A742-1856-4C5F-9AE9-4DCFBE341BB6}" dt="2021-10-25T13:41:50.208" v="3539" actId="20577"/>
          <ac:spMkLst>
            <pc:docMk/>
            <pc:sldMk cId="2865469577" sldId="364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3:13:13.921" v="2578"/>
          <ac:spMkLst>
            <pc:docMk/>
            <pc:sldMk cId="2865469577" sldId="364"/>
            <ac:spMk id="8" creationId="{05C75034-8643-440A-A62F-1F002C609528}"/>
          </ac:spMkLst>
        </pc:spChg>
        <pc:picChg chg="add mod modCrop">
          <ac:chgData name="우진" userId="9582adb9-1cfb-4bfc-ba4a-ef961b8e73d6" providerId="ADAL" clId="{CA87A742-1856-4C5F-9AE9-4DCFBE341BB6}" dt="2021-10-25T13:08:08.109" v="2194" actId="1076"/>
          <ac:picMkLst>
            <pc:docMk/>
            <pc:sldMk cId="2865469577" sldId="364"/>
            <ac:picMk id="4" creationId="{E812DA2E-0481-49B8-B513-773EBB3AD611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2449364052" sldId="365"/>
        </pc:sldMkLst>
      </pc:sldChg>
      <pc:sldChg chg="add del">
        <pc:chgData name="우진" userId="9582adb9-1cfb-4bfc-ba4a-ef961b8e73d6" providerId="ADAL" clId="{CA87A742-1856-4C5F-9AE9-4DCFBE341BB6}" dt="2021-10-26T12:02:57.010" v="14722" actId="47"/>
        <pc:sldMkLst>
          <pc:docMk/>
          <pc:sldMk cId="3571265659" sldId="365"/>
        </pc:sldMkLst>
      </pc:sldChg>
      <pc:sldChg chg="add del">
        <pc:chgData name="우진" userId="9582adb9-1cfb-4bfc-ba4a-ef961b8e73d6" providerId="ADAL" clId="{CA87A742-1856-4C5F-9AE9-4DCFBE341BB6}" dt="2021-10-25T12:55:39.608" v="2047" actId="47"/>
        <pc:sldMkLst>
          <pc:docMk/>
          <pc:sldMk cId="4241236182" sldId="365"/>
        </pc:sldMkLst>
      </pc:sldChg>
      <pc:sldChg chg="modSp add mod">
        <pc:chgData name="우진" userId="9582adb9-1cfb-4bfc-ba4a-ef961b8e73d6" providerId="ADAL" clId="{CA87A742-1856-4C5F-9AE9-4DCFBE341BB6}" dt="2021-10-25T13:41:52.879" v="3545" actId="20577"/>
        <pc:sldMkLst>
          <pc:docMk/>
          <pc:sldMk cId="977825474" sldId="366"/>
        </pc:sldMkLst>
        <pc:spChg chg="mod">
          <ac:chgData name="우진" userId="9582adb9-1cfb-4bfc-ba4a-ef961b8e73d6" providerId="ADAL" clId="{CA87A742-1856-4C5F-9AE9-4DCFBE341BB6}" dt="2021-10-25T13:41:52.879" v="3545" actId="20577"/>
          <ac:spMkLst>
            <pc:docMk/>
            <pc:sldMk cId="977825474" sldId="366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3:36:15.476" v="3466" actId="20577"/>
          <ac:spMkLst>
            <pc:docMk/>
            <pc:sldMk cId="977825474" sldId="366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1873240814" sldId="366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71148060" sldId="367"/>
        </pc:sldMkLst>
      </pc:sldChg>
      <pc:sldChg chg="addSp modSp add mod">
        <pc:chgData name="우진" userId="9582adb9-1cfb-4bfc-ba4a-ef961b8e73d6" providerId="ADAL" clId="{CA87A742-1856-4C5F-9AE9-4DCFBE341BB6}" dt="2021-10-25T13:54:25.731" v="3890" actId="1076"/>
        <pc:sldMkLst>
          <pc:docMk/>
          <pc:sldMk cId="3288782531" sldId="367"/>
        </pc:sldMkLst>
        <pc:spChg chg="mod">
          <ac:chgData name="우진" userId="9582adb9-1cfb-4bfc-ba4a-ef961b8e73d6" providerId="ADAL" clId="{CA87A742-1856-4C5F-9AE9-4DCFBE341BB6}" dt="2021-10-25T13:38:10.891" v="3524" actId="20577"/>
          <ac:spMkLst>
            <pc:docMk/>
            <pc:sldMk cId="3288782531" sldId="367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3:54:22.902" v="3889" actId="20577"/>
          <ac:spMkLst>
            <pc:docMk/>
            <pc:sldMk cId="3288782531" sldId="367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3:54:25.731" v="3890" actId="1076"/>
          <ac:picMkLst>
            <pc:docMk/>
            <pc:sldMk cId="3288782531" sldId="367"/>
            <ac:picMk id="4" creationId="{FBDBA040-171E-4EDB-95E0-E8214837DDC5}"/>
          </ac:picMkLst>
        </pc:picChg>
      </pc:sldChg>
      <pc:sldChg chg="addSp delSp modSp add mod">
        <pc:chgData name="우진" userId="9582adb9-1cfb-4bfc-ba4a-ef961b8e73d6" providerId="ADAL" clId="{CA87A742-1856-4C5F-9AE9-4DCFBE341BB6}" dt="2021-10-25T13:56:48.467" v="3946" actId="14100"/>
        <pc:sldMkLst>
          <pc:docMk/>
          <pc:sldMk cId="2940281285" sldId="368"/>
        </pc:sldMkLst>
        <pc:spChg chg="mod">
          <ac:chgData name="우진" userId="9582adb9-1cfb-4bfc-ba4a-ef961b8e73d6" providerId="ADAL" clId="{CA87A742-1856-4C5F-9AE9-4DCFBE341BB6}" dt="2021-10-25T13:55:29.936" v="3929" actId="20577"/>
          <ac:spMkLst>
            <pc:docMk/>
            <pc:sldMk cId="2940281285" sldId="368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5T13:55:04.133" v="3922" actId="478"/>
          <ac:picMkLst>
            <pc:docMk/>
            <pc:sldMk cId="2940281285" sldId="368"/>
            <ac:picMk id="4" creationId="{FBDBA040-171E-4EDB-95E0-E8214837DDC5}"/>
          </ac:picMkLst>
        </pc:picChg>
        <pc:picChg chg="add mod">
          <ac:chgData name="우진" userId="9582adb9-1cfb-4bfc-ba4a-ef961b8e73d6" providerId="ADAL" clId="{CA87A742-1856-4C5F-9AE9-4DCFBE341BB6}" dt="2021-10-25T13:56:48.467" v="3946" actId="14100"/>
          <ac:picMkLst>
            <pc:docMk/>
            <pc:sldMk cId="2940281285" sldId="368"/>
            <ac:picMk id="5" creationId="{B3F296E4-ACEA-418D-8C38-F24FD96CF533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422518606" sldId="368"/>
        </pc:sldMkLst>
      </pc:sldChg>
      <pc:sldChg chg="addSp delSp modSp add mod">
        <pc:chgData name="우진" userId="9582adb9-1cfb-4bfc-ba4a-ef961b8e73d6" providerId="ADAL" clId="{CA87A742-1856-4C5F-9AE9-4DCFBE341BB6}" dt="2021-10-25T13:58:22.546" v="3948" actId="1076"/>
        <pc:sldMkLst>
          <pc:docMk/>
          <pc:sldMk cId="542168297" sldId="369"/>
        </pc:sldMkLst>
        <pc:spChg chg="mod">
          <ac:chgData name="우진" userId="9582adb9-1cfb-4bfc-ba4a-ef961b8e73d6" providerId="ADAL" clId="{CA87A742-1856-4C5F-9AE9-4DCFBE341BB6}" dt="2021-10-25T13:55:51.475" v="3933" actId="6549"/>
          <ac:spMkLst>
            <pc:docMk/>
            <pc:sldMk cId="542168297" sldId="369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3:58:22.546" v="3948" actId="1076"/>
          <ac:picMkLst>
            <pc:docMk/>
            <pc:sldMk cId="542168297" sldId="369"/>
            <ac:picMk id="4" creationId="{3DCA1478-0C66-4CA8-8CC3-40E9EFB24B60}"/>
          </ac:picMkLst>
        </pc:picChg>
        <pc:picChg chg="del">
          <ac:chgData name="우진" userId="9582adb9-1cfb-4bfc-ba4a-ef961b8e73d6" providerId="ADAL" clId="{CA87A742-1856-4C5F-9AE9-4DCFBE341BB6}" dt="2021-10-25T13:55:37.443" v="3931" actId="478"/>
          <ac:picMkLst>
            <pc:docMk/>
            <pc:sldMk cId="542168297" sldId="369"/>
            <ac:picMk id="5" creationId="{B3F296E4-ACEA-418D-8C38-F24FD96CF533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780818098" sldId="369"/>
        </pc:sldMkLst>
      </pc:sldChg>
      <pc:sldChg chg="addSp modSp add mod">
        <pc:chgData name="우진" userId="9582adb9-1cfb-4bfc-ba4a-ef961b8e73d6" providerId="ADAL" clId="{CA87A742-1856-4C5F-9AE9-4DCFBE341BB6}" dt="2021-10-25T14:45:14.862" v="4482" actId="1076"/>
        <pc:sldMkLst>
          <pc:docMk/>
          <pc:sldMk cId="779520926" sldId="370"/>
        </pc:sldMkLst>
        <pc:spChg chg="mod">
          <ac:chgData name="우진" userId="9582adb9-1cfb-4bfc-ba4a-ef961b8e73d6" providerId="ADAL" clId="{CA87A742-1856-4C5F-9AE9-4DCFBE341BB6}" dt="2021-10-25T13:59:49.661" v="3976" actId="20577"/>
          <ac:spMkLst>
            <pc:docMk/>
            <pc:sldMk cId="779520926" sldId="370"/>
            <ac:spMk id="2" creationId="{00000000-0000-0000-0000-000000000000}"/>
          </ac:spMkLst>
        </pc:spChg>
        <pc:spChg chg="add mod">
          <ac:chgData name="우진" userId="9582adb9-1cfb-4bfc-ba4a-ef961b8e73d6" providerId="ADAL" clId="{CA87A742-1856-4C5F-9AE9-4DCFBE341BB6}" dt="2021-10-25T14:45:14.862" v="4482" actId="1076"/>
          <ac:spMkLst>
            <pc:docMk/>
            <pc:sldMk cId="779520926" sldId="370"/>
            <ac:spMk id="7" creationId="{8879C853-F9CD-48A9-B79F-073E68A7451C}"/>
          </ac:spMkLst>
        </pc:spChg>
        <pc:spChg chg="mod">
          <ac:chgData name="우진" userId="9582adb9-1cfb-4bfc-ba4a-ef961b8e73d6" providerId="ADAL" clId="{CA87A742-1856-4C5F-9AE9-4DCFBE341BB6}" dt="2021-10-25T14:43:35.582" v="4450" actId="20577"/>
          <ac:spMkLst>
            <pc:docMk/>
            <pc:sldMk cId="779520926" sldId="370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4:43:00.313" v="4419" actId="1076"/>
          <ac:picMkLst>
            <pc:docMk/>
            <pc:sldMk cId="779520926" sldId="370"/>
            <ac:picMk id="4" creationId="{2CF1A9E7-B5DC-4DCD-A0AE-430CC3627260}"/>
          </ac:picMkLst>
        </pc:picChg>
        <pc:picChg chg="add mod">
          <ac:chgData name="우진" userId="9582adb9-1cfb-4bfc-ba4a-ef961b8e73d6" providerId="ADAL" clId="{CA87A742-1856-4C5F-9AE9-4DCFBE341BB6}" dt="2021-10-25T14:44:34.344" v="4454" actId="208"/>
          <ac:picMkLst>
            <pc:docMk/>
            <pc:sldMk cId="779520926" sldId="370"/>
            <ac:picMk id="6" creationId="{87ED2440-C1A1-458A-90EB-E266FE177F65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910427921" sldId="370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1797855511" sldId="371"/>
        </pc:sldMkLst>
      </pc:sldChg>
      <pc:sldChg chg="addSp delSp modSp add mod">
        <pc:chgData name="우진" userId="9582adb9-1cfb-4bfc-ba4a-ef961b8e73d6" providerId="ADAL" clId="{CA87A742-1856-4C5F-9AE9-4DCFBE341BB6}" dt="2021-10-25T14:50:00.508" v="4915" actId="1076"/>
        <pc:sldMkLst>
          <pc:docMk/>
          <pc:sldMk cId="2093650985" sldId="371"/>
        </pc:sldMkLst>
        <pc:spChg chg="del">
          <ac:chgData name="우진" userId="9582adb9-1cfb-4bfc-ba4a-ef961b8e73d6" providerId="ADAL" clId="{CA87A742-1856-4C5F-9AE9-4DCFBE341BB6}" dt="2021-10-25T14:45:33.545" v="4484" actId="478"/>
          <ac:spMkLst>
            <pc:docMk/>
            <pc:sldMk cId="2093650985" sldId="371"/>
            <ac:spMk id="7" creationId="{8879C853-F9CD-48A9-B79F-073E68A7451C}"/>
          </ac:spMkLst>
        </pc:spChg>
        <pc:spChg chg="mod">
          <ac:chgData name="우진" userId="9582adb9-1cfb-4bfc-ba4a-ef961b8e73d6" providerId="ADAL" clId="{CA87A742-1856-4C5F-9AE9-4DCFBE341BB6}" dt="2021-10-25T14:49:18.266" v="4913" actId="6549"/>
          <ac:spMkLst>
            <pc:docMk/>
            <pc:sldMk cId="2093650985" sldId="371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5T14:45:34.423" v="4486" actId="478"/>
          <ac:picMkLst>
            <pc:docMk/>
            <pc:sldMk cId="2093650985" sldId="371"/>
            <ac:picMk id="4" creationId="{2CF1A9E7-B5DC-4DCD-A0AE-430CC3627260}"/>
          </ac:picMkLst>
        </pc:picChg>
        <pc:picChg chg="del">
          <ac:chgData name="우진" userId="9582adb9-1cfb-4bfc-ba4a-ef961b8e73d6" providerId="ADAL" clId="{CA87A742-1856-4C5F-9AE9-4DCFBE341BB6}" dt="2021-10-25T14:45:34.101" v="4485" actId="478"/>
          <ac:picMkLst>
            <pc:docMk/>
            <pc:sldMk cId="2093650985" sldId="371"/>
            <ac:picMk id="6" creationId="{87ED2440-C1A1-458A-90EB-E266FE177F65}"/>
          </ac:picMkLst>
        </pc:picChg>
        <pc:picChg chg="add mod">
          <ac:chgData name="우진" userId="9582adb9-1cfb-4bfc-ba4a-ef961b8e73d6" providerId="ADAL" clId="{CA87A742-1856-4C5F-9AE9-4DCFBE341BB6}" dt="2021-10-25T14:50:00.508" v="4915" actId="1076"/>
          <ac:picMkLst>
            <pc:docMk/>
            <pc:sldMk cId="2093650985" sldId="371"/>
            <ac:picMk id="9" creationId="{A80D897D-D251-4A9C-B1E1-D67028BF210F}"/>
          </ac:picMkLst>
        </pc:picChg>
      </pc:sldChg>
      <pc:sldChg chg="addSp delSp modSp add mod">
        <pc:chgData name="우진" userId="9582adb9-1cfb-4bfc-ba4a-ef961b8e73d6" providerId="ADAL" clId="{CA87A742-1856-4C5F-9AE9-4DCFBE341BB6}" dt="2021-10-25T15:40:40.287" v="5854" actId="1076"/>
        <pc:sldMkLst>
          <pc:docMk/>
          <pc:sldMk cId="3315318474" sldId="372"/>
        </pc:sldMkLst>
        <pc:spChg chg="mod">
          <ac:chgData name="우진" userId="9582adb9-1cfb-4bfc-ba4a-ef961b8e73d6" providerId="ADAL" clId="{CA87A742-1856-4C5F-9AE9-4DCFBE341BB6}" dt="2021-10-25T14:50:14.464" v="4934" actId="20577"/>
          <ac:spMkLst>
            <pc:docMk/>
            <pc:sldMk cId="3315318474" sldId="372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5:40:31.275" v="5853" actId="20577"/>
          <ac:spMkLst>
            <pc:docMk/>
            <pc:sldMk cId="3315318474" sldId="372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5:40:40.287" v="5854" actId="1076"/>
          <ac:picMkLst>
            <pc:docMk/>
            <pc:sldMk cId="3315318474" sldId="372"/>
            <ac:picMk id="4" creationId="{93487636-175E-43DE-87EB-E09B356150F2}"/>
          </ac:picMkLst>
        </pc:picChg>
        <pc:picChg chg="del">
          <ac:chgData name="우진" userId="9582adb9-1cfb-4bfc-ba4a-ef961b8e73d6" providerId="ADAL" clId="{CA87A742-1856-4C5F-9AE9-4DCFBE341BB6}" dt="2021-10-25T14:50:06.136" v="4917" actId="478"/>
          <ac:picMkLst>
            <pc:docMk/>
            <pc:sldMk cId="3315318474" sldId="372"/>
            <ac:picMk id="9" creationId="{A80D897D-D251-4A9C-B1E1-D67028BF210F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4204516036" sldId="372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547679156" sldId="373"/>
        </pc:sldMkLst>
      </pc:sldChg>
      <pc:sldChg chg="addSp delSp modSp add mod">
        <pc:chgData name="우진" userId="9582adb9-1cfb-4bfc-ba4a-ef961b8e73d6" providerId="ADAL" clId="{CA87A742-1856-4C5F-9AE9-4DCFBE341BB6}" dt="2021-10-25T15:52:23.399" v="6555" actId="20577"/>
        <pc:sldMkLst>
          <pc:docMk/>
          <pc:sldMk cId="4198891303" sldId="373"/>
        </pc:sldMkLst>
        <pc:spChg chg="mod">
          <ac:chgData name="우진" userId="9582adb9-1cfb-4bfc-ba4a-ef961b8e73d6" providerId="ADAL" clId="{CA87A742-1856-4C5F-9AE9-4DCFBE341BB6}" dt="2021-10-25T15:38:19.329" v="5679" actId="6549"/>
          <ac:spMkLst>
            <pc:docMk/>
            <pc:sldMk cId="4198891303" sldId="373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5:52:23.399" v="6555" actId="20577"/>
          <ac:spMkLst>
            <pc:docMk/>
            <pc:sldMk cId="4198891303" sldId="373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5:43:06.481" v="6131" actId="208"/>
          <ac:picMkLst>
            <pc:docMk/>
            <pc:sldMk cId="4198891303" sldId="373"/>
            <ac:picMk id="4" creationId="{8AA6F297-8A7C-4610-9AF6-2B659CDB1E54}"/>
          </ac:picMkLst>
        </pc:picChg>
        <pc:picChg chg="del">
          <ac:chgData name="우진" userId="9582adb9-1cfb-4bfc-ba4a-ef961b8e73d6" providerId="ADAL" clId="{CA87A742-1856-4C5F-9AE9-4DCFBE341BB6}" dt="2021-10-25T15:38:21.255" v="5680" actId="478"/>
          <ac:picMkLst>
            <pc:docMk/>
            <pc:sldMk cId="4198891303" sldId="373"/>
            <ac:picMk id="9" creationId="{A80D897D-D251-4A9C-B1E1-D67028BF210F}"/>
          </ac:picMkLst>
        </pc:picChg>
      </pc:sldChg>
      <pc:sldChg chg="delSp modSp add mod">
        <pc:chgData name="우진" userId="9582adb9-1cfb-4bfc-ba4a-ef961b8e73d6" providerId="ADAL" clId="{CA87A742-1856-4C5F-9AE9-4DCFBE341BB6}" dt="2021-10-25T15:51:49.936" v="6423" actId="20577"/>
        <pc:sldMkLst>
          <pc:docMk/>
          <pc:sldMk cId="316801691" sldId="374"/>
        </pc:sldMkLst>
        <pc:spChg chg="mod">
          <ac:chgData name="우진" userId="9582adb9-1cfb-4bfc-ba4a-ef961b8e73d6" providerId="ADAL" clId="{CA87A742-1856-4C5F-9AE9-4DCFBE341BB6}" dt="2021-10-25T15:51:49.936" v="6423" actId="20577"/>
          <ac:spMkLst>
            <pc:docMk/>
            <pc:sldMk cId="316801691" sldId="374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5T15:49:12.024" v="6332" actId="478"/>
          <ac:picMkLst>
            <pc:docMk/>
            <pc:sldMk cId="316801691" sldId="374"/>
            <ac:picMk id="4" creationId="{8AA6F297-8A7C-4610-9AF6-2B659CDB1E54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2666928963" sldId="374"/>
        </pc:sldMkLst>
      </pc:sldChg>
      <pc:sldChg chg="modSp add mod">
        <pc:chgData name="우진" userId="9582adb9-1cfb-4bfc-ba4a-ef961b8e73d6" providerId="ADAL" clId="{CA87A742-1856-4C5F-9AE9-4DCFBE341BB6}" dt="2021-10-25T16:09:42.082" v="7822" actId="20577"/>
        <pc:sldMkLst>
          <pc:docMk/>
          <pc:sldMk cId="530341251" sldId="375"/>
        </pc:sldMkLst>
        <pc:spChg chg="mod">
          <ac:chgData name="우진" userId="9582adb9-1cfb-4bfc-ba4a-ef961b8e73d6" providerId="ADAL" clId="{CA87A742-1856-4C5F-9AE9-4DCFBE341BB6}" dt="2021-10-25T15:52:49.716" v="6573" actId="20577"/>
          <ac:spMkLst>
            <pc:docMk/>
            <pc:sldMk cId="530341251" sldId="375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6:09:42.082" v="7822" actId="20577"/>
          <ac:spMkLst>
            <pc:docMk/>
            <pc:sldMk cId="530341251" sldId="375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876150517" sldId="375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439095590" sldId="376"/>
        </pc:sldMkLst>
      </pc:sldChg>
      <pc:sldChg chg="modSp add del mod">
        <pc:chgData name="우진" userId="9582adb9-1cfb-4bfc-ba4a-ef961b8e73d6" providerId="ADAL" clId="{CA87A742-1856-4C5F-9AE9-4DCFBE341BB6}" dt="2021-10-26T12:12:56.210" v="14723" actId="47"/>
        <pc:sldMkLst>
          <pc:docMk/>
          <pc:sldMk cId="3709901468" sldId="376"/>
        </pc:sldMkLst>
        <pc:spChg chg="mod">
          <ac:chgData name="우진" userId="9582adb9-1cfb-4bfc-ba4a-ef961b8e73d6" providerId="ADAL" clId="{CA87A742-1856-4C5F-9AE9-4DCFBE341BB6}" dt="2021-10-25T16:09:57.684" v="7842" actId="20577"/>
          <ac:spMkLst>
            <pc:docMk/>
            <pc:sldMk cId="3709901468" sldId="376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6:10:31.775" v="7867" actId="20577"/>
          <ac:spMkLst>
            <pc:docMk/>
            <pc:sldMk cId="3709901468" sldId="376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259270737" sldId="377"/>
        </pc:sldMkLst>
      </pc:sldChg>
      <pc:sldChg chg="modSp add mod">
        <pc:chgData name="우진" userId="9582adb9-1cfb-4bfc-ba4a-ef961b8e73d6" providerId="ADAL" clId="{CA87A742-1856-4C5F-9AE9-4DCFBE341BB6}" dt="2021-10-26T00:43:03.161" v="8609" actId="20577"/>
        <pc:sldMkLst>
          <pc:docMk/>
          <pc:sldMk cId="1991869254" sldId="377"/>
        </pc:sldMkLst>
        <pc:spChg chg="mod">
          <ac:chgData name="우진" userId="9582adb9-1cfb-4bfc-ba4a-ef961b8e73d6" providerId="ADAL" clId="{CA87A742-1856-4C5F-9AE9-4DCFBE341BB6}" dt="2021-10-26T00:31:48.848" v="7890" actId="6549"/>
          <ac:spMkLst>
            <pc:docMk/>
            <pc:sldMk cId="1991869254" sldId="377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0:43:03.161" v="8609" actId="20577"/>
          <ac:spMkLst>
            <pc:docMk/>
            <pc:sldMk cId="1991869254" sldId="377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38068743" sldId="378"/>
        </pc:sldMkLst>
      </pc:sldChg>
      <pc:sldChg chg="modSp add mod">
        <pc:chgData name="우진" userId="9582adb9-1cfb-4bfc-ba4a-ef961b8e73d6" providerId="ADAL" clId="{CA87A742-1856-4C5F-9AE9-4DCFBE341BB6}" dt="2021-10-26T01:25:19.762" v="9303" actId="20577"/>
        <pc:sldMkLst>
          <pc:docMk/>
          <pc:sldMk cId="2640767177" sldId="378"/>
        </pc:sldMkLst>
        <pc:spChg chg="mod">
          <ac:chgData name="우진" userId="9582adb9-1cfb-4bfc-ba4a-ef961b8e73d6" providerId="ADAL" clId="{CA87A742-1856-4C5F-9AE9-4DCFBE341BB6}" dt="2021-10-26T00:43:59.060" v="8632" actId="6549"/>
          <ac:spMkLst>
            <pc:docMk/>
            <pc:sldMk cId="2640767177" sldId="378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1:25:19.762" v="9303" actId="20577"/>
          <ac:spMkLst>
            <pc:docMk/>
            <pc:sldMk cId="2640767177" sldId="378"/>
            <ac:spMk id="8" creationId="{05C75034-8643-440A-A62F-1F002C609528}"/>
          </ac:spMkLst>
        </pc:spChg>
      </pc:sldChg>
      <pc:sldChg chg="modSp add mod">
        <pc:chgData name="우진" userId="9582adb9-1cfb-4bfc-ba4a-ef961b8e73d6" providerId="ADAL" clId="{CA87A742-1856-4C5F-9AE9-4DCFBE341BB6}" dt="2021-10-26T01:36:19.358" v="10144" actId="20577"/>
        <pc:sldMkLst>
          <pc:docMk/>
          <pc:sldMk cId="3979013761" sldId="379"/>
        </pc:sldMkLst>
        <pc:spChg chg="mod">
          <ac:chgData name="우진" userId="9582adb9-1cfb-4bfc-ba4a-ef961b8e73d6" providerId="ADAL" clId="{CA87A742-1856-4C5F-9AE9-4DCFBE341BB6}" dt="2021-10-26T01:36:19.358" v="10144" actId="20577"/>
          <ac:spMkLst>
            <pc:docMk/>
            <pc:sldMk cId="3979013761" sldId="379"/>
            <ac:spMk id="8" creationId="{05C75034-8643-440A-A62F-1F002C609528}"/>
          </ac:spMkLst>
        </pc:spChg>
      </pc:sldChg>
      <pc:sldChg chg="addSp modSp add mod">
        <pc:chgData name="우진" userId="9582adb9-1cfb-4bfc-ba4a-ef961b8e73d6" providerId="ADAL" clId="{CA87A742-1856-4C5F-9AE9-4DCFBE341BB6}" dt="2021-10-26T01:49:03.035" v="10651" actId="1076"/>
        <pc:sldMkLst>
          <pc:docMk/>
          <pc:sldMk cId="4282792923" sldId="380"/>
        </pc:sldMkLst>
        <pc:spChg chg="mod">
          <ac:chgData name="우진" userId="9582adb9-1cfb-4bfc-ba4a-ef961b8e73d6" providerId="ADAL" clId="{CA87A742-1856-4C5F-9AE9-4DCFBE341BB6}" dt="2021-10-26T01:48:50.239" v="10649"/>
          <ac:spMkLst>
            <pc:docMk/>
            <pc:sldMk cId="4282792923" sldId="380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1:49:03.035" v="10651" actId="1076"/>
          <ac:picMkLst>
            <pc:docMk/>
            <pc:sldMk cId="4282792923" sldId="380"/>
            <ac:picMk id="4" creationId="{96F7E595-0C62-40DD-8F6D-A4E95CF5E5F7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2:21:31.643" v="11254" actId="478"/>
        <pc:sldMkLst>
          <pc:docMk/>
          <pc:sldMk cId="418895818" sldId="381"/>
        </pc:sldMkLst>
        <pc:spChg chg="mod">
          <ac:chgData name="우진" userId="9582adb9-1cfb-4bfc-ba4a-ef961b8e73d6" providerId="ADAL" clId="{CA87A742-1856-4C5F-9AE9-4DCFBE341BB6}" dt="2021-10-26T01:50:53.248" v="10717" actId="14100"/>
          <ac:spMkLst>
            <pc:docMk/>
            <pc:sldMk cId="418895818" sldId="381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1:58:40.235" v="11188" actId="20577"/>
          <ac:spMkLst>
            <pc:docMk/>
            <pc:sldMk cId="418895818" sldId="381"/>
            <ac:spMk id="8" creationId="{05C75034-8643-440A-A62F-1F002C609528}"/>
          </ac:spMkLst>
        </pc:spChg>
        <pc:picChg chg="add del mod">
          <ac:chgData name="우진" userId="9582adb9-1cfb-4bfc-ba4a-ef961b8e73d6" providerId="ADAL" clId="{CA87A742-1856-4C5F-9AE9-4DCFBE341BB6}" dt="2021-10-26T02:21:31.643" v="11254" actId="478"/>
          <ac:picMkLst>
            <pc:docMk/>
            <pc:sldMk cId="418895818" sldId="381"/>
            <ac:picMk id="4" creationId="{BF03A16F-1FBD-4111-B5D6-D51C19BEF536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2:30:40.171" v="11927" actId="20577"/>
        <pc:sldMkLst>
          <pc:docMk/>
          <pc:sldMk cId="2467789461" sldId="382"/>
        </pc:sldMkLst>
        <pc:spChg chg="mod">
          <ac:chgData name="우진" userId="9582adb9-1cfb-4bfc-ba4a-ef961b8e73d6" providerId="ADAL" clId="{CA87A742-1856-4C5F-9AE9-4DCFBE341BB6}" dt="2021-10-26T02:20:42.387" v="11252" actId="20577"/>
          <ac:spMkLst>
            <pc:docMk/>
            <pc:sldMk cId="2467789461" sldId="382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2:30:40.171" v="11927" actId="20577"/>
          <ac:spMkLst>
            <pc:docMk/>
            <pc:sldMk cId="2467789461" sldId="382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6T02:21:36.217" v="11255" actId="478"/>
          <ac:picMkLst>
            <pc:docMk/>
            <pc:sldMk cId="2467789461" sldId="382"/>
            <ac:picMk id="4" creationId="{BF03A16F-1FBD-4111-B5D6-D51C19BEF536}"/>
          </ac:picMkLst>
        </pc:picChg>
        <pc:picChg chg="add mod">
          <ac:chgData name="우진" userId="9582adb9-1cfb-4bfc-ba4a-ef961b8e73d6" providerId="ADAL" clId="{CA87A742-1856-4C5F-9AE9-4DCFBE341BB6}" dt="2021-10-26T02:22:09.485" v="11262" actId="1076"/>
          <ac:picMkLst>
            <pc:docMk/>
            <pc:sldMk cId="2467789461" sldId="382"/>
            <ac:picMk id="5" creationId="{E40C1F1E-95EB-4CD4-A61F-CF2CC70B10B2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2:57:02.700" v="12367" actId="20577"/>
        <pc:sldMkLst>
          <pc:docMk/>
          <pc:sldMk cId="2796382080" sldId="383"/>
        </pc:sldMkLst>
        <pc:spChg chg="mod">
          <ac:chgData name="우진" userId="9582adb9-1cfb-4bfc-ba4a-ef961b8e73d6" providerId="ADAL" clId="{CA87A742-1856-4C5F-9AE9-4DCFBE341BB6}" dt="2021-10-26T02:32:45.818" v="12009" actId="14100"/>
          <ac:spMkLst>
            <pc:docMk/>
            <pc:sldMk cId="2796382080" sldId="383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2:57:02.700" v="12367" actId="20577"/>
          <ac:spMkLst>
            <pc:docMk/>
            <pc:sldMk cId="2796382080" sldId="383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2:33:43.413" v="12016" actId="1076"/>
          <ac:picMkLst>
            <pc:docMk/>
            <pc:sldMk cId="2796382080" sldId="383"/>
            <ac:picMk id="4" creationId="{3DD74A39-3ECC-4422-8548-9924FC7FEDCF}"/>
          </ac:picMkLst>
        </pc:picChg>
        <pc:picChg chg="del">
          <ac:chgData name="우진" userId="9582adb9-1cfb-4bfc-ba4a-ef961b8e73d6" providerId="ADAL" clId="{CA87A742-1856-4C5F-9AE9-4DCFBE341BB6}" dt="2021-10-26T02:33:33.086" v="12010" actId="478"/>
          <ac:picMkLst>
            <pc:docMk/>
            <pc:sldMk cId="2796382080" sldId="383"/>
            <ac:picMk id="5" creationId="{E40C1F1E-95EB-4CD4-A61F-CF2CC70B10B2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08:13.724" v="12686" actId="20577"/>
        <pc:sldMkLst>
          <pc:docMk/>
          <pc:sldMk cId="3493672055" sldId="384"/>
        </pc:sldMkLst>
        <pc:spChg chg="mod">
          <ac:chgData name="우진" userId="9582adb9-1cfb-4bfc-ba4a-ef961b8e73d6" providerId="ADAL" clId="{CA87A742-1856-4C5F-9AE9-4DCFBE341BB6}" dt="2021-10-26T04:08:13.724" v="12686" actId="20577"/>
          <ac:spMkLst>
            <pc:docMk/>
            <pc:sldMk cId="3493672055" sldId="384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6T02:57:18.304" v="12369" actId="478"/>
          <ac:picMkLst>
            <pc:docMk/>
            <pc:sldMk cId="3493672055" sldId="384"/>
            <ac:picMk id="4" creationId="{3DD74A39-3ECC-4422-8548-9924FC7FEDCF}"/>
          </ac:picMkLst>
        </pc:picChg>
        <pc:picChg chg="add mod">
          <ac:chgData name="우진" userId="9582adb9-1cfb-4bfc-ba4a-ef961b8e73d6" providerId="ADAL" clId="{CA87A742-1856-4C5F-9AE9-4DCFBE341BB6}" dt="2021-10-26T02:57:24.885" v="12373" actId="208"/>
          <ac:picMkLst>
            <pc:docMk/>
            <pc:sldMk cId="3493672055" sldId="384"/>
            <ac:picMk id="5" creationId="{28327888-AC6B-44ED-8B19-C12C91FA875A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33:32.854" v="13187" actId="20577"/>
        <pc:sldMkLst>
          <pc:docMk/>
          <pc:sldMk cId="2062955460" sldId="385"/>
        </pc:sldMkLst>
        <pc:spChg chg="mod">
          <ac:chgData name="우진" userId="9582adb9-1cfb-4bfc-ba4a-ef961b8e73d6" providerId="ADAL" clId="{CA87A742-1856-4C5F-9AE9-4DCFBE341BB6}" dt="2021-10-26T04:25:35.043" v="12746" actId="14100"/>
          <ac:spMkLst>
            <pc:docMk/>
            <pc:sldMk cId="2062955460" sldId="385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4:33:32.854" v="13187" actId="20577"/>
          <ac:spMkLst>
            <pc:docMk/>
            <pc:sldMk cId="2062955460" sldId="385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4:29:14.967" v="12751" actId="208"/>
          <ac:picMkLst>
            <pc:docMk/>
            <pc:sldMk cId="2062955460" sldId="385"/>
            <ac:picMk id="4" creationId="{8A316444-36C7-43C3-B568-6462613541B0}"/>
          </ac:picMkLst>
        </pc:picChg>
        <pc:picChg chg="del">
          <ac:chgData name="우진" userId="9582adb9-1cfb-4bfc-ba4a-ef961b8e73d6" providerId="ADAL" clId="{CA87A742-1856-4C5F-9AE9-4DCFBE341BB6}" dt="2021-10-26T04:29:09.282" v="12747" actId="478"/>
          <ac:picMkLst>
            <pc:docMk/>
            <pc:sldMk cId="2062955460" sldId="385"/>
            <ac:picMk id="5" creationId="{28327888-AC6B-44ED-8B19-C12C91FA875A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50:46.113" v="13494" actId="22"/>
        <pc:sldMkLst>
          <pc:docMk/>
          <pc:sldMk cId="2729164047" sldId="386"/>
        </pc:sldMkLst>
        <pc:spChg chg="mod">
          <ac:chgData name="우진" userId="9582adb9-1cfb-4bfc-ba4a-ef961b8e73d6" providerId="ADAL" clId="{CA87A742-1856-4C5F-9AE9-4DCFBE341BB6}" dt="2021-10-26T04:34:17.385" v="13261" actId="14100"/>
          <ac:spMkLst>
            <pc:docMk/>
            <pc:sldMk cId="2729164047" sldId="386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4:40:37.045" v="13492" actId="20577"/>
          <ac:spMkLst>
            <pc:docMk/>
            <pc:sldMk cId="2729164047" sldId="386"/>
            <ac:spMk id="8" creationId="{05C75034-8643-440A-A62F-1F002C609528}"/>
          </ac:spMkLst>
        </pc:spChg>
        <pc:spChg chg="add del">
          <ac:chgData name="우진" userId="9582adb9-1cfb-4bfc-ba4a-ef961b8e73d6" providerId="ADAL" clId="{CA87A742-1856-4C5F-9AE9-4DCFBE341BB6}" dt="2021-10-26T04:50:46.113" v="13494" actId="22"/>
          <ac:spMkLst>
            <pc:docMk/>
            <pc:sldMk cId="2729164047" sldId="386"/>
            <ac:spMk id="9" creationId="{1A964F57-D5A2-49A9-9B92-4A43CB699CED}"/>
          </ac:spMkLst>
        </pc:spChg>
        <pc:picChg chg="del">
          <ac:chgData name="우진" userId="9582adb9-1cfb-4bfc-ba4a-ef961b8e73d6" providerId="ADAL" clId="{CA87A742-1856-4C5F-9AE9-4DCFBE341BB6}" dt="2021-10-26T04:34:47.075" v="13262" actId="478"/>
          <ac:picMkLst>
            <pc:docMk/>
            <pc:sldMk cId="2729164047" sldId="386"/>
            <ac:picMk id="4" creationId="{8A316444-36C7-43C3-B568-6462613541B0}"/>
          </ac:picMkLst>
        </pc:picChg>
        <pc:picChg chg="add mod">
          <ac:chgData name="우진" userId="9582adb9-1cfb-4bfc-ba4a-ef961b8e73d6" providerId="ADAL" clId="{CA87A742-1856-4C5F-9AE9-4DCFBE341BB6}" dt="2021-10-26T04:36:26.305" v="13266" actId="208"/>
          <ac:picMkLst>
            <pc:docMk/>
            <pc:sldMk cId="2729164047" sldId="386"/>
            <ac:picMk id="5" creationId="{B3BCC664-A7CB-42A2-BDFB-943471BB57E6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58:03.871" v="13914" actId="20577"/>
        <pc:sldMkLst>
          <pc:docMk/>
          <pc:sldMk cId="3789448827" sldId="387"/>
        </pc:sldMkLst>
        <pc:spChg chg="mod">
          <ac:chgData name="우진" userId="9582adb9-1cfb-4bfc-ba4a-ef961b8e73d6" providerId="ADAL" clId="{CA87A742-1856-4C5F-9AE9-4DCFBE341BB6}" dt="2021-10-26T04:51:10.427" v="13541" actId="14100"/>
          <ac:spMkLst>
            <pc:docMk/>
            <pc:sldMk cId="3789448827" sldId="387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4:58:03.871" v="13914" actId="20577"/>
          <ac:spMkLst>
            <pc:docMk/>
            <pc:sldMk cId="3789448827" sldId="387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4:52:21.232" v="13549" actId="1076"/>
          <ac:picMkLst>
            <pc:docMk/>
            <pc:sldMk cId="3789448827" sldId="387"/>
            <ac:picMk id="4" creationId="{55C5CD70-3780-426E-ACDD-B0AB22950A59}"/>
          </ac:picMkLst>
        </pc:picChg>
        <pc:picChg chg="del">
          <ac:chgData name="우진" userId="9582adb9-1cfb-4bfc-ba4a-ef961b8e73d6" providerId="ADAL" clId="{CA87A742-1856-4C5F-9AE9-4DCFBE341BB6}" dt="2021-10-26T04:51:46.073" v="13542" actId="478"/>
          <ac:picMkLst>
            <pc:docMk/>
            <pc:sldMk cId="3789448827" sldId="387"/>
            <ac:picMk id="5" creationId="{B3BCC664-A7CB-42A2-BDFB-943471BB57E6}"/>
          </ac:picMkLst>
        </pc:picChg>
      </pc:sldChg>
      <pc:sldChg chg="delSp modSp add mod">
        <pc:chgData name="우진" userId="9582adb9-1cfb-4bfc-ba4a-ef961b8e73d6" providerId="ADAL" clId="{CA87A742-1856-4C5F-9AE9-4DCFBE341BB6}" dt="2021-10-26T05:04:53.214" v="14721" actId="20577"/>
        <pc:sldMkLst>
          <pc:docMk/>
          <pc:sldMk cId="3034155720" sldId="388"/>
        </pc:sldMkLst>
        <pc:spChg chg="mod">
          <ac:chgData name="우진" userId="9582adb9-1cfb-4bfc-ba4a-ef961b8e73d6" providerId="ADAL" clId="{CA87A742-1856-4C5F-9AE9-4DCFBE341BB6}" dt="2021-10-26T04:58:30.591" v="13938" actId="20577"/>
          <ac:spMkLst>
            <pc:docMk/>
            <pc:sldMk cId="3034155720" sldId="388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5:04:53.214" v="14721" actId="20577"/>
          <ac:spMkLst>
            <pc:docMk/>
            <pc:sldMk cId="3034155720" sldId="388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6T04:58:32.254" v="13939" actId="478"/>
          <ac:picMkLst>
            <pc:docMk/>
            <pc:sldMk cId="3034155720" sldId="388"/>
            <ac:picMk id="4" creationId="{55C5CD70-3780-426E-ACDD-B0AB22950A59}"/>
          </ac:picMkLst>
        </pc:picChg>
      </pc:sldChg>
      <pc:sldMasterChg chg="modSp mod">
        <pc:chgData name="우진" userId="9582adb9-1cfb-4bfc-ba4a-ef961b8e73d6" providerId="ADAL" clId="{CA87A742-1856-4C5F-9AE9-4DCFBE341BB6}" dt="2021-10-26T12:13:31.563" v="14727" actId="20577"/>
        <pc:sldMasterMkLst>
          <pc:docMk/>
          <pc:sldMasterMk cId="0" sldId="2147483806"/>
        </pc:sldMasterMkLst>
        <pc:spChg chg="mod">
          <ac:chgData name="우진" userId="9582adb9-1cfb-4bfc-ba4a-ef961b8e73d6" providerId="ADAL" clId="{CA87A742-1856-4C5F-9AE9-4DCFBE341BB6}" dt="2021-10-26T12:13:31.563" v="14727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  <pc:docChgLst>
    <pc:chgData name="우진" userId="9582adb9-1cfb-4bfc-ba4a-ef961b8e73d6" providerId="ADAL" clId="{290C4073-77A6-4FA9-B100-B10574C90C7F}"/>
    <pc:docChg chg="custSel modSld">
      <pc:chgData name="우진" userId="9582adb9-1cfb-4bfc-ba4a-ef961b8e73d6" providerId="ADAL" clId="{290C4073-77A6-4FA9-B100-B10574C90C7F}" dt="2021-10-28T06:40:15.130" v="99"/>
      <pc:docMkLst>
        <pc:docMk/>
      </pc:docMkLst>
      <pc:sldChg chg="modNotesTx">
        <pc:chgData name="우진" userId="9582adb9-1cfb-4bfc-ba4a-ef961b8e73d6" providerId="ADAL" clId="{290C4073-77A6-4FA9-B100-B10574C90C7F}" dt="2021-10-28T06:40:15.130" v="99"/>
        <pc:sldMkLst>
          <pc:docMk/>
          <pc:sldMk cId="3315318474" sldId="372"/>
        </pc:sldMkLst>
      </pc:sldChg>
    </pc:docChg>
  </pc:docChgLst>
  <pc:docChgLst>
    <pc:chgData name="최 우진" userId="a201aaae22e8acaa" providerId="LiveId" clId="{F8E4766C-46E1-4926-A6E3-73258EA590C8}"/>
    <pc:docChg chg="undo custSel addSld delSld modSld">
      <pc:chgData name="최 우진" userId="a201aaae22e8acaa" providerId="LiveId" clId="{F8E4766C-46E1-4926-A6E3-73258EA590C8}" dt="2022-05-10T08:02:52.296" v="5718" actId="1076"/>
      <pc:docMkLst>
        <pc:docMk/>
      </pc:docMkLst>
      <pc:sldChg chg="modSp mod">
        <pc:chgData name="최 우진" userId="a201aaae22e8acaa" providerId="LiveId" clId="{F8E4766C-46E1-4926-A6E3-73258EA590C8}" dt="2022-05-10T05:57:24.623" v="3701" actId="20577"/>
        <pc:sldMkLst>
          <pc:docMk/>
          <pc:sldMk cId="0" sldId="257"/>
        </pc:sldMkLst>
        <pc:spChg chg="mod">
          <ac:chgData name="최 우진" userId="a201aaae22e8acaa" providerId="LiveId" clId="{F8E4766C-46E1-4926-A6E3-73258EA590C8}" dt="2022-05-10T05:57:24.623" v="3701" actId="20577"/>
          <ac:spMkLst>
            <pc:docMk/>
            <pc:sldMk cId="0" sldId="257"/>
            <ac:spMk id="6148" creationId="{00000000-0000-0000-0000-000000000000}"/>
          </ac:spMkLst>
        </pc:spChg>
      </pc:sldChg>
      <pc:sldChg chg="del">
        <pc:chgData name="최 우진" userId="a201aaae22e8acaa" providerId="LiveId" clId="{F8E4766C-46E1-4926-A6E3-73258EA590C8}" dt="2022-05-07T04:05:26.535" v="0" actId="47"/>
        <pc:sldMkLst>
          <pc:docMk/>
          <pc:sldMk cId="4180854631" sldId="390"/>
        </pc:sldMkLst>
      </pc:sldChg>
      <pc:sldChg chg="modSp add del mod">
        <pc:chgData name="최 우진" userId="a201aaae22e8acaa" providerId="LiveId" clId="{F8E4766C-46E1-4926-A6E3-73258EA590C8}" dt="2022-05-10T07:21:26.377" v="4771" actId="20577"/>
        <pc:sldMkLst>
          <pc:docMk/>
          <pc:sldMk cId="3981998179" sldId="399"/>
        </pc:sldMkLst>
        <pc:spChg chg="mod">
          <ac:chgData name="최 우진" userId="a201aaae22e8acaa" providerId="LiveId" clId="{F8E4766C-46E1-4926-A6E3-73258EA590C8}" dt="2022-05-10T07:21:26.377" v="4771" actId="20577"/>
          <ac:spMkLst>
            <pc:docMk/>
            <pc:sldMk cId="3981998179" sldId="399"/>
            <ac:spMk id="8" creationId="{05C75034-8643-440A-A62F-1F002C609528}"/>
          </ac:spMkLst>
        </pc:spChg>
      </pc:sldChg>
      <pc:sldChg chg="del">
        <pc:chgData name="최 우진" userId="a201aaae22e8acaa" providerId="LiveId" clId="{F8E4766C-46E1-4926-A6E3-73258EA590C8}" dt="2022-05-07T04:05:26.535" v="0" actId="47"/>
        <pc:sldMkLst>
          <pc:docMk/>
          <pc:sldMk cId="1660495514" sldId="400"/>
        </pc:sldMkLst>
      </pc:sldChg>
      <pc:sldChg chg="del">
        <pc:chgData name="최 우진" userId="a201aaae22e8acaa" providerId="LiveId" clId="{F8E4766C-46E1-4926-A6E3-73258EA590C8}" dt="2022-05-07T04:05:26.535" v="0" actId="47"/>
        <pc:sldMkLst>
          <pc:docMk/>
          <pc:sldMk cId="1860697012" sldId="401"/>
        </pc:sldMkLst>
      </pc:sldChg>
      <pc:sldChg chg="del">
        <pc:chgData name="최 우진" userId="a201aaae22e8acaa" providerId="LiveId" clId="{F8E4766C-46E1-4926-A6E3-73258EA590C8}" dt="2022-05-07T04:05:26.535" v="0" actId="47"/>
        <pc:sldMkLst>
          <pc:docMk/>
          <pc:sldMk cId="741741370" sldId="402"/>
        </pc:sldMkLst>
      </pc:sldChg>
      <pc:sldChg chg="del">
        <pc:chgData name="최 우진" userId="a201aaae22e8acaa" providerId="LiveId" clId="{F8E4766C-46E1-4926-A6E3-73258EA590C8}" dt="2022-05-07T05:18:37.557" v="2804" actId="47"/>
        <pc:sldMkLst>
          <pc:docMk/>
          <pc:sldMk cId="3850859083" sldId="403"/>
        </pc:sldMkLst>
      </pc:sldChg>
      <pc:sldChg chg="del">
        <pc:chgData name="최 우진" userId="a201aaae22e8acaa" providerId="LiveId" clId="{F8E4766C-46E1-4926-A6E3-73258EA590C8}" dt="2022-05-07T04:05:28.893" v="1" actId="47"/>
        <pc:sldMkLst>
          <pc:docMk/>
          <pc:sldMk cId="867572383" sldId="405"/>
        </pc:sldMkLst>
      </pc:sldChg>
      <pc:sldChg chg="del">
        <pc:chgData name="최 우진" userId="a201aaae22e8acaa" providerId="LiveId" clId="{F8E4766C-46E1-4926-A6E3-73258EA590C8}" dt="2022-05-07T04:05:26.535" v="0" actId="47"/>
        <pc:sldMkLst>
          <pc:docMk/>
          <pc:sldMk cId="1014096893" sldId="408"/>
        </pc:sldMkLst>
      </pc:sldChg>
      <pc:sldChg chg="addSp delSp modSp mod">
        <pc:chgData name="최 우진" userId="a201aaae22e8acaa" providerId="LiveId" clId="{F8E4766C-46E1-4926-A6E3-73258EA590C8}" dt="2022-05-10T06:22:37.550" v="3722" actId="20577"/>
        <pc:sldMkLst>
          <pc:docMk/>
          <pc:sldMk cId="1526061399" sldId="409"/>
        </pc:sldMkLst>
        <pc:spChg chg="mod">
          <ac:chgData name="최 우진" userId="a201aaae22e8acaa" providerId="LiveId" clId="{F8E4766C-46E1-4926-A6E3-73258EA590C8}" dt="2022-05-10T06:22:37.550" v="3722" actId="20577"/>
          <ac:spMkLst>
            <pc:docMk/>
            <pc:sldMk cId="1526061399" sldId="409"/>
            <ac:spMk id="2" creationId="{00000000-0000-0000-0000-000000000000}"/>
          </ac:spMkLst>
        </pc:spChg>
        <pc:spChg chg="del">
          <ac:chgData name="최 우진" userId="a201aaae22e8acaa" providerId="LiveId" clId="{F8E4766C-46E1-4926-A6E3-73258EA590C8}" dt="2022-05-07T04:05:41.761" v="4" actId="478"/>
          <ac:spMkLst>
            <pc:docMk/>
            <pc:sldMk cId="1526061399" sldId="409"/>
            <ac:spMk id="3" creationId="{22D66068-11E5-42F1-9903-05BD0F4A4342}"/>
          </ac:spMkLst>
        </pc:spChg>
        <pc:spChg chg="add mod">
          <ac:chgData name="최 우진" userId="a201aaae22e8acaa" providerId="LiveId" clId="{F8E4766C-46E1-4926-A6E3-73258EA590C8}" dt="2022-05-07T04:14:00.684" v="382" actId="113"/>
          <ac:spMkLst>
            <pc:docMk/>
            <pc:sldMk cId="1526061399" sldId="409"/>
            <ac:spMk id="4" creationId="{07729FF8-C2B1-F28A-8D57-5D45AF1C648B}"/>
          </ac:spMkLst>
        </pc:spChg>
        <pc:spChg chg="mod">
          <ac:chgData name="최 우진" userId="a201aaae22e8acaa" providerId="LiveId" clId="{F8E4766C-46E1-4926-A6E3-73258EA590C8}" dt="2022-05-07T04:12:18.937" v="355"/>
          <ac:spMkLst>
            <pc:docMk/>
            <pc:sldMk cId="1526061399" sldId="409"/>
            <ac:spMk id="8" creationId="{05C75034-8643-440A-A62F-1F002C609528}"/>
          </ac:spMkLst>
        </pc:spChg>
        <pc:spChg chg="del">
          <ac:chgData name="최 우진" userId="a201aaae22e8acaa" providerId="LiveId" clId="{F8E4766C-46E1-4926-A6E3-73258EA590C8}" dt="2022-05-07T04:05:40.722" v="3" actId="478"/>
          <ac:spMkLst>
            <pc:docMk/>
            <pc:sldMk cId="1526061399" sldId="409"/>
            <ac:spMk id="9" creationId="{67095A4D-6AA2-4EA7-B2CC-8C129D063FD7}"/>
          </ac:spMkLst>
        </pc:spChg>
        <pc:spChg chg="add del mod">
          <ac:chgData name="최 우진" userId="a201aaae22e8acaa" providerId="LiveId" clId="{F8E4766C-46E1-4926-A6E3-73258EA590C8}" dt="2022-05-07T04:12:26.366" v="361" actId="22"/>
          <ac:spMkLst>
            <pc:docMk/>
            <pc:sldMk cId="1526061399" sldId="409"/>
            <ac:spMk id="10" creationId="{6DB779E2-0440-BBA4-F3F7-96E65886E140}"/>
          </ac:spMkLst>
        </pc:spChg>
        <pc:spChg chg="del">
          <ac:chgData name="최 우진" userId="a201aaae22e8acaa" providerId="LiveId" clId="{F8E4766C-46E1-4926-A6E3-73258EA590C8}" dt="2022-05-07T04:05:43.398" v="5" actId="478"/>
          <ac:spMkLst>
            <pc:docMk/>
            <pc:sldMk cId="1526061399" sldId="409"/>
            <ac:spMk id="11" creationId="{5E036EAB-DAE6-47A6-8EA2-EBBC78213B6B}"/>
          </ac:spMkLst>
        </pc:spChg>
        <pc:spChg chg="add mod">
          <ac:chgData name="최 우진" userId="a201aaae22e8acaa" providerId="LiveId" clId="{F8E4766C-46E1-4926-A6E3-73258EA590C8}" dt="2022-05-07T04:13:49.797" v="381" actId="113"/>
          <ac:spMkLst>
            <pc:docMk/>
            <pc:sldMk cId="1526061399" sldId="409"/>
            <ac:spMk id="12" creationId="{4AB5AB3A-D420-1FC0-6A43-2A929D6C68B0}"/>
          </ac:spMkLst>
        </pc:spChg>
        <pc:spChg chg="add mod">
          <ac:chgData name="최 우진" userId="a201aaae22e8acaa" providerId="LiveId" clId="{F8E4766C-46E1-4926-A6E3-73258EA590C8}" dt="2022-05-07T04:13:47.701" v="380" actId="113"/>
          <ac:spMkLst>
            <pc:docMk/>
            <pc:sldMk cId="1526061399" sldId="409"/>
            <ac:spMk id="14" creationId="{114450B0-E049-8B0F-BE57-086CB415DC0C}"/>
          </ac:spMkLst>
        </pc:spChg>
        <pc:spChg chg="add del mod">
          <ac:chgData name="최 우진" userId="a201aaae22e8acaa" providerId="LiveId" clId="{F8E4766C-46E1-4926-A6E3-73258EA590C8}" dt="2022-05-07T04:23:04.254" v="445" actId="478"/>
          <ac:spMkLst>
            <pc:docMk/>
            <pc:sldMk cId="1526061399" sldId="409"/>
            <ac:spMk id="15" creationId="{B5DDEE05-CB1D-755A-4A94-B3CF7F07290E}"/>
          </ac:spMkLst>
        </pc:spChg>
        <pc:spChg chg="add del mod">
          <ac:chgData name="최 우진" userId="a201aaae22e8acaa" providerId="LiveId" clId="{F8E4766C-46E1-4926-A6E3-73258EA590C8}" dt="2022-05-07T04:23:04.254" v="445" actId="478"/>
          <ac:spMkLst>
            <pc:docMk/>
            <pc:sldMk cId="1526061399" sldId="409"/>
            <ac:spMk id="16" creationId="{898AD347-0223-8351-3F26-0654B671836E}"/>
          </ac:spMkLst>
        </pc:spChg>
        <pc:spChg chg="add del mod">
          <ac:chgData name="최 우진" userId="a201aaae22e8acaa" providerId="LiveId" clId="{F8E4766C-46E1-4926-A6E3-73258EA590C8}" dt="2022-05-07T04:21:36.570" v="423" actId="478"/>
          <ac:spMkLst>
            <pc:docMk/>
            <pc:sldMk cId="1526061399" sldId="409"/>
            <ac:spMk id="17" creationId="{95F87831-CC2D-0F2A-83FB-60C74A8189CD}"/>
          </ac:spMkLst>
        </pc:spChg>
        <pc:spChg chg="add del mod">
          <ac:chgData name="최 우진" userId="a201aaae22e8acaa" providerId="LiveId" clId="{F8E4766C-46E1-4926-A6E3-73258EA590C8}" dt="2022-05-07T04:21:35.117" v="422" actId="478"/>
          <ac:spMkLst>
            <pc:docMk/>
            <pc:sldMk cId="1526061399" sldId="409"/>
            <ac:spMk id="18" creationId="{242739F7-8177-9EFF-CEEB-838E8B39447D}"/>
          </ac:spMkLst>
        </pc:spChg>
        <pc:spChg chg="add del mod">
          <ac:chgData name="최 우진" userId="a201aaae22e8acaa" providerId="LiveId" clId="{F8E4766C-46E1-4926-A6E3-73258EA590C8}" dt="2022-05-07T04:21:48.061" v="426" actId="478"/>
          <ac:spMkLst>
            <pc:docMk/>
            <pc:sldMk cId="1526061399" sldId="409"/>
            <ac:spMk id="19" creationId="{47A7BB64-8901-C385-E99B-CB1FDCC88042}"/>
          </ac:spMkLst>
        </pc:spChg>
        <pc:spChg chg="add del mod">
          <ac:chgData name="최 우진" userId="a201aaae22e8acaa" providerId="LiveId" clId="{F8E4766C-46E1-4926-A6E3-73258EA590C8}" dt="2022-05-07T04:23:04.254" v="445" actId="478"/>
          <ac:spMkLst>
            <pc:docMk/>
            <pc:sldMk cId="1526061399" sldId="409"/>
            <ac:spMk id="20" creationId="{9DAB1A5F-8FBC-BB82-3EC0-3F13343BE492}"/>
          </ac:spMkLst>
        </pc:spChg>
        <pc:spChg chg="add del mod">
          <ac:chgData name="최 우진" userId="a201aaae22e8acaa" providerId="LiveId" clId="{F8E4766C-46E1-4926-A6E3-73258EA590C8}" dt="2022-05-07T04:23:04.254" v="445" actId="478"/>
          <ac:spMkLst>
            <pc:docMk/>
            <pc:sldMk cId="1526061399" sldId="409"/>
            <ac:spMk id="21" creationId="{736FA1C6-C485-E0CE-9F00-B4A66BEA4798}"/>
          </ac:spMkLst>
        </pc:spChg>
        <pc:spChg chg="add del mod">
          <ac:chgData name="최 우진" userId="a201aaae22e8acaa" providerId="LiveId" clId="{F8E4766C-46E1-4926-A6E3-73258EA590C8}" dt="2022-05-07T04:23:04.254" v="445" actId="478"/>
          <ac:spMkLst>
            <pc:docMk/>
            <pc:sldMk cId="1526061399" sldId="409"/>
            <ac:spMk id="22" creationId="{2604BC00-A0DB-C9B1-7C14-4414EEF27BCC}"/>
          </ac:spMkLst>
        </pc:spChg>
        <pc:spChg chg="add del mod">
          <ac:chgData name="최 우진" userId="a201aaae22e8acaa" providerId="LiveId" clId="{F8E4766C-46E1-4926-A6E3-73258EA590C8}" dt="2022-05-07T04:23:04.254" v="445" actId="478"/>
          <ac:spMkLst>
            <pc:docMk/>
            <pc:sldMk cId="1526061399" sldId="409"/>
            <ac:spMk id="23" creationId="{9EF75215-F93D-EEA6-EC42-8213D53D5A6A}"/>
          </ac:spMkLst>
        </pc:spChg>
        <pc:spChg chg="add mod">
          <ac:chgData name="최 우진" userId="a201aaae22e8acaa" providerId="LiveId" clId="{F8E4766C-46E1-4926-A6E3-73258EA590C8}" dt="2022-05-07T04:27:22.149" v="488" actId="1582"/>
          <ac:spMkLst>
            <pc:docMk/>
            <pc:sldMk cId="1526061399" sldId="409"/>
            <ac:spMk id="26" creationId="{03CD8E8E-0746-A6DB-8661-7777FE7D9D66}"/>
          </ac:spMkLst>
        </pc:spChg>
        <pc:spChg chg="add mod">
          <ac:chgData name="최 우진" userId="a201aaae22e8acaa" providerId="LiveId" clId="{F8E4766C-46E1-4926-A6E3-73258EA590C8}" dt="2022-05-07T04:27:14.503" v="487" actId="1582"/>
          <ac:spMkLst>
            <pc:docMk/>
            <pc:sldMk cId="1526061399" sldId="409"/>
            <ac:spMk id="27" creationId="{D02663F3-EE7F-E898-9998-7C11EF807F1B}"/>
          </ac:spMkLst>
        </pc:spChg>
        <pc:spChg chg="add mod">
          <ac:chgData name="최 우진" userId="a201aaae22e8acaa" providerId="LiveId" clId="{F8E4766C-46E1-4926-A6E3-73258EA590C8}" dt="2022-05-07T04:28:19.823" v="497" actId="14100"/>
          <ac:spMkLst>
            <pc:docMk/>
            <pc:sldMk cId="1526061399" sldId="409"/>
            <ac:spMk id="28" creationId="{EC9948AA-75FE-C29E-C399-BE548AD01748}"/>
          </ac:spMkLst>
        </pc:spChg>
        <pc:spChg chg="add mod">
          <ac:chgData name="최 우진" userId="a201aaae22e8acaa" providerId="LiveId" clId="{F8E4766C-46E1-4926-A6E3-73258EA590C8}" dt="2022-05-07T04:28:54.721" v="502" actId="208"/>
          <ac:spMkLst>
            <pc:docMk/>
            <pc:sldMk cId="1526061399" sldId="409"/>
            <ac:spMk id="29" creationId="{0C2C7106-A4C6-31D0-22AE-E2F948C76BB1}"/>
          </ac:spMkLst>
        </pc:spChg>
        <pc:picChg chg="del">
          <ac:chgData name="최 우진" userId="a201aaae22e8acaa" providerId="LiveId" clId="{F8E4766C-46E1-4926-A6E3-73258EA590C8}" dt="2022-05-07T04:05:32.623" v="2" actId="478"/>
          <ac:picMkLst>
            <pc:docMk/>
            <pc:sldMk cId="1526061399" sldId="409"/>
            <ac:picMk id="7" creationId="{F5F94367-6625-4A64-987E-E10C368A2BBC}"/>
          </ac:picMkLst>
        </pc:picChg>
        <pc:picChg chg="add mod">
          <ac:chgData name="최 우진" userId="a201aaae22e8acaa" providerId="LiveId" clId="{F8E4766C-46E1-4926-A6E3-73258EA590C8}" dt="2022-05-07T04:26:18.924" v="474" actId="1076"/>
          <ac:picMkLst>
            <pc:docMk/>
            <pc:sldMk cId="1526061399" sldId="409"/>
            <ac:picMk id="25" creationId="{0DDB30E5-AACD-295B-AC28-C8C7D80C45C5}"/>
          </ac:picMkLst>
        </pc:picChg>
      </pc:sldChg>
      <pc:sldChg chg="addSp modSp add mod">
        <pc:chgData name="최 우진" userId="a201aaae22e8acaa" providerId="LiveId" clId="{F8E4766C-46E1-4926-A6E3-73258EA590C8}" dt="2022-05-10T06:22:54.157" v="3729" actId="20577"/>
        <pc:sldMkLst>
          <pc:docMk/>
          <pc:sldMk cId="2097971050" sldId="410"/>
        </pc:sldMkLst>
        <pc:spChg chg="mod">
          <ac:chgData name="최 우진" userId="a201aaae22e8acaa" providerId="LiveId" clId="{F8E4766C-46E1-4926-A6E3-73258EA590C8}" dt="2022-05-10T06:22:54.157" v="3729" actId="20577"/>
          <ac:spMkLst>
            <pc:docMk/>
            <pc:sldMk cId="2097971050" sldId="410"/>
            <ac:spMk id="2" creationId="{00000000-0000-0000-0000-000000000000}"/>
          </ac:spMkLst>
        </pc:spChg>
        <pc:spChg chg="add mod">
          <ac:chgData name="최 우진" userId="a201aaae22e8acaa" providerId="LiveId" clId="{F8E4766C-46E1-4926-A6E3-73258EA590C8}" dt="2022-05-07T04:38:23.889" v="904" actId="1582"/>
          <ac:spMkLst>
            <pc:docMk/>
            <pc:sldMk cId="2097971050" sldId="410"/>
            <ac:spMk id="3" creationId="{6FE32A82-17B4-B381-6603-5A1CB931BCD6}"/>
          </ac:spMkLst>
        </pc:spChg>
        <pc:spChg chg="add mod">
          <ac:chgData name="최 우진" userId="a201aaae22e8acaa" providerId="LiveId" clId="{F8E4766C-46E1-4926-A6E3-73258EA590C8}" dt="2022-05-07T04:38:23.889" v="904" actId="1582"/>
          <ac:spMkLst>
            <pc:docMk/>
            <pc:sldMk cId="2097971050" sldId="410"/>
            <ac:spMk id="5" creationId="{94A54BC5-4DB0-5C6A-E1F5-D1416618E38F}"/>
          </ac:spMkLst>
        </pc:spChg>
        <pc:spChg chg="mod">
          <ac:chgData name="최 우진" userId="a201aaae22e8acaa" providerId="LiveId" clId="{F8E4766C-46E1-4926-A6E3-73258EA590C8}" dt="2022-05-07T05:12:43.111" v="2725" actId="20577"/>
          <ac:spMkLst>
            <pc:docMk/>
            <pc:sldMk cId="2097971050" sldId="410"/>
            <ac:spMk id="8" creationId="{05C75034-8643-440A-A62F-1F002C609528}"/>
          </ac:spMkLst>
        </pc:spChg>
        <pc:spChg chg="add mod">
          <ac:chgData name="최 우진" userId="a201aaae22e8acaa" providerId="LiveId" clId="{F8E4766C-46E1-4926-A6E3-73258EA590C8}" dt="2022-05-07T05:12:05.632" v="2688"/>
          <ac:spMkLst>
            <pc:docMk/>
            <pc:sldMk cId="2097971050" sldId="410"/>
            <ac:spMk id="9" creationId="{4B6EB137-2098-2E2B-A96E-B2B741FD105C}"/>
          </ac:spMkLst>
        </pc:spChg>
        <pc:spChg chg="add mod">
          <ac:chgData name="최 우진" userId="a201aaae22e8acaa" providerId="LiveId" clId="{F8E4766C-46E1-4926-A6E3-73258EA590C8}" dt="2022-05-07T04:39:44.870" v="908" actId="571"/>
          <ac:spMkLst>
            <pc:docMk/>
            <pc:sldMk cId="2097971050" sldId="410"/>
            <ac:spMk id="11" creationId="{5DEC9EAC-C884-50A0-7BAE-58B725DA8E5F}"/>
          </ac:spMkLst>
        </pc:spChg>
        <pc:spChg chg="add mod">
          <ac:chgData name="최 우진" userId="a201aaae22e8acaa" providerId="LiveId" clId="{F8E4766C-46E1-4926-A6E3-73258EA590C8}" dt="2022-05-07T04:40:48.087" v="949" actId="1076"/>
          <ac:spMkLst>
            <pc:docMk/>
            <pc:sldMk cId="2097971050" sldId="410"/>
            <ac:spMk id="14" creationId="{FA0B7D15-6C9C-3C69-3101-9AFAAA69ABC6}"/>
          </ac:spMkLst>
        </pc:spChg>
        <pc:cxnChg chg="add mod">
          <ac:chgData name="최 우진" userId="a201aaae22e8acaa" providerId="LiveId" clId="{F8E4766C-46E1-4926-A6E3-73258EA590C8}" dt="2022-05-07T04:38:16.541" v="903" actId="1582"/>
          <ac:cxnSpMkLst>
            <pc:docMk/>
            <pc:sldMk cId="2097971050" sldId="410"/>
            <ac:cxnSpMk id="6" creationId="{8531D5CF-F656-0084-094F-7C9C10E7DE4A}"/>
          </ac:cxnSpMkLst>
        </pc:cxnChg>
        <pc:cxnChg chg="add mod">
          <ac:chgData name="최 우진" userId="a201aaae22e8acaa" providerId="LiveId" clId="{F8E4766C-46E1-4926-A6E3-73258EA590C8}" dt="2022-05-07T05:12:01.538" v="2687" actId="14100"/>
          <ac:cxnSpMkLst>
            <pc:docMk/>
            <pc:sldMk cId="2097971050" sldId="410"/>
            <ac:cxnSpMk id="10" creationId="{ECD349CF-3996-EDBA-D15C-11387FA3F113}"/>
          </ac:cxnSpMkLst>
        </pc:cxnChg>
      </pc:sldChg>
      <pc:sldChg chg="del">
        <pc:chgData name="최 우진" userId="a201aaae22e8acaa" providerId="LiveId" clId="{F8E4766C-46E1-4926-A6E3-73258EA590C8}" dt="2022-05-07T04:05:26.535" v="0" actId="47"/>
        <pc:sldMkLst>
          <pc:docMk/>
          <pc:sldMk cId="3257643734" sldId="410"/>
        </pc:sldMkLst>
      </pc:sldChg>
      <pc:sldChg chg="addSp delSp modSp add mod">
        <pc:chgData name="최 우진" userId="a201aaae22e8acaa" providerId="LiveId" clId="{F8E4766C-46E1-4926-A6E3-73258EA590C8}" dt="2022-05-10T07:20:55.349" v="4768" actId="1076"/>
        <pc:sldMkLst>
          <pc:docMk/>
          <pc:sldMk cId="1793046756" sldId="411"/>
        </pc:sldMkLst>
        <pc:spChg chg="mod">
          <ac:chgData name="최 우진" userId="a201aaae22e8acaa" providerId="LiveId" clId="{F8E4766C-46E1-4926-A6E3-73258EA590C8}" dt="2022-05-10T06:22:58.709" v="3734" actId="20577"/>
          <ac:spMkLst>
            <pc:docMk/>
            <pc:sldMk cId="1793046756" sldId="411"/>
            <ac:spMk id="2" creationId="{00000000-0000-0000-0000-000000000000}"/>
          </ac:spMkLst>
        </pc:spChg>
        <pc:spChg chg="add mod">
          <ac:chgData name="최 우진" userId="a201aaae22e8acaa" providerId="LiveId" clId="{F8E4766C-46E1-4926-A6E3-73258EA590C8}" dt="2022-05-10T07:20:53.441" v="4766" actId="1582"/>
          <ac:spMkLst>
            <pc:docMk/>
            <pc:sldMk cId="1793046756" sldId="411"/>
            <ac:spMk id="3" creationId="{0D82832C-CE11-3F7D-1708-84EC978905E1}"/>
          </ac:spMkLst>
        </pc:spChg>
        <pc:spChg chg="add mod">
          <ac:chgData name="최 우진" userId="a201aaae22e8acaa" providerId="LiveId" clId="{F8E4766C-46E1-4926-A6E3-73258EA590C8}" dt="2022-05-10T07:20:53.441" v="4766" actId="1582"/>
          <ac:spMkLst>
            <pc:docMk/>
            <pc:sldMk cId="1793046756" sldId="411"/>
            <ac:spMk id="6" creationId="{E75EC483-68AA-1817-368F-E1B3CEF583F1}"/>
          </ac:spMkLst>
        </pc:spChg>
        <pc:spChg chg="add del mod">
          <ac:chgData name="최 우진" userId="a201aaae22e8acaa" providerId="LiveId" clId="{F8E4766C-46E1-4926-A6E3-73258EA590C8}" dt="2022-05-07T04:59:30.086" v="2582" actId="478"/>
          <ac:spMkLst>
            <pc:docMk/>
            <pc:sldMk cId="1793046756" sldId="411"/>
            <ac:spMk id="7" creationId="{08C72223-255F-D398-D030-8D34E38EC2FB}"/>
          </ac:spMkLst>
        </pc:spChg>
        <pc:spChg chg="add mod">
          <ac:chgData name="최 우진" userId="a201aaae22e8acaa" providerId="LiveId" clId="{F8E4766C-46E1-4926-A6E3-73258EA590C8}" dt="2022-05-10T07:20:53.441" v="4766" actId="1582"/>
          <ac:spMkLst>
            <pc:docMk/>
            <pc:sldMk cId="1793046756" sldId="411"/>
            <ac:spMk id="7" creationId="{E97458F2-EC23-74F2-97F5-C0101C64FACB}"/>
          </ac:spMkLst>
        </pc:spChg>
        <pc:spChg chg="mod">
          <ac:chgData name="최 우진" userId="a201aaae22e8acaa" providerId="LiveId" clId="{F8E4766C-46E1-4926-A6E3-73258EA590C8}" dt="2022-05-10T07:20:55.349" v="4768" actId="1076"/>
          <ac:spMkLst>
            <pc:docMk/>
            <pc:sldMk cId="1793046756" sldId="411"/>
            <ac:spMk id="8" creationId="{05C75034-8643-440A-A62F-1F002C609528}"/>
          </ac:spMkLst>
        </pc:spChg>
        <pc:spChg chg="add mod">
          <ac:chgData name="최 우진" userId="a201aaae22e8acaa" providerId="LiveId" clId="{F8E4766C-46E1-4926-A6E3-73258EA590C8}" dt="2022-05-10T07:20:53.441" v="4766" actId="1582"/>
          <ac:spMkLst>
            <pc:docMk/>
            <pc:sldMk cId="1793046756" sldId="411"/>
            <ac:spMk id="9" creationId="{E27F1718-3067-1847-9C52-3460A3B63C2F}"/>
          </ac:spMkLst>
        </pc:spChg>
        <pc:picChg chg="add mod">
          <ac:chgData name="최 우진" userId="a201aaae22e8acaa" providerId="LiveId" clId="{F8E4766C-46E1-4926-A6E3-73258EA590C8}" dt="2022-05-07T05:26:13.695" v="3011" actId="1076"/>
          <ac:picMkLst>
            <pc:docMk/>
            <pc:sldMk cId="1793046756" sldId="411"/>
            <ac:picMk id="4" creationId="{BB15EE29-BC64-FD2D-9070-B57AF6211C55}"/>
          </ac:picMkLst>
        </pc:picChg>
      </pc:sldChg>
      <pc:sldChg chg="del">
        <pc:chgData name="최 우진" userId="a201aaae22e8acaa" providerId="LiveId" clId="{F8E4766C-46E1-4926-A6E3-73258EA590C8}" dt="2022-05-07T04:05:26.535" v="0" actId="47"/>
        <pc:sldMkLst>
          <pc:docMk/>
          <pc:sldMk cId="3013524568" sldId="411"/>
        </pc:sldMkLst>
      </pc:sldChg>
      <pc:sldChg chg="addSp delSp modSp add mod">
        <pc:chgData name="최 우진" userId="a201aaae22e8acaa" providerId="LiveId" clId="{F8E4766C-46E1-4926-A6E3-73258EA590C8}" dt="2022-05-10T06:23:01.528" v="3739" actId="20577"/>
        <pc:sldMkLst>
          <pc:docMk/>
          <pc:sldMk cId="2604099934" sldId="412"/>
        </pc:sldMkLst>
        <pc:spChg chg="mod">
          <ac:chgData name="최 우진" userId="a201aaae22e8acaa" providerId="LiveId" clId="{F8E4766C-46E1-4926-A6E3-73258EA590C8}" dt="2022-05-10T06:23:01.528" v="3739" actId="20577"/>
          <ac:spMkLst>
            <pc:docMk/>
            <pc:sldMk cId="2604099934" sldId="412"/>
            <ac:spMk id="2" creationId="{00000000-0000-0000-0000-000000000000}"/>
          </ac:spMkLst>
        </pc:spChg>
        <pc:spChg chg="mod">
          <ac:chgData name="최 우진" userId="a201aaae22e8acaa" providerId="LiveId" clId="{F8E4766C-46E1-4926-A6E3-73258EA590C8}" dt="2022-05-07T05:27:55.983" v="3180" actId="6549"/>
          <ac:spMkLst>
            <pc:docMk/>
            <pc:sldMk cId="2604099934" sldId="412"/>
            <ac:spMk id="8" creationId="{05C75034-8643-440A-A62F-1F002C609528}"/>
          </ac:spMkLst>
        </pc:spChg>
        <pc:picChg chg="del">
          <ac:chgData name="최 우진" userId="a201aaae22e8acaa" providerId="LiveId" clId="{F8E4766C-46E1-4926-A6E3-73258EA590C8}" dt="2022-05-07T05:21:09.187" v="2816" actId="478"/>
          <ac:picMkLst>
            <pc:docMk/>
            <pc:sldMk cId="2604099934" sldId="412"/>
            <ac:picMk id="4" creationId="{BB15EE29-BC64-FD2D-9070-B57AF6211C55}"/>
          </ac:picMkLst>
        </pc:picChg>
        <pc:picChg chg="add mod">
          <ac:chgData name="최 우진" userId="a201aaae22e8acaa" providerId="LiveId" clId="{F8E4766C-46E1-4926-A6E3-73258EA590C8}" dt="2022-05-07T05:26:15.953" v="3012" actId="1076"/>
          <ac:picMkLst>
            <pc:docMk/>
            <pc:sldMk cId="2604099934" sldId="412"/>
            <ac:picMk id="5" creationId="{256B231B-46C7-189B-B621-CB66952E822F}"/>
          </ac:picMkLst>
        </pc:picChg>
        <pc:picChg chg="add del mod">
          <ac:chgData name="최 우진" userId="a201aaae22e8acaa" providerId="LiveId" clId="{F8E4766C-46E1-4926-A6E3-73258EA590C8}" dt="2022-05-07T05:29:04.639" v="3183" actId="478"/>
          <ac:picMkLst>
            <pc:docMk/>
            <pc:sldMk cId="2604099934" sldId="412"/>
            <ac:picMk id="7" creationId="{52C3A4FC-829B-8583-DD09-C63F909D4DF3}"/>
          </ac:picMkLst>
        </pc:picChg>
        <pc:picChg chg="add mod">
          <ac:chgData name="최 우진" userId="a201aaae22e8acaa" providerId="LiveId" clId="{F8E4766C-46E1-4926-A6E3-73258EA590C8}" dt="2022-05-07T05:29:26.946" v="3188" actId="1076"/>
          <ac:picMkLst>
            <pc:docMk/>
            <pc:sldMk cId="2604099934" sldId="412"/>
            <ac:picMk id="10" creationId="{56A010B6-63A8-F274-4729-199B3E1E0C0A}"/>
          </ac:picMkLst>
        </pc:picChg>
      </pc:sldChg>
      <pc:sldChg chg="delSp add del mod">
        <pc:chgData name="최 우진" userId="a201aaae22e8acaa" providerId="LiveId" clId="{F8E4766C-46E1-4926-A6E3-73258EA590C8}" dt="2022-05-07T05:22:56.403" v="2851" actId="47"/>
        <pc:sldMkLst>
          <pc:docMk/>
          <pc:sldMk cId="400497764" sldId="413"/>
        </pc:sldMkLst>
        <pc:picChg chg="del">
          <ac:chgData name="최 우진" userId="a201aaae22e8acaa" providerId="LiveId" clId="{F8E4766C-46E1-4926-A6E3-73258EA590C8}" dt="2022-05-07T05:21:07.588" v="2815" actId="478"/>
          <ac:picMkLst>
            <pc:docMk/>
            <pc:sldMk cId="400497764" sldId="413"/>
            <ac:picMk id="4" creationId="{BB15EE29-BC64-FD2D-9070-B57AF6211C55}"/>
          </ac:picMkLst>
        </pc:picChg>
      </pc:sldChg>
      <pc:sldChg chg="modSp add mod">
        <pc:chgData name="최 우진" userId="a201aaae22e8acaa" providerId="LiveId" clId="{F8E4766C-46E1-4926-A6E3-73258EA590C8}" dt="2022-05-10T06:23:21.895" v="3755" actId="20577"/>
        <pc:sldMkLst>
          <pc:docMk/>
          <pc:sldMk cId="3578066413" sldId="413"/>
        </pc:sldMkLst>
        <pc:spChg chg="mod">
          <ac:chgData name="최 우진" userId="a201aaae22e8acaa" providerId="LiveId" clId="{F8E4766C-46E1-4926-A6E3-73258EA590C8}" dt="2022-05-10T06:23:21.895" v="3755" actId="20577"/>
          <ac:spMkLst>
            <pc:docMk/>
            <pc:sldMk cId="3578066413" sldId="413"/>
            <ac:spMk id="2" creationId="{00000000-0000-0000-0000-000000000000}"/>
          </ac:spMkLst>
        </pc:spChg>
      </pc:sldChg>
      <pc:sldChg chg="add del">
        <pc:chgData name="최 우진" userId="a201aaae22e8acaa" providerId="LiveId" clId="{F8E4766C-46E1-4926-A6E3-73258EA590C8}" dt="2022-05-07T06:36:29.668" v="3692" actId="47"/>
        <pc:sldMkLst>
          <pc:docMk/>
          <pc:sldMk cId="4247460120" sldId="414"/>
        </pc:sldMkLst>
      </pc:sldChg>
      <pc:sldChg chg="add del">
        <pc:chgData name="최 우진" userId="a201aaae22e8acaa" providerId="LiveId" clId="{F8E4766C-46E1-4926-A6E3-73258EA590C8}" dt="2022-05-07T06:36:30.553" v="3693" actId="47"/>
        <pc:sldMkLst>
          <pc:docMk/>
          <pc:sldMk cId="3157238997" sldId="415"/>
        </pc:sldMkLst>
      </pc:sldChg>
      <pc:sldChg chg="delSp modSp add mod">
        <pc:chgData name="최 우진" userId="a201aaae22e8acaa" providerId="LiveId" clId="{F8E4766C-46E1-4926-A6E3-73258EA590C8}" dt="2022-05-10T06:23:17.225" v="3744" actId="20577"/>
        <pc:sldMkLst>
          <pc:docMk/>
          <pc:sldMk cId="1294186571" sldId="416"/>
        </pc:sldMkLst>
        <pc:spChg chg="mod">
          <ac:chgData name="최 우진" userId="a201aaae22e8acaa" providerId="LiveId" clId="{F8E4766C-46E1-4926-A6E3-73258EA590C8}" dt="2022-05-10T06:23:17.225" v="3744" actId="20577"/>
          <ac:spMkLst>
            <pc:docMk/>
            <pc:sldMk cId="1294186571" sldId="416"/>
            <ac:spMk id="2" creationId="{00000000-0000-0000-0000-000000000000}"/>
          </ac:spMkLst>
        </pc:spChg>
        <pc:spChg chg="mod">
          <ac:chgData name="최 우진" userId="a201aaae22e8acaa" providerId="LiveId" clId="{F8E4766C-46E1-4926-A6E3-73258EA590C8}" dt="2022-05-07T06:35:51.854" v="3654" actId="20577"/>
          <ac:spMkLst>
            <pc:docMk/>
            <pc:sldMk cId="1294186571" sldId="416"/>
            <ac:spMk id="8" creationId="{05C75034-8643-440A-A62F-1F002C609528}"/>
          </ac:spMkLst>
        </pc:spChg>
        <pc:picChg chg="del">
          <ac:chgData name="최 우진" userId="a201aaae22e8acaa" providerId="LiveId" clId="{F8E4766C-46E1-4926-A6E3-73258EA590C8}" dt="2022-05-07T06:33:51.384" v="3190" actId="478"/>
          <ac:picMkLst>
            <pc:docMk/>
            <pc:sldMk cId="1294186571" sldId="416"/>
            <ac:picMk id="10" creationId="{56A010B6-63A8-F274-4729-199B3E1E0C0A}"/>
          </ac:picMkLst>
        </pc:picChg>
      </pc:sldChg>
      <pc:sldChg chg="modSp add mod">
        <pc:chgData name="최 우진" userId="a201aaae22e8acaa" providerId="LiveId" clId="{F8E4766C-46E1-4926-A6E3-73258EA590C8}" dt="2022-05-10T06:23:25.217" v="3760" actId="20577"/>
        <pc:sldMkLst>
          <pc:docMk/>
          <pc:sldMk cId="2538215707" sldId="417"/>
        </pc:sldMkLst>
        <pc:spChg chg="mod">
          <ac:chgData name="최 우진" userId="a201aaae22e8acaa" providerId="LiveId" clId="{F8E4766C-46E1-4926-A6E3-73258EA590C8}" dt="2022-05-10T06:23:25.217" v="3760" actId="20577"/>
          <ac:spMkLst>
            <pc:docMk/>
            <pc:sldMk cId="2538215707" sldId="417"/>
            <ac:spMk id="2" creationId="{00000000-0000-0000-0000-000000000000}"/>
          </ac:spMkLst>
        </pc:spChg>
      </pc:sldChg>
      <pc:sldChg chg="modSp add mod">
        <pc:chgData name="최 우진" userId="a201aaae22e8acaa" providerId="LiveId" clId="{F8E4766C-46E1-4926-A6E3-73258EA590C8}" dt="2022-05-10T06:23:31.885" v="3770" actId="20577"/>
        <pc:sldMkLst>
          <pc:docMk/>
          <pc:sldMk cId="866912633" sldId="418"/>
        </pc:sldMkLst>
        <pc:spChg chg="mod">
          <ac:chgData name="최 우진" userId="a201aaae22e8acaa" providerId="LiveId" clId="{F8E4766C-46E1-4926-A6E3-73258EA590C8}" dt="2022-05-10T06:23:31.885" v="3770" actId="20577"/>
          <ac:spMkLst>
            <pc:docMk/>
            <pc:sldMk cId="866912633" sldId="418"/>
            <ac:spMk id="2" creationId="{00000000-0000-0000-0000-000000000000}"/>
          </ac:spMkLst>
        </pc:spChg>
      </pc:sldChg>
      <pc:sldChg chg="modSp mod">
        <pc:chgData name="최 우진" userId="a201aaae22e8acaa" providerId="LiveId" clId="{F8E4766C-46E1-4926-A6E3-73258EA590C8}" dt="2022-05-10T06:23:36.081" v="3773" actId="20577"/>
        <pc:sldMkLst>
          <pc:docMk/>
          <pc:sldMk cId="3761235678" sldId="419"/>
        </pc:sldMkLst>
        <pc:spChg chg="mod">
          <ac:chgData name="최 우진" userId="a201aaae22e8acaa" providerId="LiveId" clId="{F8E4766C-46E1-4926-A6E3-73258EA590C8}" dt="2022-05-10T06:23:36.081" v="3773" actId="20577"/>
          <ac:spMkLst>
            <pc:docMk/>
            <pc:sldMk cId="3761235678" sldId="419"/>
            <ac:spMk id="2" creationId="{00000000-0000-0000-0000-000000000000}"/>
          </ac:spMkLst>
        </pc:spChg>
      </pc:sldChg>
      <pc:sldChg chg="modSp mod">
        <pc:chgData name="최 우진" userId="a201aaae22e8acaa" providerId="LiveId" clId="{F8E4766C-46E1-4926-A6E3-73258EA590C8}" dt="2022-05-10T06:23:28.161" v="3765" actId="20577"/>
        <pc:sldMkLst>
          <pc:docMk/>
          <pc:sldMk cId="3023633837" sldId="420"/>
        </pc:sldMkLst>
        <pc:spChg chg="mod">
          <ac:chgData name="최 우진" userId="a201aaae22e8acaa" providerId="LiveId" clId="{F8E4766C-46E1-4926-A6E3-73258EA590C8}" dt="2022-05-10T06:23:28.161" v="3765" actId="20577"/>
          <ac:spMkLst>
            <pc:docMk/>
            <pc:sldMk cId="3023633837" sldId="420"/>
            <ac:spMk id="2" creationId="{00000000-0000-0000-0000-000000000000}"/>
          </ac:spMkLst>
        </pc:spChg>
      </pc:sldChg>
      <pc:sldChg chg="modSp mod">
        <pc:chgData name="최 우진" userId="a201aaae22e8acaa" providerId="LiveId" clId="{F8E4766C-46E1-4926-A6E3-73258EA590C8}" dt="2022-05-10T06:24:09.997" v="3803" actId="20577"/>
        <pc:sldMkLst>
          <pc:docMk/>
          <pc:sldMk cId="3994622921" sldId="423"/>
        </pc:sldMkLst>
        <pc:spChg chg="mod">
          <ac:chgData name="최 우진" userId="a201aaae22e8acaa" providerId="LiveId" clId="{F8E4766C-46E1-4926-A6E3-73258EA590C8}" dt="2022-05-10T06:24:09.997" v="3803" actId="20577"/>
          <ac:spMkLst>
            <pc:docMk/>
            <pc:sldMk cId="3994622921" sldId="423"/>
            <ac:spMk id="2" creationId="{00000000-0000-0000-0000-000000000000}"/>
          </ac:spMkLst>
        </pc:spChg>
      </pc:sldChg>
      <pc:sldChg chg="modSp mod">
        <pc:chgData name="최 우진" userId="a201aaae22e8acaa" providerId="LiveId" clId="{F8E4766C-46E1-4926-A6E3-73258EA590C8}" dt="2022-05-10T06:24:12.827" v="3804"/>
        <pc:sldMkLst>
          <pc:docMk/>
          <pc:sldMk cId="654308758" sldId="424"/>
        </pc:sldMkLst>
        <pc:spChg chg="mod">
          <ac:chgData name="최 우진" userId="a201aaae22e8acaa" providerId="LiveId" clId="{F8E4766C-46E1-4926-A6E3-73258EA590C8}" dt="2022-05-10T06:24:12.827" v="3804"/>
          <ac:spMkLst>
            <pc:docMk/>
            <pc:sldMk cId="654308758" sldId="424"/>
            <ac:spMk id="2" creationId="{00000000-0000-0000-0000-000000000000}"/>
          </ac:spMkLst>
        </pc:spChg>
      </pc:sldChg>
      <pc:sldChg chg="modSp mod">
        <pc:chgData name="최 우진" userId="a201aaae22e8acaa" providerId="LiveId" clId="{F8E4766C-46E1-4926-A6E3-73258EA590C8}" dt="2022-05-10T06:24:14.315" v="3805"/>
        <pc:sldMkLst>
          <pc:docMk/>
          <pc:sldMk cId="4069471496" sldId="425"/>
        </pc:sldMkLst>
        <pc:spChg chg="mod">
          <ac:chgData name="최 우진" userId="a201aaae22e8acaa" providerId="LiveId" clId="{F8E4766C-46E1-4926-A6E3-73258EA590C8}" dt="2022-05-10T06:24:14.315" v="3805"/>
          <ac:spMkLst>
            <pc:docMk/>
            <pc:sldMk cId="4069471496" sldId="425"/>
            <ac:spMk id="2" creationId="{00000000-0000-0000-0000-000000000000}"/>
          </ac:spMkLst>
        </pc:spChg>
      </pc:sldChg>
      <pc:sldChg chg="modSp mod">
        <pc:chgData name="최 우진" userId="a201aaae22e8acaa" providerId="LiveId" clId="{F8E4766C-46E1-4926-A6E3-73258EA590C8}" dt="2022-05-10T06:24:15.808" v="3806"/>
        <pc:sldMkLst>
          <pc:docMk/>
          <pc:sldMk cId="890941103" sldId="426"/>
        </pc:sldMkLst>
        <pc:spChg chg="mod">
          <ac:chgData name="최 우진" userId="a201aaae22e8acaa" providerId="LiveId" clId="{F8E4766C-46E1-4926-A6E3-73258EA590C8}" dt="2022-05-10T06:24:15.808" v="3806"/>
          <ac:spMkLst>
            <pc:docMk/>
            <pc:sldMk cId="890941103" sldId="426"/>
            <ac:spMk id="2" creationId="{00000000-0000-0000-0000-000000000000}"/>
          </ac:spMkLst>
        </pc:spChg>
      </pc:sldChg>
      <pc:sldChg chg="modSp mod">
        <pc:chgData name="최 우진" userId="a201aaae22e8acaa" providerId="LiveId" clId="{F8E4766C-46E1-4926-A6E3-73258EA590C8}" dt="2022-05-10T06:24:18.698" v="3809"/>
        <pc:sldMkLst>
          <pc:docMk/>
          <pc:sldMk cId="481961314" sldId="427"/>
        </pc:sldMkLst>
        <pc:spChg chg="mod">
          <ac:chgData name="최 우진" userId="a201aaae22e8acaa" providerId="LiveId" clId="{F8E4766C-46E1-4926-A6E3-73258EA590C8}" dt="2022-05-10T06:24:18.698" v="3809"/>
          <ac:spMkLst>
            <pc:docMk/>
            <pc:sldMk cId="481961314" sldId="427"/>
            <ac:spMk id="2" creationId="{00000000-0000-0000-0000-000000000000}"/>
          </ac:spMkLst>
        </pc:spChg>
      </pc:sldChg>
      <pc:sldChg chg="modSp mod">
        <pc:chgData name="최 우진" userId="a201aaae22e8acaa" providerId="LiveId" clId="{F8E4766C-46E1-4926-A6E3-73258EA590C8}" dt="2022-05-10T08:02:52.296" v="5718" actId="1076"/>
        <pc:sldMkLst>
          <pc:docMk/>
          <pc:sldMk cId="1249798274" sldId="428"/>
        </pc:sldMkLst>
        <pc:spChg chg="mod">
          <ac:chgData name="최 우진" userId="a201aaae22e8acaa" providerId="LiveId" clId="{F8E4766C-46E1-4926-A6E3-73258EA590C8}" dt="2022-05-10T06:24:22.797" v="3814" actId="20577"/>
          <ac:spMkLst>
            <pc:docMk/>
            <pc:sldMk cId="1249798274" sldId="428"/>
            <ac:spMk id="2" creationId="{00000000-0000-0000-0000-000000000000}"/>
          </ac:spMkLst>
        </pc:spChg>
        <pc:spChg chg="mod">
          <ac:chgData name="최 우진" userId="a201aaae22e8acaa" providerId="LiveId" clId="{F8E4766C-46E1-4926-A6E3-73258EA590C8}" dt="2022-05-10T08:02:43.985" v="5716" actId="20577"/>
          <ac:spMkLst>
            <pc:docMk/>
            <pc:sldMk cId="1249798274" sldId="428"/>
            <ac:spMk id="8" creationId="{05C75034-8643-440A-A62F-1F002C609528}"/>
          </ac:spMkLst>
        </pc:spChg>
        <pc:picChg chg="mod">
          <ac:chgData name="최 우진" userId="a201aaae22e8acaa" providerId="LiveId" clId="{F8E4766C-46E1-4926-A6E3-73258EA590C8}" dt="2022-05-10T08:02:52.296" v="5718" actId="1076"/>
          <ac:picMkLst>
            <pc:docMk/>
            <pc:sldMk cId="1249798274" sldId="428"/>
            <ac:picMk id="4" creationId="{53A7984F-6E8B-2621-4474-EBF70F082416}"/>
          </ac:picMkLst>
        </pc:picChg>
      </pc:sldChg>
      <pc:sldChg chg="addSp delSp modSp add mod">
        <pc:chgData name="최 우진" userId="a201aaae22e8acaa" providerId="LiveId" clId="{F8E4766C-46E1-4926-A6E3-73258EA590C8}" dt="2022-05-10T06:45:00.301" v="4749" actId="1076"/>
        <pc:sldMkLst>
          <pc:docMk/>
          <pc:sldMk cId="2899581050" sldId="429"/>
        </pc:sldMkLst>
        <pc:spChg chg="mod">
          <ac:chgData name="최 우진" userId="a201aaae22e8acaa" providerId="LiveId" clId="{F8E4766C-46E1-4926-A6E3-73258EA590C8}" dt="2022-05-10T06:22:34.119" v="3719" actId="20577"/>
          <ac:spMkLst>
            <pc:docMk/>
            <pc:sldMk cId="2899581050" sldId="429"/>
            <ac:spMk id="2" creationId="{00000000-0000-0000-0000-000000000000}"/>
          </ac:spMkLst>
        </pc:spChg>
        <pc:spChg chg="mod">
          <ac:chgData name="최 우진" userId="a201aaae22e8acaa" providerId="LiveId" clId="{F8E4766C-46E1-4926-A6E3-73258EA590C8}" dt="2022-05-10T06:44:50.966" v="4745" actId="20577"/>
          <ac:spMkLst>
            <pc:docMk/>
            <pc:sldMk cId="2899581050" sldId="429"/>
            <ac:spMk id="8" creationId="{05C75034-8643-440A-A62F-1F002C609528}"/>
          </ac:spMkLst>
        </pc:spChg>
        <pc:picChg chg="del">
          <ac:chgData name="최 우진" userId="a201aaae22e8acaa" providerId="LiveId" clId="{F8E4766C-46E1-4926-A6E3-73258EA590C8}" dt="2022-05-10T06:24:34.559" v="3815" actId="478"/>
          <ac:picMkLst>
            <pc:docMk/>
            <pc:sldMk cId="2899581050" sldId="429"/>
            <ac:picMk id="5" creationId="{A3F117C1-2A80-C028-7D24-C9E8900B82B6}"/>
          </ac:picMkLst>
        </pc:picChg>
        <pc:picChg chg="add mod">
          <ac:chgData name="최 우진" userId="a201aaae22e8acaa" providerId="LiveId" clId="{F8E4766C-46E1-4926-A6E3-73258EA590C8}" dt="2022-05-10T06:45:00.301" v="4749" actId="1076"/>
          <ac:picMkLst>
            <pc:docMk/>
            <pc:sldMk cId="2899581050" sldId="429"/>
            <ac:picMk id="6" creationId="{E8266FC5-772C-6C25-E7AF-43A5793D998A}"/>
          </ac:picMkLst>
        </pc:picChg>
      </pc:sldChg>
      <pc:sldChg chg="addSp delSp modSp add mod">
        <pc:chgData name="최 우진" userId="a201aaae22e8acaa" providerId="LiveId" clId="{F8E4766C-46E1-4926-A6E3-73258EA590C8}" dt="2022-05-10T07:42:31.807" v="5585" actId="1076"/>
        <pc:sldMkLst>
          <pc:docMk/>
          <pc:sldMk cId="626327923" sldId="430"/>
        </pc:sldMkLst>
        <pc:spChg chg="mod">
          <ac:chgData name="최 우진" userId="a201aaae22e8acaa" providerId="LiveId" clId="{F8E4766C-46E1-4926-A6E3-73258EA590C8}" dt="2022-05-10T07:37:44.718" v="5113" actId="20577"/>
          <ac:spMkLst>
            <pc:docMk/>
            <pc:sldMk cId="626327923" sldId="430"/>
            <ac:spMk id="2" creationId="{00000000-0000-0000-0000-000000000000}"/>
          </ac:spMkLst>
        </pc:spChg>
        <pc:spChg chg="mod">
          <ac:chgData name="최 우진" userId="a201aaae22e8acaa" providerId="LiveId" clId="{F8E4766C-46E1-4926-A6E3-73258EA590C8}" dt="2022-05-10T07:42:30.429" v="5584" actId="20577"/>
          <ac:spMkLst>
            <pc:docMk/>
            <pc:sldMk cId="626327923" sldId="430"/>
            <ac:spMk id="8" creationId="{05C75034-8643-440A-A62F-1F002C609528}"/>
          </ac:spMkLst>
        </pc:spChg>
        <pc:picChg chg="del">
          <ac:chgData name="최 우진" userId="a201aaae22e8acaa" providerId="LiveId" clId="{F8E4766C-46E1-4926-A6E3-73258EA590C8}" dt="2022-05-10T07:37:17.165" v="5046" actId="478"/>
          <ac:picMkLst>
            <pc:docMk/>
            <pc:sldMk cId="626327923" sldId="430"/>
            <ac:picMk id="4" creationId="{53A7984F-6E8B-2621-4474-EBF70F082416}"/>
          </ac:picMkLst>
        </pc:picChg>
        <pc:picChg chg="add mod">
          <ac:chgData name="최 우진" userId="a201aaae22e8acaa" providerId="LiveId" clId="{F8E4766C-46E1-4926-A6E3-73258EA590C8}" dt="2022-05-10T07:42:31.807" v="5585" actId="1076"/>
          <ac:picMkLst>
            <pc:docMk/>
            <pc:sldMk cId="626327923" sldId="430"/>
            <ac:picMk id="5" creationId="{CE4FE422-A527-9A80-DBAD-B03D2550ADB2}"/>
          </ac:picMkLst>
        </pc:picChg>
      </pc:sldChg>
    </pc:docChg>
  </pc:docChgLst>
  <pc:docChgLst>
    <pc:chgData name="우진" userId="9582adb9-1cfb-4bfc-ba4a-ef961b8e73d6" providerId="ADAL" clId="{60AB9F66-8F39-481C-BCA9-C55D87A71C05}"/>
    <pc:docChg chg="undo redo custSel addSld delSld modSld">
      <pc:chgData name="우진" userId="9582adb9-1cfb-4bfc-ba4a-ef961b8e73d6" providerId="ADAL" clId="{60AB9F66-8F39-481C-BCA9-C55D87A71C05}" dt="2022-05-10T14:53:57.940" v="2513" actId="404"/>
      <pc:docMkLst>
        <pc:docMk/>
      </pc:docMkLst>
      <pc:sldChg chg="modSp mod">
        <pc:chgData name="우진" userId="9582adb9-1cfb-4bfc-ba4a-ef961b8e73d6" providerId="ADAL" clId="{60AB9F66-8F39-481C-BCA9-C55D87A71C05}" dt="2022-05-06T13:29:52.978" v="90" actId="20577"/>
        <pc:sldMkLst>
          <pc:docMk/>
          <pc:sldMk cId="0" sldId="257"/>
        </pc:sldMkLst>
        <pc:spChg chg="mod">
          <ac:chgData name="우진" userId="9582adb9-1cfb-4bfc-ba4a-ef961b8e73d6" providerId="ADAL" clId="{60AB9F66-8F39-481C-BCA9-C55D87A71C05}" dt="2022-05-06T13:29:47.808" v="84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60AB9F66-8F39-481C-BCA9-C55D87A71C05}" dt="2022-05-06T13:29:52.978" v="90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 mod">
        <pc:chgData name="우진" userId="9582adb9-1cfb-4bfc-ba4a-ef961b8e73d6" providerId="ADAL" clId="{60AB9F66-8F39-481C-BCA9-C55D87A71C05}" dt="2022-05-06T13:30:02.075" v="91"/>
        <pc:sldMkLst>
          <pc:docMk/>
          <pc:sldMk cId="496522495" sldId="280"/>
        </pc:sldMkLst>
        <pc:spChg chg="mod">
          <ac:chgData name="우진" userId="9582adb9-1cfb-4bfc-ba4a-ef961b8e73d6" providerId="ADAL" clId="{60AB9F66-8F39-481C-BCA9-C55D87A71C05}" dt="2022-05-06T13:30:02.075" v="91"/>
          <ac:spMkLst>
            <pc:docMk/>
            <pc:sldMk cId="496522495" sldId="280"/>
            <ac:spMk id="6" creationId="{00000000-0000-0000-0000-000000000000}"/>
          </ac:spMkLst>
        </pc:spChg>
      </pc:sldChg>
      <pc:sldChg chg="modSp mod">
        <pc:chgData name="우진" userId="9582adb9-1cfb-4bfc-ba4a-ef961b8e73d6" providerId="ADAL" clId="{60AB9F66-8F39-481C-BCA9-C55D87A71C05}" dt="2022-05-10T14:53:57.940" v="2513" actId="404"/>
        <pc:sldMkLst>
          <pc:docMk/>
          <pc:sldMk cId="3981998179" sldId="399"/>
        </pc:sldMkLst>
        <pc:spChg chg="mod">
          <ac:chgData name="우진" userId="9582adb9-1cfb-4bfc-ba4a-ef961b8e73d6" providerId="ADAL" clId="{60AB9F66-8F39-481C-BCA9-C55D87A71C05}" dt="2022-05-10T14:53:57.940" v="2513" actId="404"/>
          <ac:spMkLst>
            <pc:docMk/>
            <pc:sldMk cId="3981998179" sldId="399"/>
            <ac:spMk id="8" creationId="{05C75034-8643-440A-A62F-1F002C609528}"/>
          </ac:spMkLst>
        </pc:spChg>
      </pc:sldChg>
      <pc:sldChg chg="addSp delSp modSp mod">
        <pc:chgData name="우진" userId="9582adb9-1cfb-4bfc-ba4a-ef961b8e73d6" providerId="ADAL" clId="{60AB9F66-8F39-481C-BCA9-C55D87A71C05}" dt="2022-05-10T09:47:46.985" v="2459" actId="20577"/>
        <pc:sldMkLst>
          <pc:docMk/>
          <pc:sldMk cId="2097971050" sldId="410"/>
        </pc:sldMkLst>
        <pc:spChg chg="mod">
          <ac:chgData name="우진" userId="9582adb9-1cfb-4bfc-ba4a-ef961b8e73d6" providerId="ADAL" clId="{60AB9F66-8F39-481C-BCA9-C55D87A71C05}" dt="2022-05-10T09:47:46.985" v="2459" actId="20577"/>
          <ac:spMkLst>
            <pc:docMk/>
            <pc:sldMk cId="2097971050" sldId="410"/>
            <ac:spMk id="2" creationId="{00000000-0000-0000-0000-000000000000}"/>
          </ac:spMkLst>
        </pc:spChg>
        <pc:spChg chg="add del mod">
          <ac:chgData name="우진" userId="9582adb9-1cfb-4bfc-ba4a-ef961b8e73d6" providerId="ADAL" clId="{60AB9F66-8F39-481C-BCA9-C55D87A71C05}" dt="2022-05-10T09:44:19.891" v="2374" actId="1076"/>
          <ac:spMkLst>
            <pc:docMk/>
            <pc:sldMk cId="2097971050" sldId="410"/>
            <ac:spMk id="14" creationId="{FA0B7D15-6C9C-3C69-3101-9AFAAA69ABC6}"/>
          </ac:spMkLst>
        </pc:spChg>
      </pc:sldChg>
      <pc:sldChg chg="addSp modSp mod">
        <pc:chgData name="우진" userId="9582adb9-1cfb-4bfc-ba4a-ef961b8e73d6" providerId="ADAL" clId="{60AB9F66-8F39-481C-BCA9-C55D87A71C05}" dt="2022-05-10T09:51:15.437" v="2466" actId="1076"/>
        <pc:sldMkLst>
          <pc:docMk/>
          <pc:sldMk cId="1793046756" sldId="411"/>
        </pc:sldMkLst>
        <pc:spChg chg="mod">
          <ac:chgData name="우진" userId="9582adb9-1cfb-4bfc-ba4a-ef961b8e73d6" providerId="ADAL" clId="{60AB9F66-8F39-481C-BCA9-C55D87A71C05}" dt="2022-05-10T09:47:50.003" v="2463" actId="20577"/>
          <ac:spMkLst>
            <pc:docMk/>
            <pc:sldMk cId="1793046756" sldId="411"/>
            <ac:spMk id="2" creationId="{00000000-0000-0000-0000-000000000000}"/>
          </ac:spMkLst>
        </pc:spChg>
        <pc:spChg chg="mod">
          <ac:chgData name="우진" userId="9582adb9-1cfb-4bfc-ba4a-ef961b8e73d6" providerId="ADAL" clId="{60AB9F66-8F39-481C-BCA9-C55D87A71C05}" dt="2022-05-10T09:51:08.349" v="2464" actId="164"/>
          <ac:spMkLst>
            <pc:docMk/>
            <pc:sldMk cId="1793046756" sldId="411"/>
            <ac:spMk id="3" creationId="{0D82832C-CE11-3F7D-1708-84EC978905E1}"/>
          </ac:spMkLst>
        </pc:spChg>
        <pc:spChg chg="mod">
          <ac:chgData name="우진" userId="9582adb9-1cfb-4bfc-ba4a-ef961b8e73d6" providerId="ADAL" clId="{60AB9F66-8F39-481C-BCA9-C55D87A71C05}" dt="2022-05-10T09:51:08.349" v="2464" actId="164"/>
          <ac:spMkLst>
            <pc:docMk/>
            <pc:sldMk cId="1793046756" sldId="411"/>
            <ac:spMk id="6" creationId="{E75EC483-68AA-1817-368F-E1B3CEF583F1}"/>
          </ac:spMkLst>
        </pc:spChg>
        <pc:spChg chg="mod">
          <ac:chgData name="우진" userId="9582adb9-1cfb-4bfc-ba4a-ef961b8e73d6" providerId="ADAL" clId="{60AB9F66-8F39-481C-BCA9-C55D87A71C05}" dt="2022-05-10T09:51:08.349" v="2464" actId="164"/>
          <ac:spMkLst>
            <pc:docMk/>
            <pc:sldMk cId="1793046756" sldId="411"/>
            <ac:spMk id="7" creationId="{E97458F2-EC23-74F2-97F5-C0101C64FACB}"/>
          </ac:spMkLst>
        </pc:spChg>
        <pc:spChg chg="mod">
          <ac:chgData name="우진" userId="9582adb9-1cfb-4bfc-ba4a-ef961b8e73d6" providerId="ADAL" clId="{60AB9F66-8F39-481C-BCA9-C55D87A71C05}" dt="2022-05-10T09:51:08.349" v="2464" actId="164"/>
          <ac:spMkLst>
            <pc:docMk/>
            <pc:sldMk cId="1793046756" sldId="411"/>
            <ac:spMk id="9" creationId="{E27F1718-3067-1847-9C52-3460A3B63C2F}"/>
          </ac:spMkLst>
        </pc:spChg>
        <pc:grpChg chg="add mod">
          <ac:chgData name="우진" userId="9582adb9-1cfb-4bfc-ba4a-ef961b8e73d6" providerId="ADAL" clId="{60AB9F66-8F39-481C-BCA9-C55D87A71C05}" dt="2022-05-10T09:51:15.437" v="2466" actId="1076"/>
          <ac:grpSpMkLst>
            <pc:docMk/>
            <pc:sldMk cId="1793046756" sldId="411"/>
            <ac:grpSpMk id="5" creationId="{9206A30E-8CF0-C358-24A4-FA7F9325773E}"/>
          </ac:grpSpMkLst>
        </pc:grpChg>
        <pc:picChg chg="mod">
          <ac:chgData name="우진" userId="9582adb9-1cfb-4bfc-ba4a-ef961b8e73d6" providerId="ADAL" clId="{60AB9F66-8F39-481C-BCA9-C55D87A71C05}" dt="2022-05-10T09:51:08.349" v="2464" actId="164"/>
          <ac:picMkLst>
            <pc:docMk/>
            <pc:sldMk cId="1793046756" sldId="411"/>
            <ac:picMk id="4" creationId="{BB15EE29-BC64-FD2D-9070-B57AF6211C55}"/>
          </ac:picMkLst>
        </pc:picChg>
      </pc:sldChg>
      <pc:sldChg chg="addSp delSp modSp mod">
        <pc:chgData name="우진" userId="9582adb9-1cfb-4bfc-ba4a-ef961b8e73d6" providerId="ADAL" clId="{60AB9F66-8F39-481C-BCA9-C55D87A71C05}" dt="2022-05-10T02:25:53.539" v="2280" actId="1076"/>
        <pc:sldMkLst>
          <pc:docMk/>
          <pc:sldMk cId="3761235678" sldId="419"/>
        </pc:sldMkLst>
        <pc:spChg chg="mod">
          <ac:chgData name="우진" userId="9582adb9-1cfb-4bfc-ba4a-ef961b8e73d6" providerId="ADAL" clId="{60AB9F66-8F39-481C-BCA9-C55D87A71C05}" dt="2022-05-10T00:50:29.405" v="108" actId="20577"/>
          <ac:spMkLst>
            <pc:docMk/>
            <pc:sldMk cId="3761235678" sldId="419"/>
            <ac:spMk id="2" creationId="{00000000-0000-0000-0000-000000000000}"/>
          </ac:spMkLst>
        </pc:spChg>
        <pc:spChg chg="add del mod">
          <ac:chgData name="우진" userId="9582adb9-1cfb-4bfc-ba4a-ef961b8e73d6" providerId="ADAL" clId="{60AB9F66-8F39-481C-BCA9-C55D87A71C05}" dt="2022-05-10T02:11:21.166" v="1825" actId="47"/>
          <ac:spMkLst>
            <pc:docMk/>
            <pc:sldMk cId="3761235678" sldId="419"/>
            <ac:spMk id="3" creationId="{7ECDE0C0-1CCF-7E10-B9A8-2E8C6DD22E52}"/>
          </ac:spMkLst>
        </pc:spChg>
        <pc:spChg chg="add del">
          <ac:chgData name="우진" userId="9582adb9-1cfb-4bfc-ba4a-ef961b8e73d6" providerId="ADAL" clId="{60AB9F66-8F39-481C-BCA9-C55D87A71C05}" dt="2022-05-10T02:11:21.665" v="1826"/>
          <ac:spMkLst>
            <pc:docMk/>
            <pc:sldMk cId="3761235678" sldId="419"/>
            <ac:spMk id="4" creationId="{E94005FD-811F-C38D-2665-FC60018B21C7}"/>
          </ac:spMkLst>
        </pc:spChg>
        <pc:spChg chg="add del">
          <ac:chgData name="우진" userId="9582adb9-1cfb-4bfc-ba4a-ef961b8e73d6" providerId="ADAL" clId="{60AB9F66-8F39-481C-BCA9-C55D87A71C05}" dt="2022-05-10T02:11:26.383" v="1828"/>
          <ac:spMkLst>
            <pc:docMk/>
            <pc:sldMk cId="3761235678" sldId="419"/>
            <ac:spMk id="5" creationId="{BE2F8BCA-4E72-23B4-9B3A-B75C37ED939F}"/>
          </ac:spMkLst>
        </pc:spChg>
        <pc:spChg chg="mod">
          <ac:chgData name="우진" userId="9582adb9-1cfb-4bfc-ba4a-ef961b8e73d6" providerId="ADAL" clId="{60AB9F66-8F39-481C-BCA9-C55D87A71C05}" dt="2022-05-10T02:25:50.650" v="2278"/>
          <ac:spMkLst>
            <pc:docMk/>
            <pc:sldMk cId="3761235678" sldId="419"/>
            <ac:spMk id="8" creationId="{05C75034-8643-440A-A62F-1F002C609528}"/>
          </ac:spMkLst>
        </pc:spChg>
        <pc:spChg chg="add del">
          <ac:chgData name="우진" userId="9582adb9-1cfb-4bfc-ba4a-ef961b8e73d6" providerId="ADAL" clId="{60AB9F66-8F39-481C-BCA9-C55D87A71C05}" dt="2022-05-10T02:11:48.663" v="1833" actId="22"/>
          <ac:spMkLst>
            <pc:docMk/>
            <pc:sldMk cId="3761235678" sldId="419"/>
            <ac:spMk id="9" creationId="{83E563C5-6DF7-8D79-0D47-600827D4B658}"/>
          </ac:spMkLst>
        </pc:spChg>
        <pc:grpChg chg="add mod">
          <ac:chgData name="우진" userId="9582adb9-1cfb-4bfc-ba4a-ef961b8e73d6" providerId="ADAL" clId="{60AB9F66-8F39-481C-BCA9-C55D87A71C05}" dt="2022-05-10T02:25:28.605" v="2240" actId="164"/>
          <ac:grpSpMkLst>
            <pc:docMk/>
            <pc:sldMk cId="3761235678" sldId="419"/>
            <ac:grpSpMk id="13" creationId="{BE4EF6DA-013B-D35B-40A1-7AA69D3529CD}"/>
          </ac:grpSpMkLst>
        </pc:grpChg>
        <pc:picChg chg="add mod">
          <ac:chgData name="우진" userId="9582adb9-1cfb-4bfc-ba4a-ef961b8e73d6" providerId="ADAL" clId="{60AB9F66-8F39-481C-BCA9-C55D87A71C05}" dt="2022-05-10T02:25:53.539" v="2280" actId="1076"/>
          <ac:picMkLst>
            <pc:docMk/>
            <pc:sldMk cId="3761235678" sldId="419"/>
            <ac:picMk id="10" creationId="{8F6193AB-8650-1B3C-03F6-3A749CEF63CA}"/>
          </ac:picMkLst>
        </pc:picChg>
        <pc:picChg chg="add mod">
          <ac:chgData name="우진" userId="9582adb9-1cfb-4bfc-ba4a-ef961b8e73d6" providerId="ADAL" clId="{60AB9F66-8F39-481C-BCA9-C55D87A71C05}" dt="2022-05-10T02:25:51.359" v="2279" actId="1076"/>
          <ac:picMkLst>
            <pc:docMk/>
            <pc:sldMk cId="3761235678" sldId="419"/>
            <ac:picMk id="12" creationId="{508DC57F-2B56-3F36-EE38-E42EAB9264CD}"/>
          </ac:picMkLst>
        </pc:picChg>
      </pc:sldChg>
      <pc:sldChg chg="add del">
        <pc:chgData name="우진" userId="9582adb9-1cfb-4bfc-ba4a-ef961b8e73d6" providerId="ADAL" clId="{60AB9F66-8F39-481C-BCA9-C55D87A71C05}" dt="2022-05-10T00:58:53.512" v="860" actId="47"/>
        <pc:sldMkLst>
          <pc:docMk/>
          <pc:sldMk cId="4227697317" sldId="421"/>
        </pc:sldMkLst>
      </pc:sldChg>
      <pc:sldChg chg="add del">
        <pc:chgData name="우진" userId="9582adb9-1cfb-4bfc-ba4a-ef961b8e73d6" providerId="ADAL" clId="{60AB9F66-8F39-481C-BCA9-C55D87A71C05}" dt="2022-05-10T00:58:54.129" v="861" actId="47"/>
        <pc:sldMkLst>
          <pc:docMk/>
          <pc:sldMk cId="2605325538" sldId="422"/>
        </pc:sldMkLst>
      </pc:sldChg>
      <pc:sldChg chg="addSp modSp add mod">
        <pc:chgData name="우진" userId="9582adb9-1cfb-4bfc-ba4a-ef961b8e73d6" providerId="ADAL" clId="{60AB9F66-8F39-481C-BCA9-C55D87A71C05}" dt="2022-05-10T01:00:35.493" v="991" actId="208"/>
        <pc:sldMkLst>
          <pc:docMk/>
          <pc:sldMk cId="3994622921" sldId="423"/>
        </pc:sldMkLst>
        <pc:spChg chg="mod">
          <ac:chgData name="우진" userId="9582adb9-1cfb-4bfc-ba4a-ef961b8e73d6" providerId="ADAL" clId="{60AB9F66-8F39-481C-BCA9-C55D87A71C05}" dt="2022-05-10T00:56:40.483" v="853" actId="20577"/>
          <ac:spMkLst>
            <pc:docMk/>
            <pc:sldMk cId="3994622921" sldId="423"/>
            <ac:spMk id="8" creationId="{05C75034-8643-440A-A62F-1F002C609528}"/>
          </ac:spMkLst>
        </pc:spChg>
        <pc:picChg chg="add mod">
          <ac:chgData name="우진" userId="9582adb9-1cfb-4bfc-ba4a-ef961b8e73d6" providerId="ADAL" clId="{60AB9F66-8F39-481C-BCA9-C55D87A71C05}" dt="2022-05-10T01:00:35.493" v="991" actId="208"/>
          <ac:picMkLst>
            <pc:docMk/>
            <pc:sldMk cId="3994622921" sldId="423"/>
            <ac:picMk id="4" creationId="{E5BF7520-F3F0-1151-C6D6-3F72AE17D016}"/>
          </ac:picMkLst>
        </pc:picChg>
      </pc:sldChg>
      <pc:sldChg chg="addSp modSp add mod">
        <pc:chgData name="우진" userId="9582adb9-1cfb-4bfc-ba4a-ef961b8e73d6" providerId="ADAL" clId="{60AB9F66-8F39-481C-BCA9-C55D87A71C05}" dt="2022-05-10T02:09:49.159" v="1820" actId="1076"/>
        <pc:sldMkLst>
          <pc:docMk/>
          <pc:sldMk cId="654308758" sldId="424"/>
        </pc:sldMkLst>
        <pc:spChg chg="add mod">
          <ac:chgData name="우진" userId="9582adb9-1cfb-4bfc-ba4a-ef961b8e73d6" providerId="ADAL" clId="{60AB9F66-8F39-481C-BCA9-C55D87A71C05}" dt="2022-05-10T02:08:47.531" v="1769" actId="164"/>
          <ac:spMkLst>
            <pc:docMk/>
            <pc:sldMk cId="654308758" sldId="424"/>
            <ac:spMk id="5" creationId="{A345193E-F1E8-69A7-55E1-A0DAD8664CA0}"/>
          </ac:spMkLst>
        </pc:spChg>
        <pc:spChg chg="mod">
          <ac:chgData name="우진" userId="9582adb9-1cfb-4bfc-ba4a-ef961b8e73d6" providerId="ADAL" clId="{60AB9F66-8F39-481C-BCA9-C55D87A71C05}" dt="2022-05-10T02:09:44.377" v="1818" actId="20577"/>
          <ac:spMkLst>
            <pc:docMk/>
            <pc:sldMk cId="654308758" sldId="424"/>
            <ac:spMk id="8" creationId="{05C75034-8643-440A-A62F-1F002C609528}"/>
          </ac:spMkLst>
        </pc:spChg>
        <pc:spChg chg="add mod">
          <ac:chgData name="우진" userId="9582adb9-1cfb-4bfc-ba4a-ef961b8e73d6" providerId="ADAL" clId="{60AB9F66-8F39-481C-BCA9-C55D87A71C05}" dt="2022-05-10T01:01:43.225" v="998" actId="571"/>
          <ac:spMkLst>
            <pc:docMk/>
            <pc:sldMk cId="654308758" sldId="424"/>
            <ac:spMk id="9" creationId="{DAA8CEEC-A33C-66BA-08DE-17EAD01E92A0}"/>
          </ac:spMkLst>
        </pc:spChg>
        <pc:spChg chg="add mod">
          <ac:chgData name="우진" userId="9582adb9-1cfb-4bfc-ba4a-ef961b8e73d6" providerId="ADAL" clId="{60AB9F66-8F39-481C-BCA9-C55D87A71C05}" dt="2022-05-10T01:01:48.527" v="1000" actId="571"/>
          <ac:spMkLst>
            <pc:docMk/>
            <pc:sldMk cId="654308758" sldId="424"/>
            <ac:spMk id="11" creationId="{98B692CD-B692-0406-BD03-60C92381527E}"/>
          </ac:spMkLst>
        </pc:spChg>
        <pc:spChg chg="add mod">
          <ac:chgData name="우진" userId="9582adb9-1cfb-4bfc-ba4a-ef961b8e73d6" providerId="ADAL" clId="{60AB9F66-8F39-481C-BCA9-C55D87A71C05}" dt="2022-05-10T02:08:47.531" v="1769" actId="164"/>
          <ac:spMkLst>
            <pc:docMk/>
            <pc:sldMk cId="654308758" sldId="424"/>
            <ac:spMk id="12" creationId="{A23896C8-FB85-979E-5169-577BC53FB9CE}"/>
          </ac:spMkLst>
        </pc:spChg>
        <pc:grpChg chg="add mod">
          <ac:chgData name="우진" userId="9582adb9-1cfb-4bfc-ba4a-ef961b8e73d6" providerId="ADAL" clId="{60AB9F66-8F39-481C-BCA9-C55D87A71C05}" dt="2022-05-10T02:09:49.159" v="1820" actId="1076"/>
          <ac:grpSpMkLst>
            <pc:docMk/>
            <pc:sldMk cId="654308758" sldId="424"/>
            <ac:grpSpMk id="6" creationId="{97729925-AD8B-8F7C-D925-57EB4B62F0D8}"/>
          </ac:grpSpMkLst>
        </pc:grpChg>
        <pc:picChg chg="add mod">
          <ac:chgData name="우진" userId="9582adb9-1cfb-4bfc-ba4a-ef961b8e73d6" providerId="ADAL" clId="{60AB9F66-8F39-481C-BCA9-C55D87A71C05}" dt="2022-05-10T02:08:47.531" v="1769" actId="164"/>
          <ac:picMkLst>
            <pc:docMk/>
            <pc:sldMk cId="654308758" sldId="424"/>
            <ac:picMk id="4" creationId="{FA705BFD-DF6E-CEA5-21AF-DAF6BCEB3FC0}"/>
          </ac:picMkLst>
        </pc:picChg>
        <pc:picChg chg="add mod">
          <ac:chgData name="우진" userId="9582adb9-1cfb-4bfc-ba4a-ef961b8e73d6" providerId="ADAL" clId="{60AB9F66-8F39-481C-BCA9-C55D87A71C05}" dt="2022-05-10T01:01:43.225" v="998" actId="571"/>
          <ac:picMkLst>
            <pc:docMk/>
            <pc:sldMk cId="654308758" sldId="424"/>
            <ac:picMk id="7" creationId="{3844DDFB-1D18-F4F0-2CBE-ABEF16A579BC}"/>
          </ac:picMkLst>
        </pc:picChg>
        <pc:picChg chg="add mod">
          <ac:chgData name="우진" userId="9582adb9-1cfb-4bfc-ba4a-ef961b8e73d6" providerId="ADAL" clId="{60AB9F66-8F39-481C-BCA9-C55D87A71C05}" dt="2022-05-10T01:01:48.527" v="1000" actId="571"/>
          <ac:picMkLst>
            <pc:docMk/>
            <pc:sldMk cId="654308758" sldId="424"/>
            <ac:picMk id="10" creationId="{1CC7B5D0-95B3-09F5-A4C8-6C94E702742D}"/>
          </ac:picMkLst>
        </pc:picChg>
      </pc:sldChg>
      <pc:sldChg chg="addSp modSp add mod">
        <pc:chgData name="우진" userId="9582adb9-1cfb-4bfc-ba4a-ef961b8e73d6" providerId="ADAL" clId="{60AB9F66-8F39-481C-BCA9-C55D87A71C05}" dt="2022-05-10T02:26:34.510" v="2287" actId="1076"/>
        <pc:sldMkLst>
          <pc:docMk/>
          <pc:sldMk cId="4069471496" sldId="425"/>
        </pc:sldMkLst>
        <pc:spChg chg="mod">
          <ac:chgData name="우진" userId="9582adb9-1cfb-4bfc-ba4a-ef961b8e73d6" providerId="ADAL" clId="{60AB9F66-8F39-481C-BCA9-C55D87A71C05}" dt="2022-05-10T01:10:15.196" v="1430" actId="6549"/>
          <ac:spMkLst>
            <pc:docMk/>
            <pc:sldMk cId="4069471496" sldId="425"/>
            <ac:spMk id="8" creationId="{05C75034-8643-440A-A62F-1F002C609528}"/>
          </ac:spMkLst>
        </pc:spChg>
        <pc:picChg chg="add mod">
          <ac:chgData name="우진" userId="9582adb9-1cfb-4bfc-ba4a-ef961b8e73d6" providerId="ADAL" clId="{60AB9F66-8F39-481C-BCA9-C55D87A71C05}" dt="2022-05-10T02:26:34.510" v="2287" actId="1076"/>
          <ac:picMkLst>
            <pc:docMk/>
            <pc:sldMk cId="4069471496" sldId="425"/>
            <ac:picMk id="4" creationId="{5A629EDD-7430-8CA3-B4D5-EC39DDD9E318}"/>
          </ac:picMkLst>
        </pc:picChg>
      </pc:sldChg>
      <pc:sldChg chg="addSp modSp add mod">
        <pc:chgData name="우진" userId="9582adb9-1cfb-4bfc-ba4a-ef961b8e73d6" providerId="ADAL" clId="{60AB9F66-8F39-481C-BCA9-C55D87A71C05}" dt="2022-05-10T02:26:25.804" v="2285" actId="1076"/>
        <pc:sldMkLst>
          <pc:docMk/>
          <pc:sldMk cId="890941103" sldId="426"/>
        </pc:sldMkLst>
        <pc:spChg chg="mod">
          <ac:chgData name="우진" userId="9582adb9-1cfb-4bfc-ba4a-ef961b8e73d6" providerId="ADAL" clId="{60AB9F66-8F39-481C-BCA9-C55D87A71C05}" dt="2022-05-10T01:11:09.073" v="1608" actId="20577"/>
          <ac:spMkLst>
            <pc:docMk/>
            <pc:sldMk cId="890941103" sldId="426"/>
            <ac:spMk id="8" creationId="{05C75034-8643-440A-A62F-1F002C609528}"/>
          </ac:spMkLst>
        </pc:spChg>
        <pc:picChg chg="add mod">
          <ac:chgData name="우진" userId="9582adb9-1cfb-4bfc-ba4a-ef961b8e73d6" providerId="ADAL" clId="{60AB9F66-8F39-481C-BCA9-C55D87A71C05}" dt="2022-05-10T02:26:25.804" v="2285" actId="1076"/>
          <ac:picMkLst>
            <pc:docMk/>
            <pc:sldMk cId="890941103" sldId="426"/>
            <ac:picMk id="4" creationId="{AC50ACC3-BAF0-3A97-82E9-D57F0CF3CCE6}"/>
          </ac:picMkLst>
        </pc:picChg>
      </pc:sldChg>
      <pc:sldChg chg="add del">
        <pc:chgData name="우진" userId="9582adb9-1cfb-4bfc-ba4a-ef961b8e73d6" providerId="ADAL" clId="{60AB9F66-8F39-481C-BCA9-C55D87A71C05}" dt="2022-05-10T01:07:31.047" v="1149" actId="47"/>
        <pc:sldMkLst>
          <pc:docMk/>
          <pc:sldMk cId="1259095954" sldId="426"/>
        </pc:sldMkLst>
      </pc:sldChg>
      <pc:sldChg chg="addSp modSp add mod">
        <pc:chgData name="우진" userId="9582adb9-1cfb-4bfc-ba4a-ef961b8e73d6" providerId="ADAL" clId="{60AB9F66-8F39-481C-BCA9-C55D87A71C05}" dt="2022-05-10T02:26:20.796" v="2284" actId="1076"/>
        <pc:sldMkLst>
          <pc:docMk/>
          <pc:sldMk cId="481961314" sldId="427"/>
        </pc:sldMkLst>
        <pc:spChg chg="mod">
          <ac:chgData name="우진" userId="9582adb9-1cfb-4bfc-ba4a-ef961b8e73d6" providerId="ADAL" clId="{60AB9F66-8F39-481C-BCA9-C55D87A71C05}" dt="2022-05-10T01:15:40.116" v="1768" actId="20577"/>
          <ac:spMkLst>
            <pc:docMk/>
            <pc:sldMk cId="481961314" sldId="427"/>
            <ac:spMk id="8" creationId="{05C75034-8643-440A-A62F-1F002C609528}"/>
          </ac:spMkLst>
        </pc:spChg>
        <pc:picChg chg="add mod">
          <ac:chgData name="우진" userId="9582adb9-1cfb-4bfc-ba4a-ef961b8e73d6" providerId="ADAL" clId="{60AB9F66-8F39-481C-BCA9-C55D87A71C05}" dt="2022-05-10T02:26:20.796" v="2284" actId="1076"/>
          <ac:picMkLst>
            <pc:docMk/>
            <pc:sldMk cId="481961314" sldId="427"/>
            <ac:picMk id="4" creationId="{FACDBE8B-061D-8284-9814-776F48447FE2}"/>
          </ac:picMkLst>
        </pc:picChg>
      </pc:sldChg>
      <pc:sldChg chg="add del">
        <pc:chgData name="우진" userId="9582adb9-1cfb-4bfc-ba4a-ef961b8e73d6" providerId="ADAL" clId="{60AB9F66-8F39-481C-BCA9-C55D87A71C05}" dt="2022-05-10T01:07:31.631" v="1150" actId="47"/>
        <pc:sldMkLst>
          <pc:docMk/>
          <pc:sldMk cId="1940090252" sldId="427"/>
        </pc:sldMkLst>
      </pc:sldChg>
      <pc:sldChg chg="addSp modSp add mod">
        <pc:chgData name="우진" userId="9582adb9-1cfb-4bfc-ba4a-ef961b8e73d6" providerId="ADAL" clId="{60AB9F66-8F39-481C-BCA9-C55D87A71C05}" dt="2022-05-10T02:18:25.971" v="2136" actId="1076"/>
        <pc:sldMkLst>
          <pc:docMk/>
          <pc:sldMk cId="1249798274" sldId="428"/>
        </pc:sldMkLst>
        <pc:spChg chg="mod">
          <ac:chgData name="우진" userId="9582adb9-1cfb-4bfc-ba4a-ef961b8e73d6" providerId="ADAL" clId="{60AB9F66-8F39-481C-BCA9-C55D87A71C05}" dt="2022-05-10T02:15:15.473" v="1856" actId="20577"/>
          <ac:spMkLst>
            <pc:docMk/>
            <pc:sldMk cId="1249798274" sldId="428"/>
            <ac:spMk id="2" creationId="{00000000-0000-0000-0000-000000000000}"/>
          </ac:spMkLst>
        </pc:spChg>
        <pc:spChg chg="mod">
          <ac:chgData name="우진" userId="9582adb9-1cfb-4bfc-ba4a-ef961b8e73d6" providerId="ADAL" clId="{60AB9F66-8F39-481C-BCA9-C55D87A71C05}" dt="2022-05-10T02:17:50.605" v="2133" actId="5793"/>
          <ac:spMkLst>
            <pc:docMk/>
            <pc:sldMk cId="1249798274" sldId="428"/>
            <ac:spMk id="8" creationId="{05C75034-8643-440A-A62F-1F002C609528}"/>
          </ac:spMkLst>
        </pc:spChg>
        <pc:picChg chg="add mod">
          <ac:chgData name="우진" userId="9582adb9-1cfb-4bfc-ba4a-ef961b8e73d6" providerId="ADAL" clId="{60AB9F66-8F39-481C-BCA9-C55D87A71C05}" dt="2022-05-10T02:18:25.971" v="2136" actId="1076"/>
          <ac:picMkLst>
            <pc:docMk/>
            <pc:sldMk cId="1249798274" sldId="428"/>
            <ac:picMk id="4" creationId="{53A7984F-6E8B-2621-4474-EBF70F082416}"/>
          </ac:picMkLst>
        </pc:picChg>
      </pc:sldChg>
      <pc:sldChg chg="del">
        <pc:chgData name="우진" userId="9582adb9-1cfb-4bfc-ba4a-ef961b8e73d6" providerId="ADAL" clId="{60AB9F66-8F39-481C-BCA9-C55D87A71C05}" dt="2022-05-10T14:53:17.496" v="2502" actId="47"/>
        <pc:sldMkLst>
          <pc:docMk/>
          <pc:sldMk cId="626327923" sldId="430"/>
        </pc:sldMkLst>
      </pc:sldChg>
      <pc:sldChg chg="addSp delSp modSp add mod">
        <pc:chgData name="우진" userId="9582adb9-1cfb-4bfc-ba4a-ef961b8e73d6" providerId="ADAL" clId="{60AB9F66-8F39-481C-BCA9-C55D87A71C05}" dt="2022-05-10T09:40:54.272" v="2371" actId="20577"/>
        <pc:sldMkLst>
          <pc:docMk/>
          <pc:sldMk cId="1105795088" sldId="431"/>
        </pc:sldMkLst>
        <pc:spChg chg="add del">
          <ac:chgData name="우진" userId="9582adb9-1cfb-4bfc-ba4a-ef961b8e73d6" providerId="ADAL" clId="{60AB9F66-8F39-481C-BCA9-C55D87A71C05}" dt="2022-05-10T09:20:39.368" v="2295"/>
          <ac:spMkLst>
            <pc:docMk/>
            <pc:sldMk cId="1105795088" sldId="431"/>
            <ac:spMk id="3" creationId="{EF8237C5-B60E-A7DE-CF20-E310FAA6EB51}"/>
          </ac:spMkLst>
        </pc:spChg>
        <pc:spChg chg="add del">
          <ac:chgData name="우진" userId="9582adb9-1cfb-4bfc-ba4a-ef961b8e73d6" providerId="ADAL" clId="{60AB9F66-8F39-481C-BCA9-C55D87A71C05}" dt="2022-05-10T09:20:43.165" v="2298"/>
          <ac:spMkLst>
            <pc:docMk/>
            <pc:sldMk cId="1105795088" sldId="431"/>
            <ac:spMk id="4" creationId="{A97F62FE-CD70-5FF2-4C22-E94CF458F4A7}"/>
          </ac:spMkLst>
        </pc:spChg>
        <pc:spChg chg="add del mod">
          <ac:chgData name="우진" userId="9582adb9-1cfb-4bfc-ba4a-ef961b8e73d6" providerId="ADAL" clId="{60AB9F66-8F39-481C-BCA9-C55D87A71C05}" dt="2022-05-10T09:20:56.929" v="2302" actId="478"/>
          <ac:spMkLst>
            <pc:docMk/>
            <pc:sldMk cId="1105795088" sldId="431"/>
            <ac:spMk id="5" creationId="{FF229628-9CC9-DAFE-BDE3-9063294B07FE}"/>
          </ac:spMkLst>
        </pc:spChg>
        <pc:spChg chg="mod">
          <ac:chgData name="우진" userId="9582adb9-1cfb-4bfc-ba4a-ef961b8e73d6" providerId="ADAL" clId="{60AB9F66-8F39-481C-BCA9-C55D87A71C05}" dt="2022-05-10T09:40:54.272" v="2371" actId="20577"/>
          <ac:spMkLst>
            <pc:docMk/>
            <pc:sldMk cId="1105795088" sldId="431"/>
            <ac:spMk id="8" creationId="{05C75034-8643-440A-A62F-1F002C609528}"/>
          </ac:spMkLst>
        </pc:spChg>
        <pc:picChg chg="del">
          <ac:chgData name="우진" userId="9582adb9-1cfb-4bfc-ba4a-ef961b8e73d6" providerId="ADAL" clId="{60AB9F66-8F39-481C-BCA9-C55D87A71C05}" dt="2022-05-10T09:17:22.364" v="2289" actId="478"/>
          <ac:picMkLst>
            <pc:docMk/>
            <pc:sldMk cId="1105795088" sldId="431"/>
            <ac:picMk id="6" creationId="{E8266FC5-772C-6C25-E7AF-43A5793D998A}"/>
          </ac:picMkLst>
        </pc:picChg>
      </pc:sldChg>
      <pc:sldChg chg="addSp delSp modSp add mod">
        <pc:chgData name="우진" userId="9582adb9-1cfb-4bfc-ba4a-ef961b8e73d6" providerId="ADAL" clId="{60AB9F66-8F39-481C-BCA9-C55D87A71C05}" dt="2022-05-10T10:06:03.940" v="2501" actId="208"/>
        <pc:sldMkLst>
          <pc:docMk/>
          <pc:sldMk cId="840532656" sldId="432"/>
        </pc:sldMkLst>
        <pc:spChg chg="mod">
          <ac:chgData name="우진" userId="9582adb9-1cfb-4bfc-ba4a-ef961b8e73d6" providerId="ADAL" clId="{60AB9F66-8F39-481C-BCA9-C55D87A71C05}" dt="2022-05-10T10:05:52.226" v="2497" actId="5793"/>
          <ac:spMkLst>
            <pc:docMk/>
            <pc:sldMk cId="840532656" sldId="432"/>
            <ac:spMk id="8" creationId="{05C75034-8643-440A-A62F-1F002C609528}"/>
          </ac:spMkLst>
        </pc:spChg>
        <pc:grpChg chg="del">
          <ac:chgData name="우진" userId="9582adb9-1cfb-4bfc-ba4a-ef961b8e73d6" providerId="ADAL" clId="{60AB9F66-8F39-481C-BCA9-C55D87A71C05}" dt="2022-05-10T10:03:46.679" v="2469" actId="478"/>
          <ac:grpSpMkLst>
            <pc:docMk/>
            <pc:sldMk cId="840532656" sldId="432"/>
            <ac:grpSpMk id="5" creationId="{9206A30E-8CF0-C358-24A4-FA7F9325773E}"/>
          </ac:grpSpMkLst>
        </pc:grpChg>
        <pc:picChg chg="add mod modCrop">
          <ac:chgData name="우진" userId="9582adb9-1cfb-4bfc-ba4a-ef961b8e73d6" providerId="ADAL" clId="{60AB9F66-8F39-481C-BCA9-C55D87A71C05}" dt="2022-05-10T10:05:56.336" v="2498" actId="1076"/>
          <ac:picMkLst>
            <pc:docMk/>
            <pc:sldMk cId="840532656" sldId="432"/>
            <ac:picMk id="11" creationId="{86F62391-CE8D-DEC7-E51A-13A1468400FA}"/>
          </ac:picMkLst>
        </pc:picChg>
        <pc:picChg chg="add mod modCrop">
          <ac:chgData name="우진" userId="9582adb9-1cfb-4bfc-ba4a-ef961b8e73d6" providerId="ADAL" clId="{60AB9F66-8F39-481C-BCA9-C55D87A71C05}" dt="2022-05-10T10:06:03.940" v="2501" actId="208"/>
          <ac:picMkLst>
            <pc:docMk/>
            <pc:sldMk cId="840532656" sldId="432"/>
            <ac:picMk id="13" creationId="{AAE70BA4-D39B-A15A-EF53-A9A83A14F350}"/>
          </ac:picMkLst>
        </pc:picChg>
      </pc:sldChg>
    </pc:docChg>
  </pc:docChgLst>
  <pc:docChgLst>
    <pc:chgData name="우진" userId="9582adb9-1cfb-4bfc-ba4a-ef961b8e73d6" providerId="ADAL" clId="{65096FF2-E8BA-4E57-95AC-6EF697C6F03F}"/>
    <pc:docChg chg="undo custSel addSld delSld modSld modMainMaster">
      <pc:chgData name="우진" userId="9582adb9-1cfb-4bfc-ba4a-ef961b8e73d6" providerId="ADAL" clId="{65096FF2-E8BA-4E57-95AC-6EF697C6F03F}" dt="2022-05-11T01:47:40.049" v="245" actId="1076"/>
      <pc:docMkLst>
        <pc:docMk/>
      </pc:docMkLst>
      <pc:sldChg chg="addSp delSp modSp mod modClrScheme chgLayout">
        <pc:chgData name="우진" userId="9582adb9-1cfb-4bfc-ba4a-ef961b8e73d6" providerId="ADAL" clId="{65096FF2-E8BA-4E57-95AC-6EF697C6F03F}" dt="2022-05-11T01:44:39.396" v="221" actId="1076"/>
        <pc:sldMkLst>
          <pc:docMk/>
          <pc:sldMk cId="496522495" sldId="280"/>
        </pc:sldMkLst>
        <pc:spChg chg="add del mod ord">
          <ac:chgData name="우진" userId="9582adb9-1cfb-4bfc-ba4a-ef961b8e73d6" providerId="ADAL" clId="{65096FF2-E8BA-4E57-95AC-6EF697C6F03F}" dt="2022-05-11T01:42:15.946" v="194" actId="700"/>
          <ac:spMkLst>
            <pc:docMk/>
            <pc:sldMk cId="496522495" sldId="280"/>
            <ac:spMk id="2" creationId="{DC5863DF-CAEC-655E-92F5-D4D84040402F}"/>
          </ac:spMkLst>
        </pc:spChg>
        <pc:spChg chg="del mod ord">
          <ac:chgData name="우진" userId="9582adb9-1cfb-4bfc-ba4a-ef961b8e73d6" providerId="ADAL" clId="{65096FF2-E8BA-4E57-95AC-6EF697C6F03F}" dt="2022-05-11T01:44:31.153" v="216" actId="478"/>
          <ac:spMkLst>
            <pc:docMk/>
            <pc:sldMk cId="496522495" sldId="280"/>
            <ac:spMk id="3" creationId="{00000000-0000-0000-0000-000000000000}"/>
          </ac:spMkLst>
        </pc:spChg>
        <pc:spChg chg="add del mod ord">
          <ac:chgData name="우진" userId="9582adb9-1cfb-4bfc-ba4a-ef961b8e73d6" providerId="ADAL" clId="{65096FF2-E8BA-4E57-95AC-6EF697C6F03F}" dt="2022-05-11T01:42:15.434" v="193" actId="700"/>
          <ac:spMkLst>
            <pc:docMk/>
            <pc:sldMk cId="496522495" sldId="280"/>
            <ac:spMk id="4" creationId="{49015EBB-8763-DD06-270D-B292681117FA}"/>
          </ac:spMkLst>
        </pc:spChg>
        <pc:spChg chg="add del mod ord">
          <ac:chgData name="우진" userId="9582adb9-1cfb-4bfc-ba4a-ef961b8e73d6" providerId="ADAL" clId="{65096FF2-E8BA-4E57-95AC-6EF697C6F03F}" dt="2022-05-11T01:42:14.562" v="191" actId="700"/>
          <ac:spMkLst>
            <pc:docMk/>
            <pc:sldMk cId="496522495" sldId="280"/>
            <ac:spMk id="5" creationId="{D85F52BF-27C0-DBEC-B629-2E49AA37124C}"/>
          </ac:spMkLst>
        </pc:spChg>
        <pc:spChg chg="add del mod ord">
          <ac:chgData name="우진" userId="9582adb9-1cfb-4bfc-ba4a-ef961b8e73d6" providerId="ADAL" clId="{65096FF2-E8BA-4E57-95AC-6EF697C6F03F}" dt="2022-05-11T01:42:14.562" v="191" actId="700"/>
          <ac:spMkLst>
            <pc:docMk/>
            <pc:sldMk cId="496522495" sldId="280"/>
            <ac:spMk id="7" creationId="{344A22BD-A4EB-1D18-B9A3-4F0CA0D6E531}"/>
          </ac:spMkLst>
        </pc:spChg>
        <pc:spChg chg="add del mod ord">
          <ac:chgData name="우진" userId="9582adb9-1cfb-4bfc-ba4a-ef961b8e73d6" providerId="ADAL" clId="{65096FF2-E8BA-4E57-95AC-6EF697C6F03F}" dt="2022-05-11T01:42:14.234" v="190" actId="700"/>
          <ac:spMkLst>
            <pc:docMk/>
            <pc:sldMk cId="496522495" sldId="280"/>
            <ac:spMk id="8" creationId="{1C8DF4FD-4091-8949-C4BA-6A909FFDCE7E}"/>
          </ac:spMkLst>
        </pc:spChg>
        <pc:spChg chg="add del mod ord">
          <ac:chgData name="우진" userId="9582adb9-1cfb-4bfc-ba4a-ef961b8e73d6" providerId="ADAL" clId="{65096FF2-E8BA-4E57-95AC-6EF697C6F03F}" dt="2022-05-11T01:42:13.954" v="189" actId="700"/>
          <ac:spMkLst>
            <pc:docMk/>
            <pc:sldMk cId="496522495" sldId="280"/>
            <ac:spMk id="9" creationId="{F1E9230E-5505-7222-0E15-93B0D1602534}"/>
          </ac:spMkLst>
        </pc:spChg>
        <pc:spChg chg="add del mod ord">
          <ac:chgData name="우진" userId="9582adb9-1cfb-4bfc-ba4a-ef961b8e73d6" providerId="ADAL" clId="{65096FF2-E8BA-4E57-95AC-6EF697C6F03F}" dt="2022-05-11T01:42:13.682" v="188" actId="700"/>
          <ac:spMkLst>
            <pc:docMk/>
            <pc:sldMk cId="496522495" sldId="280"/>
            <ac:spMk id="10" creationId="{E14F481A-5044-5FCE-A0F0-E458EB031E5A}"/>
          </ac:spMkLst>
        </pc:spChg>
        <pc:spChg chg="add del mod ord">
          <ac:chgData name="우진" userId="9582adb9-1cfb-4bfc-ba4a-ef961b8e73d6" providerId="ADAL" clId="{65096FF2-E8BA-4E57-95AC-6EF697C6F03F}" dt="2022-05-11T01:42:13.433" v="187" actId="700"/>
          <ac:spMkLst>
            <pc:docMk/>
            <pc:sldMk cId="496522495" sldId="280"/>
            <ac:spMk id="11" creationId="{D25CFD3B-E4BF-53E7-03DD-77C23F8100A4}"/>
          </ac:spMkLst>
        </pc:spChg>
        <pc:spChg chg="add del mod ord">
          <ac:chgData name="우진" userId="9582adb9-1cfb-4bfc-ba4a-ef961b8e73d6" providerId="ADAL" clId="{65096FF2-E8BA-4E57-95AC-6EF697C6F03F}" dt="2022-05-11T01:42:13.130" v="186" actId="700"/>
          <ac:spMkLst>
            <pc:docMk/>
            <pc:sldMk cId="496522495" sldId="280"/>
            <ac:spMk id="12" creationId="{464C1D56-A6CF-9FA5-CD90-459A70705173}"/>
          </ac:spMkLst>
        </pc:spChg>
        <pc:spChg chg="add del mod ord">
          <ac:chgData name="우진" userId="9582adb9-1cfb-4bfc-ba4a-ef961b8e73d6" providerId="ADAL" clId="{65096FF2-E8BA-4E57-95AC-6EF697C6F03F}" dt="2022-05-11T01:44:03.737" v="204" actId="700"/>
          <ac:spMkLst>
            <pc:docMk/>
            <pc:sldMk cId="496522495" sldId="280"/>
            <ac:spMk id="13" creationId="{3B6DF5A4-D195-4B98-92EE-2478106F7538}"/>
          </ac:spMkLst>
        </pc:spChg>
        <pc:spChg chg="add del mod ord">
          <ac:chgData name="우진" userId="9582adb9-1cfb-4bfc-ba4a-ef961b8e73d6" providerId="ADAL" clId="{65096FF2-E8BA-4E57-95AC-6EF697C6F03F}" dt="2022-05-11T01:44:17.603" v="212" actId="700"/>
          <ac:spMkLst>
            <pc:docMk/>
            <pc:sldMk cId="496522495" sldId="280"/>
            <ac:spMk id="14" creationId="{D8CAA960-199C-0A7A-F4D3-CDA16E6E2203}"/>
          </ac:spMkLst>
        </pc:spChg>
        <pc:spChg chg="add del mod ord">
          <ac:chgData name="우진" userId="9582adb9-1cfb-4bfc-ba4a-ef961b8e73d6" providerId="ADAL" clId="{65096FF2-E8BA-4E57-95AC-6EF697C6F03F}" dt="2022-05-11T01:44:32.497" v="217" actId="478"/>
          <ac:spMkLst>
            <pc:docMk/>
            <pc:sldMk cId="496522495" sldId="280"/>
            <ac:spMk id="15" creationId="{9E6BADEA-E765-4898-A734-D9880915FF3C}"/>
          </ac:spMkLst>
        </pc:spChg>
        <pc:spChg chg="add mod">
          <ac:chgData name="우진" userId="9582adb9-1cfb-4bfc-ba4a-ef961b8e73d6" providerId="ADAL" clId="{65096FF2-E8BA-4E57-95AC-6EF697C6F03F}" dt="2022-05-11T01:44:39.396" v="221" actId="1076"/>
          <ac:spMkLst>
            <pc:docMk/>
            <pc:sldMk cId="496522495" sldId="280"/>
            <ac:spMk id="16" creationId="{501FB05C-A65A-DAC8-A994-E4DB34F09D4E}"/>
          </ac:spMkLst>
        </pc:spChg>
      </pc:sldChg>
      <pc:sldChg chg="modSp mod">
        <pc:chgData name="우진" userId="9582adb9-1cfb-4bfc-ba4a-ef961b8e73d6" providerId="ADAL" clId="{65096FF2-E8BA-4E57-95AC-6EF697C6F03F}" dt="2022-05-11T01:45:01.182" v="236" actId="20577"/>
        <pc:sldMkLst>
          <pc:docMk/>
          <pc:sldMk cId="3981998179" sldId="399"/>
        </pc:sldMkLst>
        <pc:spChg chg="mod">
          <ac:chgData name="우진" userId="9582adb9-1cfb-4bfc-ba4a-ef961b8e73d6" providerId="ADAL" clId="{65096FF2-E8BA-4E57-95AC-6EF697C6F03F}" dt="2022-05-11T01:45:01.182" v="236" actId="20577"/>
          <ac:spMkLst>
            <pc:docMk/>
            <pc:sldMk cId="3981998179" sldId="399"/>
            <ac:spMk id="8" creationId="{05C75034-8643-440A-A62F-1F002C609528}"/>
          </ac:spMkLst>
        </pc:spChg>
      </pc:sldChg>
      <pc:sldChg chg="addSp delSp modSp mod">
        <pc:chgData name="우진" userId="9582adb9-1cfb-4bfc-ba4a-ef961b8e73d6" providerId="ADAL" clId="{65096FF2-E8BA-4E57-95AC-6EF697C6F03F}" dt="2022-05-11T01:24:27.150" v="165" actId="1076"/>
        <pc:sldMkLst>
          <pc:docMk/>
          <pc:sldMk cId="2538215707" sldId="417"/>
        </pc:sldMkLst>
        <pc:spChg chg="add mod">
          <ac:chgData name="우진" userId="9582adb9-1cfb-4bfc-ba4a-ef961b8e73d6" providerId="ADAL" clId="{65096FF2-E8BA-4E57-95AC-6EF697C6F03F}" dt="2022-05-11T00:08:05.403" v="151" actId="208"/>
          <ac:spMkLst>
            <pc:docMk/>
            <pc:sldMk cId="2538215707" sldId="417"/>
            <ac:spMk id="4" creationId="{5D54229D-BFC5-313F-A1A6-1A7DDEB72D43}"/>
          </ac:spMkLst>
        </pc:spChg>
        <pc:spChg chg="add mod">
          <ac:chgData name="우진" userId="9582adb9-1cfb-4bfc-ba4a-ef961b8e73d6" providerId="ADAL" clId="{65096FF2-E8BA-4E57-95AC-6EF697C6F03F}" dt="2022-05-11T00:08:08.130" v="152" actId="208"/>
          <ac:spMkLst>
            <pc:docMk/>
            <pc:sldMk cId="2538215707" sldId="417"/>
            <ac:spMk id="20" creationId="{E9EEF9D8-A34D-08D2-9181-8708E421676C}"/>
          </ac:spMkLst>
        </pc:spChg>
        <pc:picChg chg="add del mod">
          <ac:chgData name="우진" userId="9582adb9-1cfb-4bfc-ba4a-ef961b8e73d6" providerId="ADAL" clId="{65096FF2-E8BA-4E57-95AC-6EF697C6F03F}" dt="2022-05-11T01:24:04.144" v="158" actId="478"/>
          <ac:picMkLst>
            <pc:docMk/>
            <pc:sldMk cId="2538215707" sldId="417"/>
            <ac:picMk id="26" creationId="{B5824358-6299-99CC-10B5-FAA63C61C918}"/>
          </ac:picMkLst>
        </pc:picChg>
        <pc:picChg chg="add mod">
          <ac:chgData name="우진" userId="9582adb9-1cfb-4bfc-ba4a-ef961b8e73d6" providerId="ADAL" clId="{65096FF2-E8BA-4E57-95AC-6EF697C6F03F}" dt="2022-05-11T01:24:27.150" v="165" actId="1076"/>
          <ac:picMkLst>
            <pc:docMk/>
            <pc:sldMk cId="2538215707" sldId="417"/>
            <ac:picMk id="28" creationId="{7CD74962-E288-A1CE-5A3D-C16C2217A301}"/>
          </ac:picMkLst>
        </pc:picChg>
        <pc:cxnChg chg="add mod">
          <ac:chgData name="우진" userId="9582adb9-1cfb-4bfc-ba4a-ef961b8e73d6" providerId="ADAL" clId="{65096FF2-E8BA-4E57-95AC-6EF697C6F03F}" dt="2022-05-11T00:08:00.512" v="150" actId="208"/>
          <ac:cxnSpMkLst>
            <pc:docMk/>
            <pc:sldMk cId="2538215707" sldId="417"/>
            <ac:cxnSpMk id="12" creationId="{3C1CD450-CE27-455D-DBA8-5DBC9E5D18F6}"/>
          </ac:cxnSpMkLst>
        </pc:cxnChg>
        <pc:cxnChg chg="add mod">
          <ac:chgData name="우진" userId="9582adb9-1cfb-4bfc-ba4a-ef961b8e73d6" providerId="ADAL" clId="{65096FF2-E8BA-4E57-95AC-6EF697C6F03F}" dt="2022-05-11T00:08:00.512" v="150" actId="208"/>
          <ac:cxnSpMkLst>
            <pc:docMk/>
            <pc:sldMk cId="2538215707" sldId="417"/>
            <ac:cxnSpMk id="16" creationId="{7AD72B98-7FD0-B575-448B-5C1C4F1263ED}"/>
          </ac:cxnSpMkLst>
        </pc:cxnChg>
        <pc:cxnChg chg="add mod">
          <ac:chgData name="우진" userId="9582adb9-1cfb-4bfc-ba4a-ef961b8e73d6" providerId="ADAL" clId="{65096FF2-E8BA-4E57-95AC-6EF697C6F03F}" dt="2022-05-11T00:07:49.455" v="149" actId="208"/>
          <ac:cxnSpMkLst>
            <pc:docMk/>
            <pc:sldMk cId="2538215707" sldId="417"/>
            <ac:cxnSpMk id="22" creationId="{0485009A-2E36-51AF-E7AC-A47A9887A95C}"/>
          </ac:cxnSpMkLst>
        </pc:cxnChg>
        <pc:cxnChg chg="add mod">
          <ac:chgData name="우진" userId="9582adb9-1cfb-4bfc-ba4a-ef961b8e73d6" providerId="ADAL" clId="{65096FF2-E8BA-4E57-95AC-6EF697C6F03F}" dt="2022-05-11T00:07:49.455" v="149" actId="208"/>
          <ac:cxnSpMkLst>
            <pc:docMk/>
            <pc:sldMk cId="2538215707" sldId="417"/>
            <ac:cxnSpMk id="23" creationId="{917569CD-6CD3-9851-0C65-EBBAD2EB2514}"/>
          </ac:cxnSpMkLst>
        </pc:cxnChg>
      </pc:sldChg>
      <pc:sldChg chg="modSp mod">
        <pc:chgData name="우진" userId="9582adb9-1cfb-4bfc-ba4a-ef961b8e73d6" providerId="ADAL" clId="{65096FF2-E8BA-4E57-95AC-6EF697C6F03F}" dt="2022-05-11T01:47:40.049" v="245" actId="1076"/>
        <pc:sldMkLst>
          <pc:docMk/>
          <pc:sldMk cId="3761235678" sldId="419"/>
        </pc:sldMkLst>
        <pc:spChg chg="mod">
          <ac:chgData name="우진" userId="9582adb9-1cfb-4bfc-ba4a-ef961b8e73d6" providerId="ADAL" clId="{65096FF2-E8BA-4E57-95AC-6EF697C6F03F}" dt="2022-05-11T01:47:31.194" v="243" actId="6549"/>
          <ac:spMkLst>
            <pc:docMk/>
            <pc:sldMk cId="3761235678" sldId="419"/>
            <ac:spMk id="8" creationId="{05C75034-8643-440A-A62F-1F002C609528}"/>
          </ac:spMkLst>
        </pc:spChg>
        <pc:picChg chg="mod">
          <ac:chgData name="우진" userId="9582adb9-1cfb-4bfc-ba4a-ef961b8e73d6" providerId="ADAL" clId="{65096FF2-E8BA-4E57-95AC-6EF697C6F03F}" dt="2022-05-11T01:47:37.340" v="244" actId="1076"/>
          <ac:picMkLst>
            <pc:docMk/>
            <pc:sldMk cId="3761235678" sldId="419"/>
            <ac:picMk id="10" creationId="{8F6193AB-8650-1B3C-03F6-3A749CEF63CA}"/>
          </ac:picMkLst>
        </pc:picChg>
        <pc:picChg chg="mod">
          <ac:chgData name="우진" userId="9582adb9-1cfb-4bfc-ba4a-ef961b8e73d6" providerId="ADAL" clId="{65096FF2-E8BA-4E57-95AC-6EF697C6F03F}" dt="2022-05-11T01:47:40.049" v="245" actId="1076"/>
          <ac:picMkLst>
            <pc:docMk/>
            <pc:sldMk cId="3761235678" sldId="419"/>
            <ac:picMk id="12" creationId="{508DC57F-2B56-3F36-EE38-E42EAB9264CD}"/>
          </ac:picMkLst>
        </pc:picChg>
      </pc:sldChg>
      <pc:sldChg chg="modSp mod">
        <pc:chgData name="우진" userId="9582adb9-1cfb-4bfc-ba4a-ef961b8e73d6" providerId="ADAL" clId="{65096FF2-E8BA-4E57-95AC-6EF697C6F03F}" dt="2022-05-11T01:45:27.929" v="241" actId="20577"/>
        <pc:sldMkLst>
          <pc:docMk/>
          <pc:sldMk cId="4069471496" sldId="425"/>
        </pc:sldMkLst>
        <pc:spChg chg="mod">
          <ac:chgData name="우진" userId="9582adb9-1cfb-4bfc-ba4a-ef961b8e73d6" providerId="ADAL" clId="{65096FF2-E8BA-4E57-95AC-6EF697C6F03F}" dt="2022-05-11T01:45:27.929" v="241" actId="20577"/>
          <ac:spMkLst>
            <pc:docMk/>
            <pc:sldMk cId="4069471496" sldId="425"/>
            <ac:spMk id="8" creationId="{05C75034-8643-440A-A62F-1F002C609528}"/>
          </ac:spMkLst>
        </pc:spChg>
        <pc:picChg chg="mod">
          <ac:chgData name="우진" userId="9582adb9-1cfb-4bfc-ba4a-ef961b8e73d6" providerId="ADAL" clId="{65096FF2-E8BA-4E57-95AC-6EF697C6F03F}" dt="2022-05-11T01:45:20.482" v="239" actId="1076"/>
          <ac:picMkLst>
            <pc:docMk/>
            <pc:sldMk cId="4069471496" sldId="425"/>
            <ac:picMk id="4" creationId="{5A629EDD-7430-8CA3-B4D5-EC39DDD9E318}"/>
          </ac:picMkLst>
        </pc:picChg>
      </pc:sldChg>
      <pc:sldChg chg="addSp delSp modSp add mod">
        <pc:chgData name="우진" userId="9582adb9-1cfb-4bfc-ba4a-ef961b8e73d6" providerId="ADAL" clId="{65096FF2-E8BA-4E57-95AC-6EF697C6F03F}" dt="2022-05-10T23:51:39.094" v="39" actId="1076"/>
        <pc:sldMkLst>
          <pc:docMk/>
          <pc:sldMk cId="1096291131" sldId="433"/>
        </pc:sldMkLst>
        <pc:spChg chg="del mod">
          <ac:chgData name="우진" userId="9582adb9-1cfb-4bfc-ba4a-ef961b8e73d6" providerId="ADAL" clId="{65096FF2-E8BA-4E57-95AC-6EF697C6F03F}" dt="2022-05-10T23:51:31.768" v="37" actId="478"/>
          <ac:spMkLst>
            <pc:docMk/>
            <pc:sldMk cId="1096291131" sldId="433"/>
            <ac:spMk id="8" creationId="{05C75034-8643-440A-A62F-1F002C609528}"/>
          </ac:spMkLst>
        </pc:spChg>
        <pc:picChg chg="add mod modCrop">
          <ac:chgData name="우진" userId="9582adb9-1cfb-4bfc-ba4a-ef961b8e73d6" providerId="ADAL" clId="{65096FF2-E8BA-4E57-95AC-6EF697C6F03F}" dt="2022-05-10T23:51:37.563" v="38" actId="1076"/>
          <ac:picMkLst>
            <pc:docMk/>
            <pc:sldMk cId="1096291131" sldId="433"/>
            <ac:picMk id="4" creationId="{4764B036-55A3-BEB5-E14C-93A534A32C9C}"/>
          </ac:picMkLst>
        </pc:picChg>
        <pc:picChg chg="del">
          <ac:chgData name="우진" userId="9582adb9-1cfb-4bfc-ba4a-ef961b8e73d6" providerId="ADAL" clId="{65096FF2-E8BA-4E57-95AC-6EF697C6F03F}" dt="2022-05-10T23:49:38.122" v="1" actId="478"/>
          <ac:picMkLst>
            <pc:docMk/>
            <pc:sldMk cId="1096291131" sldId="433"/>
            <ac:picMk id="5" creationId="{256B231B-46C7-189B-B621-CB66952E822F}"/>
          </ac:picMkLst>
        </pc:picChg>
        <pc:picChg chg="add mod modCrop">
          <ac:chgData name="우진" userId="9582adb9-1cfb-4bfc-ba4a-ef961b8e73d6" providerId="ADAL" clId="{65096FF2-E8BA-4E57-95AC-6EF697C6F03F}" dt="2022-05-10T23:51:39.094" v="39" actId="1076"/>
          <ac:picMkLst>
            <pc:docMk/>
            <pc:sldMk cId="1096291131" sldId="433"/>
            <ac:picMk id="7" creationId="{85DE3C5D-6AAD-03C4-012F-69D3984A9F15}"/>
          </ac:picMkLst>
        </pc:picChg>
      </pc:sldChg>
      <pc:sldChg chg="new del">
        <pc:chgData name="우진" userId="9582adb9-1cfb-4bfc-ba4a-ef961b8e73d6" providerId="ADAL" clId="{65096FF2-E8BA-4E57-95AC-6EF697C6F03F}" dt="2022-05-11T01:40:05.396" v="170" actId="47"/>
        <pc:sldMkLst>
          <pc:docMk/>
          <pc:sldMk cId="1571482817" sldId="434"/>
        </pc:sldMkLst>
      </pc:sldChg>
      <pc:sldMasterChg chg="delSp modSp mod modSldLayout sldLayoutOrd">
        <pc:chgData name="우진" userId="9582adb9-1cfb-4bfc-ba4a-ef961b8e73d6" providerId="ADAL" clId="{65096FF2-E8BA-4E57-95AC-6EF697C6F03F}" dt="2022-05-11T01:44:52.580" v="224" actId="478"/>
        <pc:sldMasterMkLst>
          <pc:docMk/>
          <pc:sldMasterMk cId="0" sldId="2147483806"/>
        </pc:sldMasterMkLst>
        <pc:spChg chg="mod">
          <ac:chgData name="우진" userId="9582adb9-1cfb-4bfc-ba4a-ef961b8e73d6" providerId="ADAL" clId="{65096FF2-E8BA-4E57-95AC-6EF697C6F03F}" dt="2022-05-11T01:44:50.548" v="223" actId="6549"/>
          <ac:spMkLst>
            <pc:docMk/>
            <pc:sldMasterMk cId="0" sldId="2147483806"/>
            <ac:spMk id="10" creationId="{EB5C5311-46F2-467B-B04E-237CB5F99840}"/>
          </ac:spMkLst>
        </pc:spChg>
        <pc:spChg chg="del">
          <ac:chgData name="우진" userId="9582adb9-1cfb-4bfc-ba4a-ef961b8e73d6" providerId="ADAL" clId="{65096FF2-E8BA-4E57-95AC-6EF697C6F03F}" dt="2022-05-11T01:44:52.580" v="224" actId="478"/>
          <ac:spMkLst>
            <pc:docMk/>
            <pc:sldMasterMk cId="0" sldId="2147483806"/>
            <ac:spMk id="70673" creationId="{00000000-0000-0000-0000-000000000000}"/>
          </ac:spMkLst>
        </pc:spChg>
        <pc:sldLayoutChg chg="addSp delSp modSp mod ord">
          <pc:chgData name="우진" userId="9582adb9-1cfb-4bfc-ba4a-ef961b8e73d6" providerId="ADAL" clId="{65096FF2-E8BA-4E57-95AC-6EF697C6F03F}" dt="2022-05-11T01:43:43.026" v="202" actId="14100"/>
          <pc:sldLayoutMkLst>
            <pc:docMk/>
            <pc:sldMasterMk cId="0" sldId="2147483806"/>
            <pc:sldLayoutMk cId="0" sldId="2147483800"/>
          </pc:sldLayoutMkLst>
          <pc:spChg chg="add del mod">
            <ac:chgData name="우진" userId="9582adb9-1cfb-4bfc-ba4a-ef961b8e73d6" providerId="ADAL" clId="{65096FF2-E8BA-4E57-95AC-6EF697C6F03F}" dt="2022-05-11T01:42:35.090" v="196" actId="478"/>
            <ac:spMkLst>
              <pc:docMk/>
              <pc:sldMasterMk cId="0" sldId="2147483806"/>
              <pc:sldLayoutMk cId="0" sldId="2147483800"/>
              <ac:spMk id="3" creationId="{00000000-0000-0000-0000-000000000000}"/>
            </ac:spMkLst>
          </pc:spChg>
          <pc:spChg chg="add mod">
            <ac:chgData name="우진" userId="9582adb9-1cfb-4bfc-ba4a-ef961b8e73d6" providerId="ADAL" clId="{65096FF2-E8BA-4E57-95AC-6EF697C6F03F}" dt="2022-05-11T01:43:43.026" v="202" actId="14100"/>
            <ac:spMkLst>
              <pc:docMk/>
              <pc:sldMasterMk cId="0" sldId="2147483806"/>
              <pc:sldLayoutMk cId="0" sldId="2147483800"/>
              <ac:spMk id="5" creationId="{2805E780-C061-87AF-B07B-CAB77F287249}"/>
            </ac:spMkLst>
          </pc:spChg>
        </pc:sldLayoutChg>
      </pc:sldMasterChg>
    </pc:docChg>
  </pc:docChgLst>
  <pc:docChgLst>
    <pc:chgData name="우진" userId="9582adb9-1cfb-4bfc-ba4a-ef961b8e73d6" providerId="ADAL" clId="{01176D75-E120-42CE-9501-D5E842EAC5C8}"/>
    <pc:docChg chg="undo redo custSel addSld delSld modSld modSection">
      <pc:chgData name="우진" userId="9582adb9-1cfb-4bfc-ba4a-ef961b8e73d6" providerId="ADAL" clId="{01176D75-E120-42CE-9501-D5E842EAC5C8}" dt="2021-01-13T07:44:10.814" v="6658" actId="1076"/>
      <pc:docMkLst>
        <pc:docMk/>
      </pc:docMkLst>
      <pc:sldChg chg="modSp mod">
        <pc:chgData name="우진" userId="9582adb9-1cfb-4bfc-ba4a-ef961b8e73d6" providerId="ADAL" clId="{01176D75-E120-42CE-9501-D5E842EAC5C8}" dt="2021-01-12T14:34:29.222" v="1952" actId="20577"/>
        <pc:sldMkLst>
          <pc:docMk/>
          <pc:sldMk cId="2884915145" sldId="349"/>
        </pc:sldMkLst>
        <pc:spChg chg="mod">
          <ac:chgData name="우진" userId="9582adb9-1cfb-4bfc-ba4a-ef961b8e73d6" providerId="ADAL" clId="{01176D75-E120-42CE-9501-D5E842EAC5C8}" dt="2021-01-12T14:34:29.222" v="1952" actId="20577"/>
          <ac:spMkLst>
            <pc:docMk/>
            <pc:sldMk cId="2884915145" sldId="349"/>
            <ac:spMk id="8" creationId="{05C75034-8643-440A-A62F-1F002C609528}"/>
          </ac:spMkLst>
        </pc:spChg>
      </pc:sldChg>
      <pc:sldChg chg="delSp modSp mod">
        <pc:chgData name="우진" userId="9582adb9-1cfb-4bfc-ba4a-ef961b8e73d6" providerId="ADAL" clId="{01176D75-E120-42CE-9501-D5E842EAC5C8}" dt="2021-01-12T13:48:39.449" v="735" actId="20577"/>
        <pc:sldMkLst>
          <pc:docMk/>
          <pc:sldMk cId="660916788" sldId="350"/>
        </pc:sldMkLst>
        <pc:spChg chg="mod">
          <ac:chgData name="우진" userId="9582adb9-1cfb-4bfc-ba4a-ef961b8e73d6" providerId="ADAL" clId="{01176D75-E120-42CE-9501-D5E842EAC5C8}" dt="2021-01-12T13:48:39.449" v="735" actId="20577"/>
          <ac:spMkLst>
            <pc:docMk/>
            <pc:sldMk cId="660916788" sldId="350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2T13:42:59.303" v="0" actId="478"/>
          <ac:picMkLst>
            <pc:docMk/>
            <pc:sldMk cId="660916788" sldId="350"/>
            <ac:picMk id="3" creationId="{EDD3A078-8356-439B-8A7C-07D137ECD5D6}"/>
          </ac:picMkLst>
        </pc:picChg>
        <pc:picChg chg="del">
          <ac:chgData name="우진" userId="9582adb9-1cfb-4bfc-ba4a-ef961b8e73d6" providerId="ADAL" clId="{01176D75-E120-42CE-9501-D5E842EAC5C8}" dt="2021-01-12T13:42:59.683" v="1" actId="478"/>
          <ac:picMkLst>
            <pc:docMk/>
            <pc:sldMk cId="660916788" sldId="350"/>
            <ac:picMk id="5" creationId="{8012B6DB-3291-48C3-80D8-E762120E13F1}"/>
          </ac:picMkLst>
        </pc:picChg>
      </pc:sldChg>
      <pc:sldChg chg="del">
        <pc:chgData name="우진" userId="9582adb9-1cfb-4bfc-ba4a-ef961b8e73d6" providerId="ADAL" clId="{01176D75-E120-42CE-9501-D5E842EAC5C8}" dt="2021-01-12T14:04:35.542" v="737" actId="47"/>
        <pc:sldMkLst>
          <pc:docMk/>
          <pc:sldMk cId="3215902432" sldId="351"/>
        </pc:sldMkLst>
      </pc:sldChg>
      <pc:sldChg chg="del">
        <pc:chgData name="우진" userId="9582adb9-1cfb-4bfc-ba4a-ef961b8e73d6" providerId="ADAL" clId="{01176D75-E120-42CE-9501-D5E842EAC5C8}" dt="2021-01-12T14:04:34.951" v="736" actId="47"/>
        <pc:sldMkLst>
          <pc:docMk/>
          <pc:sldMk cId="1655750859" sldId="352"/>
        </pc:sldMkLst>
      </pc:sldChg>
      <pc:sldChg chg="del">
        <pc:chgData name="우진" userId="9582adb9-1cfb-4bfc-ba4a-ef961b8e73d6" providerId="ADAL" clId="{01176D75-E120-42CE-9501-D5E842EAC5C8}" dt="2021-01-12T14:04:36.756" v="738" actId="47"/>
        <pc:sldMkLst>
          <pc:docMk/>
          <pc:sldMk cId="2033872526" sldId="353"/>
        </pc:sldMkLst>
      </pc:sldChg>
      <pc:sldChg chg="del">
        <pc:chgData name="우진" userId="9582adb9-1cfb-4bfc-ba4a-ef961b8e73d6" providerId="ADAL" clId="{01176D75-E120-42CE-9501-D5E842EAC5C8}" dt="2021-01-12T14:04:37.520" v="739" actId="47"/>
        <pc:sldMkLst>
          <pc:docMk/>
          <pc:sldMk cId="1489641941" sldId="354"/>
        </pc:sldMkLst>
      </pc:sldChg>
      <pc:sldChg chg="del">
        <pc:chgData name="우진" userId="9582adb9-1cfb-4bfc-ba4a-ef961b8e73d6" providerId="ADAL" clId="{01176D75-E120-42CE-9501-D5E842EAC5C8}" dt="2021-01-12T14:04:41.392" v="744" actId="47"/>
        <pc:sldMkLst>
          <pc:docMk/>
          <pc:sldMk cId="1184077188" sldId="355"/>
        </pc:sldMkLst>
      </pc:sldChg>
      <pc:sldChg chg="del">
        <pc:chgData name="우진" userId="9582adb9-1cfb-4bfc-ba4a-ef961b8e73d6" providerId="ADAL" clId="{01176D75-E120-42CE-9501-D5E842EAC5C8}" dt="2021-01-12T14:04:42.205" v="745" actId="47"/>
        <pc:sldMkLst>
          <pc:docMk/>
          <pc:sldMk cId="3036314193" sldId="356"/>
        </pc:sldMkLst>
      </pc:sldChg>
      <pc:sldChg chg="del">
        <pc:chgData name="우진" userId="9582adb9-1cfb-4bfc-ba4a-ef961b8e73d6" providerId="ADAL" clId="{01176D75-E120-42CE-9501-D5E842EAC5C8}" dt="2021-01-12T14:04:42.929" v="746" actId="47"/>
        <pc:sldMkLst>
          <pc:docMk/>
          <pc:sldMk cId="3291692223" sldId="358"/>
        </pc:sldMkLst>
      </pc:sldChg>
      <pc:sldChg chg="del">
        <pc:chgData name="우진" userId="9582adb9-1cfb-4bfc-ba4a-ef961b8e73d6" providerId="ADAL" clId="{01176D75-E120-42CE-9501-D5E842EAC5C8}" dt="2021-01-12T14:04:43.646" v="747" actId="47"/>
        <pc:sldMkLst>
          <pc:docMk/>
          <pc:sldMk cId="3569228141" sldId="359"/>
        </pc:sldMkLst>
      </pc:sldChg>
      <pc:sldChg chg="del">
        <pc:chgData name="우진" userId="9582adb9-1cfb-4bfc-ba4a-ef961b8e73d6" providerId="ADAL" clId="{01176D75-E120-42CE-9501-D5E842EAC5C8}" dt="2021-01-12T14:04:44.428" v="748" actId="47"/>
        <pc:sldMkLst>
          <pc:docMk/>
          <pc:sldMk cId="1460964976" sldId="360"/>
        </pc:sldMkLst>
      </pc:sldChg>
      <pc:sldChg chg="del">
        <pc:chgData name="우진" userId="9582adb9-1cfb-4bfc-ba4a-ef961b8e73d6" providerId="ADAL" clId="{01176D75-E120-42CE-9501-D5E842EAC5C8}" dt="2021-01-12T14:04:45.002" v="749" actId="47"/>
        <pc:sldMkLst>
          <pc:docMk/>
          <pc:sldMk cId="1203275309" sldId="361"/>
        </pc:sldMkLst>
      </pc:sldChg>
      <pc:sldChg chg="del">
        <pc:chgData name="우진" userId="9582adb9-1cfb-4bfc-ba4a-ef961b8e73d6" providerId="ADAL" clId="{01176D75-E120-42CE-9501-D5E842EAC5C8}" dt="2021-01-12T14:04:39.259" v="741" actId="47"/>
        <pc:sldMkLst>
          <pc:docMk/>
          <pc:sldMk cId="1973498019" sldId="362"/>
        </pc:sldMkLst>
      </pc:sldChg>
      <pc:sldChg chg="modSp mod">
        <pc:chgData name="우진" userId="9582adb9-1cfb-4bfc-ba4a-ef961b8e73d6" providerId="ADAL" clId="{01176D75-E120-42CE-9501-D5E842EAC5C8}" dt="2021-01-13T03:40:18.379" v="4315" actId="20577"/>
        <pc:sldMkLst>
          <pc:docMk/>
          <pc:sldMk cId="2865469577" sldId="364"/>
        </pc:sldMkLst>
        <pc:spChg chg="mod">
          <ac:chgData name="우진" userId="9582adb9-1cfb-4bfc-ba4a-ef961b8e73d6" providerId="ADAL" clId="{01176D75-E120-42CE-9501-D5E842EAC5C8}" dt="2021-01-13T03:40:18.379" v="4315" actId="20577"/>
          <ac:spMkLst>
            <pc:docMk/>
            <pc:sldMk cId="2865469577" sldId="364"/>
            <ac:spMk id="8" creationId="{05C75034-8643-440A-A62F-1F002C609528}"/>
          </ac:spMkLst>
        </pc:spChg>
      </pc:sldChg>
      <pc:sldChg chg="modSp add mod">
        <pc:chgData name="우진" userId="9582adb9-1cfb-4bfc-ba4a-ef961b8e73d6" providerId="ADAL" clId="{01176D75-E120-42CE-9501-D5E842EAC5C8}" dt="2021-01-12T14:34:02.169" v="1935" actId="207"/>
        <pc:sldMkLst>
          <pc:docMk/>
          <pc:sldMk cId="2449364052" sldId="365"/>
        </pc:sldMkLst>
        <pc:spChg chg="mod">
          <ac:chgData name="우진" userId="9582adb9-1cfb-4bfc-ba4a-ef961b8e73d6" providerId="ADAL" clId="{01176D75-E120-42CE-9501-D5E842EAC5C8}" dt="2021-01-12T14:29:17.419" v="1842" actId="6549"/>
          <ac:spMkLst>
            <pc:docMk/>
            <pc:sldMk cId="2449364052" sldId="365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2T14:34:02.169" v="1935" actId="207"/>
          <ac:spMkLst>
            <pc:docMk/>
            <pc:sldMk cId="2449364052" sldId="365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01176D75-E120-42CE-9501-D5E842EAC5C8}" dt="2021-01-12T14:04:39.929" v="742" actId="47"/>
        <pc:sldMkLst>
          <pc:docMk/>
          <pc:sldMk cId="3026206600" sldId="365"/>
        </pc:sldMkLst>
      </pc:sldChg>
      <pc:sldChg chg="addSp delSp modSp add mod">
        <pc:chgData name="우진" userId="9582adb9-1cfb-4bfc-ba4a-ef961b8e73d6" providerId="ADAL" clId="{01176D75-E120-42CE-9501-D5E842EAC5C8}" dt="2021-01-12T15:55:46.211" v="2742" actId="20577"/>
        <pc:sldMkLst>
          <pc:docMk/>
          <pc:sldMk cId="1873240814" sldId="366"/>
        </pc:sldMkLst>
        <pc:spChg chg="mod">
          <ac:chgData name="우진" userId="9582adb9-1cfb-4bfc-ba4a-ef961b8e73d6" providerId="ADAL" clId="{01176D75-E120-42CE-9501-D5E842EAC5C8}" dt="2021-01-12T15:55:46.211" v="2742" actId="20577"/>
          <ac:spMkLst>
            <pc:docMk/>
            <pc:sldMk cId="1873240814" sldId="366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2T14:50:13.088" v="2237" actId="1076"/>
          <ac:spMkLst>
            <pc:docMk/>
            <pc:sldMk cId="1873240814" sldId="366"/>
            <ac:spMk id="5" creationId="{C10FB069-A7F7-4F5D-9211-1A18B2471421}"/>
          </ac:spMkLst>
        </pc:spChg>
        <pc:spChg chg="add del mod">
          <ac:chgData name="우진" userId="9582adb9-1cfb-4bfc-ba4a-ef961b8e73d6" providerId="ADAL" clId="{01176D75-E120-42CE-9501-D5E842EAC5C8}" dt="2021-01-12T14:49:47.750" v="2216" actId="478"/>
          <ac:spMkLst>
            <pc:docMk/>
            <pc:sldMk cId="1873240814" sldId="366"/>
            <ac:spMk id="7" creationId="{78ABA0DA-1978-4BB5-9333-1DC75D4BCDF1}"/>
          </ac:spMkLst>
        </pc:spChg>
        <pc:spChg chg="mod">
          <ac:chgData name="우진" userId="9582adb9-1cfb-4bfc-ba4a-ef961b8e73d6" providerId="ADAL" clId="{01176D75-E120-42CE-9501-D5E842EAC5C8}" dt="2021-01-12T14:40:42.818" v="2196" actId="20577"/>
          <ac:spMkLst>
            <pc:docMk/>
            <pc:sldMk cId="1873240814" sldId="366"/>
            <ac:spMk id="8" creationId="{05C75034-8643-440A-A62F-1F002C609528}"/>
          </ac:spMkLst>
        </pc:spChg>
        <pc:spChg chg="add mod">
          <ac:chgData name="우진" userId="9582adb9-1cfb-4bfc-ba4a-ef961b8e73d6" providerId="ADAL" clId="{01176D75-E120-42CE-9501-D5E842EAC5C8}" dt="2021-01-12T14:49:58.299" v="2223" actId="14100"/>
          <ac:spMkLst>
            <pc:docMk/>
            <pc:sldMk cId="1873240814" sldId="366"/>
            <ac:spMk id="9" creationId="{498A723E-0EBD-4F86-A5C3-A5D0E093B02C}"/>
          </ac:spMkLst>
        </pc:spChg>
        <pc:spChg chg="add mod">
          <ac:chgData name="우진" userId="9582adb9-1cfb-4bfc-ba4a-ef961b8e73d6" providerId="ADAL" clId="{01176D75-E120-42CE-9501-D5E842EAC5C8}" dt="2021-01-12T14:50:23.187" v="2244" actId="20577"/>
          <ac:spMkLst>
            <pc:docMk/>
            <pc:sldMk cId="1873240814" sldId="366"/>
            <ac:spMk id="10" creationId="{1F3ACC02-E260-429D-AEBC-21679C9EEB65}"/>
          </ac:spMkLst>
        </pc:spChg>
        <pc:spChg chg="add mod">
          <ac:chgData name="우진" userId="9582adb9-1cfb-4bfc-ba4a-ef961b8e73d6" providerId="ADAL" clId="{01176D75-E120-42CE-9501-D5E842EAC5C8}" dt="2021-01-12T14:50:38.727" v="2269" actId="14100"/>
          <ac:spMkLst>
            <pc:docMk/>
            <pc:sldMk cId="1873240814" sldId="366"/>
            <ac:spMk id="11" creationId="{61FF82E5-E94E-47D8-9010-3674753F73A6}"/>
          </ac:spMkLst>
        </pc:spChg>
        <pc:picChg chg="add mod">
          <ac:chgData name="우진" userId="9582adb9-1cfb-4bfc-ba4a-ef961b8e73d6" providerId="ADAL" clId="{01176D75-E120-42CE-9501-D5E842EAC5C8}" dt="2021-01-12T14:49:10.096" v="2200" actId="1076"/>
          <ac:picMkLst>
            <pc:docMk/>
            <pc:sldMk cId="1873240814" sldId="366"/>
            <ac:picMk id="4" creationId="{09863E40-B829-490C-93F8-C5A18999C7FD}"/>
          </ac:picMkLst>
        </pc:picChg>
      </pc:sldChg>
      <pc:sldChg chg="del">
        <pc:chgData name="우진" userId="9582adb9-1cfb-4bfc-ba4a-ef961b8e73d6" providerId="ADAL" clId="{01176D75-E120-42CE-9501-D5E842EAC5C8}" dt="2021-01-12T14:04:40.633" v="743" actId="47"/>
        <pc:sldMkLst>
          <pc:docMk/>
          <pc:sldMk cId="3901303767" sldId="366"/>
        </pc:sldMkLst>
      </pc:sldChg>
      <pc:sldChg chg="delSp modSp add mod">
        <pc:chgData name="우진" userId="9582adb9-1cfb-4bfc-ba4a-ef961b8e73d6" providerId="ADAL" clId="{01176D75-E120-42CE-9501-D5E842EAC5C8}" dt="2021-01-12T15:55:47.919" v="2743" actId="20577"/>
        <pc:sldMkLst>
          <pc:docMk/>
          <pc:sldMk cId="71148060" sldId="367"/>
        </pc:sldMkLst>
        <pc:spChg chg="mod">
          <ac:chgData name="우진" userId="9582adb9-1cfb-4bfc-ba4a-ef961b8e73d6" providerId="ADAL" clId="{01176D75-E120-42CE-9501-D5E842EAC5C8}" dt="2021-01-12T15:55:47.919" v="2743" actId="20577"/>
          <ac:spMkLst>
            <pc:docMk/>
            <pc:sldMk cId="71148060" sldId="367"/>
            <ac:spMk id="2" creationId="{00000000-0000-0000-0000-000000000000}"/>
          </ac:spMkLst>
        </pc:spChg>
        <pc:spChg chg="del mod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5" creationId="{C10FB069-A7F7-4F5D-9211-1A18B2471421}"/>
          </ac:spMkLst>
        </pc:spChg>
        <pc:spChg chg="mod">
          <ac:chgData name="우진" userId="9582adb9-1cfb-4bfc-ba4a-ef961b8e73d6" providerId="ADAL" clId="{01176D75-E120-42CE-9501-D5E842EAC5C8}" dt="2021-01-12T15:54:59.491" v="2735" actId="20577"/>
          <ac:spMkLst>
            <pc:docMk/>
            <pc:sldMk cId="71148060" sldId="367"/>
            <ac:spMk id="8" creationId="{05C75034-8643-440A-A62F-1F002C609528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9" creationId="{498A723E-0EBD-4F86-A5C3-A5D0E093B02C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10" creationId="{1F3ACC02-E260-429D-AEBC-21679C9EEB65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11" creationId="{61FF82E5-E94E-47D8-9010-3674753F73A6}"/>
          </ac:spMkLst>
        </pc:spChg>
        <pc:picChg chg="del">
          <ac:chgData name="우진" userId="9582adb9-1cfb-4bfc-ba4a-ef961b8e73d6" providerId="ADAL" clId="{01176D75-E120-42CE-9501-D5E842EAC5C8}" dt="2021-01-12T15:52:38.669" v="2271" actId="478"/>
          <ac:picMkLst>
            <pc:docMk/>
            <pc:sldMk cId="71148060" sldId="367"/>
            <ac:picMk id="4" creationId="{09863E40-B829-490C-93F8-C5A18999C7FD}"/>
          </ac:picMkLst>
        </pc:picChg>
      </pc:sldChg>
      <pc:sldChg chg="del">
        <pc:chgData name="우진" userId="9582adb9-1cfb-4bfc-ba4a-ef961b8e73d6" providerId="ADAL" clId="{01176D75-E120-42CE-9501-D5E842EAC5C8}" dt="2021-01-12T14:04:38.161" v="740" actId="47"/>
        <pc:sldMkLst>
          <pc:docMk/>
          <pc:sldMk cId="2903169748" sldId="367"/>
        </pc:sldMkLst>
      </pc:sldChg>
      <pc:sldChg chg="addSp modSp add mod">
        <pc:chgData name="우진" userId="9582adb9-1cfb-4bfc-ba4a-ef961b8e73d6" providerId="ADAL" clId="{01176D75-E120-42CE-9501-D5E842EAC5C8}" dt="2021-01-13T02:50:04.428" v="3554" actId="6549"/>
        <pc:sldMkLst>
          <pc:docMk/>
          <pc:sldMk cId="3422518606" sldId="368"/>
        </pc:sldMkLst>
        <pc:spChg chg="mod">
          <ac:chgData name="우진" userId="9582adb9-1cfb-4bfc-ba4a-ef961b8e73d6" providerId="ADAL" clId="{01176D75-E120-42CE-9501-D5E842EAC5C8}" dt="2021-01-12T15:55:41.189" v="2741" actId="255"/>
          <ac:spMkLst>
            <pc:docMk/>
            <pc:sldMk cId="3422518606" sldId="368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3T02:50:04.428" v="3554" actId="6549"/>
          <ac:spMkLst>
            <pc:docMk/>
            <pc:sldMk cId="3422518606" sldId="368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2T16:23:14.378" v="2901" actId="1076"/>
          <ac:picMkLst>
            <pc:docMk/>
            <pc:sldMk cId="3422518606" sldId="368"/>
            <ac:picMk id="4" creationId="{BA90C196-1C3B-47F9-8255-F83180883698}"/>
          </ac:picMkLst>
        </pc:picChg>
      </pc:sldChg>
      <pc:sldChg chg="delSp modSp add mod">
        <pc:chgData name="우진" userId="9582adb9-1cfb-4bfc-ba4a-ef961b8e73d6" providerId="ADAL" clId="{01176D75-E120-42CE-9501-D5E842EAC5C8}" dt="2021-01-13T02:39:05.855" v="3515" actId="20577"/>
        <pc:sldMkLst>
          <pc:docMk/>
          <pc:sldMk cId="780818098" sldId="369"/>
        </pc:sldMkLst>
        <pc:spChg chg="mod">
          <ac:chgData name="우진" userId="9582adb9-1cfb-4bfc-ba4a-ef961b8e73d6" providerId="ADAL" clId="{01176D75-E120-42CE-9501-D5E842EAC5C8}" dt="2021-01-13T02:39:05.855" v="3515" actId="20577"/>
          <ac:spMkLst>
            <pc:docMk/>
            <pc:sldMk cId="780818098" sldId="369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2:29:07.907" v="3128" actId="478"/>
          <ac:picMkLst>
            <pc:docMk/>
            <pc:sldMk cId="780818098" sldId="369"/>
            <ac:picMk id="4" creationId="{BA90C196-1C3B-47F9-8255-F83180883698}"/>
          </ac:picMkLst>
        </pc:picChg>
      </pc:sldChg>
      <pc:sldChg chg="addSp modSp add mod">
        <pc:chgData name="우진" userId="9582adb9-1cfb-4bfc-ba4a-ef961b8e73d6" providerId="ADAL" clId="{01176D75-E120-42CE-9501-D5E842EAC5C8}" dt="2021-01-13T03:28:04.146" v="4088" actId="1038"/>
        <pc:sldMkLst>
          <pc:docMk/>
          <pc:sldMk cId="3910427921" sldId="370"/>
        </pc:sldMkLst>
        <pc:spChg chg="mod">
          <ac:chgData name="우진" userId="9582adb9-1cfb-4bfc-ba4a-ef961b8e73d6" providerId="ADAL" clId="{01176D75-E120-42CE-9501-D5E842EAC5C8}" dt="2021-01-13T03:05:24.366" v="3595" actId="20577"/>
          <ac:spMkLst>
            <pc:docMk/>
            <pc:sldMk cId="3910427921" sldId="370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3T03:26:11.121" v="4005" actId="20577"/>
          <ac:spMkLst>
            <pc:docMk/>
            <pc:sldMk cId="3910427921" sldId="370"/>
            <ac:spMk id="5" creationId="{7F044261-BEE1-456F-A73C-EAE6BB74D1DA}"/>
          </ac:spMkLst>
        </pc:spChg>
        <pc:spChg chg="add mod">
          <ac:chgData name="우진" userId="9582adb9-1cfb-4bfc-ba4a-ef961b8e73d6" providerId="ADAL" clId="{01176D75-E120-42CE-9501-D5E842EAC5C8}" dt="2021-01-13T03:26:46.391" v="4063" actId="113"/>
          <ac:spMkLst>
            <pc:docMk/>
            <pc:sldMk cId="3910427921" sldId="370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3:08:49.062" v="3817" actId="20577"/>
          <ac:spMkLst>
            <pc:docMk/>
            <pc:sldMk cId="3910427921" sldId="370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3T03:28:04.146" v="4088" actId="1038"/>
          <ac:picMkLst>
            <pc:docMk/>
            <pc:sldMk cId="3910427921" sldId="370"/>
            <ac:picMk id="4" creationId="{CD226BA2-3F39-4ADF-BE1D-FE6619A52BC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3:34:18.736" v="4308" actId="6549"/>
        <pc:sldMkLst>
          <pc:docMk/>
          <pc:sldMk cId="1797855511" sldId="371"/>
        </pc:sldMkLst>
        <pc:spChg chg="mod">
          <ac:chgData name="우진" userId="9582adb9-1cfb-4bfc-ba4a-ef961b8e73d6" providerId="ADAL" clId="{01176D75-E120-42CE-9501-D5E842EAC5C8}" dt="2021-01-13T03:34:03.078" v="4288"/>
          <ac:spMkLst>
            <pc:docMk/>
            <pc:sldMk cId="1797855511" sldId="371"/>
            <ac:spMk id="5" creationId="{7F044261-BEE1-456F-A73C-EAE6BB74D1DA}"/>
          </ac:spMkLst>
        </pc:spChg>
        <pc:spChg chg="mod">
          <ac:chgData name="우진" userId="9582adb9-1cfb-4bfc-ba4a-ef961b8e73d6" providerId="ADAL" clId="{01176D75-E120-42CE-9501-D5E842EAC5C8}" dt="2021-01-13T03:34:18.736" v="4308" actId="6549"/>
          <ac:spMkLst>
            <pc:docMk/>
            <pc:sldMk cId="1797855511" sldId="371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3:27:05.559" v="4079" actId="20577"/>
          <ac:spMkLst>
            <pc:docMk/>
            <pc:sldMk cId="1797855511" sldId="371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3:27:31.775" v="4080" actId="478"/>
          <ac:picMkLst>
            <pc:docMk/>
            <pc:sldMk cId="1797855511" sldId="371"/>
            <ac:picMk id="4" creationId="{CD226BA2-3F39-4ADF-BE1D-FE6619A52BC7}"/>
          </ac:picMkLst>
        </pc:picChg>
        <pc:picChg chg="add mod">
          <ac:chgData name="우진" userId="9582adb9-1cfb-4bfc-ba4a-ef961b8e73d6" providerId="ADAL" clId="{01176D75-E120-42CE-9501-D5E842EAC5C8}" dt="2021-01-13T03:28:15.655" v="4091" actId="1036"/>
          <ac:picMkLst>
            <pc:docMk/>
            <pc:sldMk cId="1797855511" sldId="371"/>
            <ac:picMk id="6" creationId="{0686A252-FA6E-4681-8832-2D516B3029BF}"/>
          </ac:picMkLst>
        </pc:picChg>
        <pc:picChg chg="add del mod">
          <ac:chgData name="우진" userId="9582adb9-1cfb-4bfc-ba4a-ef961b8e73d6" providerId="ADAL" clId="{01176D75-E120-42CE-9501-D5E842EAC5C8}" dt="2021-01-13T03:27:58.231" v="4086" actId="478"/>
          <ac:picMkLst>
            <pc:docMk/>
            <pc:sldMk cId="1797855511" sldId="371"/>
            <ac:picMk id="9" creationId="{581F7FC1-6466-420A-9E5C-3A0720380AFB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03:13.707" v="4731"/>
        <pc:sldMkLst>
          <pc:docMk/>
          <pc:sldMk cId="4204516036" sldId="372"/>
        </pc:sldMkLst>
        <pc:spChg chg="mod">
          <ac:chgData name="우진" userId="9582adb9-1cfb-4bfc-ba4a-ef961b8e73d6" providerId="ADAL" clId="{01176D75-E120-42CE-9501-D5E842EAC5C8}" dt="2021-01-13T03:41:18.483" v="4394" actId="20577"/>
          <ac:spMkLst>
            <pc:docMk/>
            <pc:sldMk cId="4204516036" sldId="372"/>
            <ac:spMk id="2" creationId="{00000000-0000-0000-0000-000000000000}"/>
          </ac:spMkLst>
        </pc:spChg>
        <pc:spChg chg="del">
          <ac:chgData name="우진" userId="9582adb9-1cfb-4bfc-ba4a-ef961b8e73d6" providerId="ADAL" clId="{01176D75-E120-42CE-9501-D5E842EAC5C8}" dt="2021-01-13T03:41:23.894" v="4396" actId="478"/>
          <ac:spMkLst>
            <pc:docMk/>
            <pc:sldMk cId="4204516036" sldId="372"/>
            <ac:spMk id="5" creationId="{7F044261-BEE1-456F-A73C-EAE6BB74D1DA}"/>
          </ac:spMkLst>
        </pc:spChg>
        <pc:spChg chg="del">
          <ac:chgData name="우진" userId="9582adb9-1cfb-4bfc-ba4a-ef961b8e73d6" providerId="ADAL" clId="{01176D75-E120-42CE-9501-D5E842EAC5C8}" dt="2021-01-13T03:41:24.802" v="4397" actId="478"/>
          <ac:spMkLst>
            <pc:docMk/>
            <pc:sldMk cId="4204516036" sldId="372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4:03:13.707" v="4731"/>
          <ac:spMkLst>
            <pc:docMk/>
            <pc:sldMk cId="4204516036" sldId="372"/>
            <ac:spMk id="8" creationId="{05C75034-8643-440A-A62F-1F002C609528}"/>
          </ac:spMkLst>
        </pc:spChg>
        <pc:picChg chg="add del mod">
          <ac:chgData name="우진" userId="9582adb9-1cfb-4bfc-ba4a-ef961b8e73d6" providerId="ADAL" clId="{01176D75-E120-42CE-9501-D5E842EAC5C8}" dt="2021-01-13T03:42:49.152" v="4454" actId="22"/>
          <ac:picMkLst>
            <pc:docMk/>
            <pc:sldMk cId="4204516036" sldId="372"/>
            <ac:picMk id="4" creationId="{67697730-0866-4359-AAEF-6EC438C3AFE1}"/>
          </ac:picMkLst>
        </pc:picChg>
        <pc:picChg chg="del">
          <ac:chgData name="우진" userId="9582adb9-1cfb-4bfc-ba4a-ef961b8e73d6" providerId="ADAL" clId="{01176D75-E120-42CE-9501-D5E842EAC5C8}" dt="2021-01-13T03:41:22.540" v="4395" actId="478"/>
          <ac:picMkLst>
            <pc:docMk/>
            <pc:sldMk cId="4204516036" sldId="372"/>
            <ac:picMk id="6" creationId="{0686A252-FA6E-4681-8832-2D516B3029BF}"/>
          </ac:picMkLst>
        </pc:picChg>
        <pc:picChg chg="add mod">
          <ac:chgData name="우진" userId="9582adb9-1cfb-4bfc-ba4a-ef961b8e73d6" providerId="ADAL" clId="{01176D75-E120-42CE-9501-D5E842EAC5C8}" dt="2021-01-13T03:43:18.172" v="4465" actId="1076"/>
          <ac:picMkLst>
            <pc:docMk/>
            <pc:sldMk cId="4204516036" sldId="372"/>
            <ac:picMk id="10" creationId="{81A57B64-3BE2-49F4-90D3-4813A762DA07}"/>
          </ac:picMkLst>
        </pc:picChg>
        <pc:picChg chg="add del mod">
          <ac:chgData name="우진" userId="9582adb9-1cfb-4bfc-ba4a-ef961b8e73d6" providerId="ADAL" clId="{01176D75-E120-42CE-9501-D5E842EAC5C8}" dt="2021-01-13T04:01:43.898" v="4580" actId="478"/>
          <ac:picMkLst>
            <pc:docMk/>
            <pc:sldMk cId="4204516036" sldId="372"/>
            <ac:picMk id="12" creationId="{FAA866FD-5182-4002-8B64-A1F653C2BA2D}"/>
          </ac:picMkLst>
        </pc:picChg>
        <pc:picChg chg="add mod">
          <ac:chgData name="우진" userId="9582adb9-1cfb-4bfc-ba4a-ef961b8e73d6" providerId="ADAL" clId="{01176D75-E120-42CE-9501-D5E842EAC5C8}" dt="2021-01-13T04:02:20.410" v="4592" actId="1076"/>
          <ac:picMkLst>
            <pc:docMk/>
            <pc:sldMk cId="4204516036" sldId="372"/>
            <ac:picMk id="14" creationId="{8B710187-5C72-45CC-8737-EEDC5C24BE72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24:13.572" v="4787" actId="20577"/>
        <pc:sldMkLst>
          <pc:docMk/>
          <pc:sldMk cId="547679156" sldId="373"/>
        </pc:sldMkLst>
        <pc:spChg chg="mod">
          <ac:chgData name="우진" userId="9582adb9-1cfb-4bfc-ba4a-ef961b8e73d6" providerId="ADAL" clId="{01176D75-E120-42CE-9501-D5E842EAC5C8}" dt="2021-01-13T04:24:13.572" v="4787" actId="20577"/>
          <ac:spMkLst>
            <pc:docMk/>
            <pc:sldMk cId="547679156" sldId="373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3T04:18:24.697" v="4743" actId="1076"/>
          <ac:picMkLst>
            <pc:docMk/>
            <pc:sldMk cId="547679156" sldId="373"/>
            <ac:picMk id="4" creationId="{EB8E46B7-EAB4-4313-A8D8-7FF9423CBA77}"/>
          </ac:picMkLst>
        </pc:picChg>
        <pc:picChg chg="add mod">
          <ac:chgData name="우진" userId="9582adb9-1cfb-4bfc-ba4a-ef961b8e73d6" providerId="ADAL" clId="{01176D75-E120-42CE-9501-D5E842EAC5C8}" dt="2021-01-13T04:24:09.900" v="4785" actId="1076"/>
          <ac:picMkLst>
            <pc:docMk/>
            <pc:sldMk cId="547679156" sldId="373"/>
            <ac:picMk id="6" creationId="{D2BD38E3-6CBB-41E2-9EA4-5E13460CF10F}"/>
          </ac:picMkLst>
        </pc:picChg>
        <pc:picChg chg="del">
          <ac:chgData name="우진" userId="9582adb9-1cfb-4bfc-ba4a-ef961b8e73d6" providerId="ADAL" clId="{01176D75-E120-42CE-9501-D5E842EAC5C8}" dt="2021-01-13T04:13:44.731" v="4736" actId="478"/>
          <ac:picMkLst>
            <pc:docMk/>
            <pc:sldMk cId="547679156" sldId="373"/>
            <ac:picMk id="10" creationId="{81A57B64-3BE2-49F4-90D3-4813A762DA07}"/>
          </ac:picMkLst>
        </pc:picChg>
        <pc:picChg chg="del mod">
          <ac:chgData name="우진" userId="9582adb9-1cfb-4bfc-ba4a-ef961b8e73d6" providerId="ADAL" clId="{01176D75-E120-42CE-9501-D5E842EAC5C8}" dt="2021-01-13T04:13:47.586" v="4738" actId="478"/>
          <ac:picMkLst>
            <pc:docMk/>
            <pc:sldMk cId="547679156" sldId="373"/>
            <ac:picMk id="14" creationId="{8B710187-5C72-45CC-8737-EEDC5C24BE72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59:32.167" v="5369" actId="478"/>
        <pc:sldMkLst>
          <pc:docMk/>
          <pc:sldMk cId="2666928963" sldId="374"/>
        </pc:sldMkLst>
        <pc:spChg chg="mod">
          <ac:chgData name="우진" userId="9582adb9-1cfb-4bfc-ba4a-ef961b8e73d6" providerId="ADAL" clId="{01176D75-E120-42CE-9501-D5E842EAC5C8}" dt="2021-01-13T04:34:56.770" v="4849" actId="6549"/>
          <ac:spMkLst>
            <pc:docMk/>
            <pc:sldMk cId="2666928963" sldId="374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3T04:56:12.445" v="5366" actId="122"/>
          <ac:spMkLst>
            <pc:docMk/>
            <pc:sldMk cId="2666928963" sldId="374"/>
            <ac:spMk id="7" creationId="{22D9282D-B304-42AE-BFDD-79C4E8902F8D}"/>
          </ac:spMkLst>
        </pc:spChg>
        <pc:spChg chg="mod">
          <ac:chgData name="우진" userId="9582adb9-1cfb-4bfc-ba4a-ef961b8e73d6" providerId="ADAL" clId="{01176D75-E120-42CE-9501-D5E842EAC5C8}" dt="2021-01-13T04:38:18.383" v="5115" actId="20577"/>
          <ac:spMkLst>
            <pc:docMk/>
            <pc:sldMk cId="2666928963" sldId="374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4:35:10.871" v="4850" actId="478"/>
          <ac:picMkLst>
            <pc:docMk/>
            <pc:sldMk cId="2666928963" sldId="374"/>
            <ac:picMk id="4" creationId="{EB8E46B7-EAB4-4313-A8D8-7FF9423CBA77}"/>
          </ac:picMkLst>
        </pc:picChg>
        <pc:picChg chg="add mod">
          <ac:chgData name="우진" userId="9582adb9-1cfb-4bfc-ba4a-ef961b8e73d6" providerId="ADAL" clId="{01176D75-E120-42CE-9501-D5E842EAC5C8}" dt="2021-01-13T04:38:22.362" v="5117" actId="1076"/>
          <ac:picMkLst>
            <pc:docMk/>
            <pc:sldMk cId="2666928963" sldId="374"/>
            <ac:picMk id="5" creationId="{EABCA050-054B-42D3-8F74-7CEBB4738D47}"/>
          </ac:picMkLst>
        </pc:picChg>
        <pc:picChg chg="del">
          <ac:chgData name="우진" userId="9582adb9-1cfb-4bfc-ba4a-ef961b8e73d6" providerId="ADAL" clId="{01176D75-E120-42CE-9501-D5E842EAC5C8}" dt="2021-01-13T04:35:11.391" v="4851" actId="478"/>
          <ac:picMkLst>
            <pc:docMk/>
            <pc:sldMk cId="2666928963" sldId="374"/>
            <ac:picMk id="6" creationId="{D2BD38E3-6CBB-41E2-9EA4-5E13460CF10F}"/>
          </ac:picMkLst>
        </pc:picChg>
        <pc:picChg chg="add mod">
          <ac:chgData name="우진" userId="9582adb9-1cfb-4bfc-ba4a-ef961b8e73d6" providerId="ADAL" clId="{01176D75-E120-42CE-9501-D5E842EAC5C8}" dt="2021-01-13T04:52:27.911" v="5227" actId="1076"/>
          <ac:picMkLst>
            <pc:docMk/>
            <pc:sldMk cId="2666928963" sldId="374"/>
            <ac:picMk id="10" creationId="{FF0CB5CA-0225-4360-834D-3F2918F28785}"/>
          </ac:picMkLst>
        </pc:picChg>
        <pc:picChg chg="add del">
          <ac:chgData name="우진" userId="9582adb9-1cfb-4bfc-ba4a-ef961b8e73d6" providerId="ADAL" clId="{01176D75-E120-42CE-9501-D5E842EAC5C8}" dt="2021-01-13T04:59:32.167" v="5369" actId="478"/>
          <ac:picMkLst>
            <pc:docMk/>
            <pc:sldMk cId="2666928963" sldId="374"/>
            <ac:picMk id="12" creationId="{8BFED8A9-AE26-4579-82EF-D97837DDA53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5:05:54.293" v="5454" actId="1076"/>
        <pc:sldMkLst>
          <pc:docMk/>
          <pc:sldMk cId="3876150517" sldId="375"/>
        </pc:sldMkLst>
        <pc:spChg chg="add mod">
          <ac:chgData name="우진" userId="9582adb9-1cfb-4bfc-ba4a-ef961b8e73d6" providerId="ADAL" clId="{01176D75-E120-42CE-9501-D5E842EAC5C8}" dt="2021-01-13T05:00:08.892" v="5390" actId="1076"/>
          <ac:spMkLst>
            <pc:docMk/>
            <pc:sldMk cId="3876150517" sldId="375"/>
            <ac:spMk id="3" creationId="{4CE1A0C4-F9F4-457E-8C3D-5943F935B7EB}"/>
          </ac:spMkLst>
        </pc:spChg>
        <pc:spChg chg="add mod">
          <ac:chgData name="우진" userId="9582adb9-1cfb-4bfc-ba4a-ef961b8e73d6" providerId="ADAL" clId="{01176D75-E120-42CE-9501-D5E842EAC5C8}" dt="2021-01-13T05:05:54.293" v="5454" actId="1076"/>
          <ac:spMkLst>
            <pc:docMk/>
            <pc:sldMk cId="3876150517" sldId="375"/>
            <ac:spMk id="4" creationId="{93F22351-A921-449D-835B-CD9DF92A6C67}"/>
          </ac:spMkLst>
        </pc:spChg>
        <pc:spChg chg="add del mod">
          <ac:chgData name="우진" userId="9582adb9-1cfb-4bfc-ba4a-ef961b8e73d6" providerId="ADAL" clId="{01176D75-E120-42CE-9501-D5E842EAC5C8}" dt="2021-01-13T05:05:13.879" v="5442" actId="478"/>
          <ac:spMkLst>
            <pc:docMk/>
            <pc:sldMk cId="3876150517" sldId="375"/>
            <ac:spMk id="6" creationId="{26907A73-9F6E-4AFD-9220-2FE9B8739D15}"/>
          </ac:spMkLst>
        </pc:spChg>
        <pc:spChg chg="del">
          <ac:chgData name="우진" userId="9582adb9-1cfb-4bfc-ba4a-ef961b8e73d6" providerId="ADAL" clId="{01176D75-E120-42CE-9501-D5E842EAC5C8}" dt="2021-01-13T04:59:38.483" v="5373" actId="478"/>
          <ac:spMkLst>
            <pc:docMk/>
            <pc:sldMk cId="3876150517" sldId="375"/>
            <ac:spMk id="7" creationId="{22D9282D-B304-42AE-BFDD-79C4E8902F8D}"/>
          </ac:spMkLst>
        </pc:spChg>
        <pc:spChg chg="del mod">
          <ac:chgData name="우진" userId="9582adb9-1cfb-4bfc-ba4a-ef961b8e73d6" providerId="ADAL" clId="{01176D75-E120-42CE-9501-D5E842EAC5C8}" dt="2021-01-13T04:59:40.856" v="5375"/>
          <ac:spMkLst>
            <pc:docMk/>
            <pc:sldMk cId="3876150517" sldId="375"/>
            <ac:spMk id="8" creationId="{05C75034-8643-440A-A62F-1F002C609528}"/>
          </ac:spMkLst>
        </pc:spChg>
        <pc:spChg chg="add del mod">
          <ac:chgData name="우진" userId="9582adb9-1cfb-4bfc-ba4a-ef961b8e73d6" providerId="ADAL" clId="{01176D75-E120-42CE-9501-D5E842EAC5C8}" dt="2021-01-13T05:00:05.009" v="5388"/>
          <ac:spMkLst>
            <pc:docMk/>
            <pc:sldMk cId="3876150517" sldId="375"/>
            <ac:spMk id="11" creationId="{D25B4CDC-7BC6-4D8B-BD10-8EBA024004DA}"/>
          </ac:spMkLst>
        </pc:spChg>
        <pc:spChg chg="add mod">
          <ac:chgData name="우진" userId="9582adb9-1cfb-4bfc-ba4a-ef961b8e73d6" providerId="ADAL" clId="{01176D75-E120-42CE-9501-D5E842EAC5C8}" dt="2021-01-13T05:00:13.794" v="5392" actId="20577"/>
          <ac:spMkLst>
            <pc:docMk/>
            <pc:sldMk cId="3876150517" sldId="375"/>
            <ac:spMk id="13" creationId="{0C220D8D-885E-4955-950B-5286997DF050}"/>
          </ac:spMkLst>
        </pc:spChg>
        <pc:spChg chg="add mod">
          <ac:chgData name="우진" userId="9582adb9-1cfb-4bfc-ba4a-ef961b8e73d6" providerId="ADAL" clId="{01176D75-E120-42CE-9501-D5E842EAC5C8}" dt="2021-01-13T05:01:02.260" v="5399" actId="1076"/>
          <ac:spMkLst>
            <pc:docMk/>
            <pc:sldMk cId="3876150517" sldId="375"/>
            <ac:spMk id="14" creationId="{E268B6AC-BF4A-45AA-9588-F9E8BF3D396A}"/>
          </ac:spMkLst>
        </pc:spChg>
        <pc:spChg chg="add mod">
          <ac:chgData name="우진" userId="9582adb9-1cfb-4bfc-ba4a-ef961b8e73d6" providerId="ADAL" clId="{01176D75-E120-42CE-9501-D5E842EAC5C8}" dt="2021-01-13T05:01:25.096" v="5409" actId="14100"/>
          <ac:spMkLst>
            <pc:docMk/>
            <pc:sldMk cId="3876150517" sldId="375"/>
            <ac:spMk id="15" creationId="{15235782-F76C-434C-A754-A5C74B11D0FC}"/>
          </ac:spMkLst>
        </pc:spChg>
        <pc:spChg chg="add mod">
          <ac:chgData name="우진" userId="9582adb9-1cfb-4bfc-ba4a-ef961b8e73d6" providerId="ADAL" clId="{01176D75-E120-42CE-9501-D5E842EAC5C8}" dt="2021-01-13T05:04:10.999" v="5422" actId="20577"/>
          <ac:spMkLst>
            <pc:docMk/>
            <pc:sldMk cId="3876150517" sldId="375"/>
            <ac:spMk id="16" creationId="{CD63E324-D621-47F8-A78C-48F8A4F35322}"/>
          </ac:spMkLst>
        </pc:spChg>
        <pc:spChg chg="add mod">
          <ac:chgData name="우진" userId="9582adb9-1cfb-4bfc-ba4a-ef961b8e73d6" providerId="ADAL" clId="{01176D75-E120-42CE-9501-D5E842EAC5C8}" dt="2021-01-13T05:05:49.997" v="5453" actId="14100"/>
          <ac:spMkLst>
            <pc:docMk/>
            <pc:sldMk cId="3876150517" sldId="375"/>
            <ac:spMk id="17" creationId="{A2D1689C-520F-476A-8C87-675A1B9E4213}"/>
          </ac:spMkLst>
        </pc:spChg>
        <pc:picChg chg="del">
          <ac:chgData name="우진" userId="9582adb9-1cfb-4bfc-ba4a-ef961b8e73d6" providerId="ADAL" clId="{01176D75-E120-42CE-9501-D5E842EAC5C8}" dt="2021-01-13T04:59:35.036" v="5371" actId="478"/>
          <ac:picMkLst>
            <pc:docMk/>
            <pc:sldMk cId="3876150517" sldId="375"/>
            <ac:picMk id="5" creationId="{EABCA050-054B-42D3-8F74-7CEBB4738D47}"/>
          </ac:picMkLst>
        </pc:picChg>
        <pc:picChg chg="add mod">
          <ac:chgData name="우진" userId="9582adb9-1cfb-4bfc-ba4a-ef961b8e73d6" providerId="ADAL" clId="{01176D75-E120-42CE-9501-D5E842EAC5C8}" dt="2021-01-13T04:59:45.040" v="5378" actId="1076"/>
          <ac:picMkLst>
            <pc:docMk/>
            <pc:sldMk cId="3876150517" sldId="375"/>
            <ac:picMk id="9" creationId="{70961980-2D0C-4CD6-B5F3-E36F707886A7}"/>
          </ac:picMkLst>
        </pc:picChg>
        <pc:picChg chg="del">
          <ac:chgData name="우진" userId="9582adb9-1cfb-4bfc-ba4a-ef961b8e73d6" providerId="ADAL" clId="{01176D75-E120-42CE-9501-D5E842EAC5C8}" dt="2021-01-13T04:59:34.565" v="5370" actId="478"/>
          <ac:picMkLst>
            <pc:docMk/>
            <pc:sldMk cId="3876150517" sldId="375"/>
            <ac:picMk id="10" creationId="{FF0CB5CA-0225-4360-834D-3F2918F28785}"/>
          </ac:picMkLst>
        </pc:picChg>
        <pc:picChg chg="del">
          <ac:chgData name="우진" userId="9582adb9-1cfb-4bfc-ba4a-ef961b8e73d6" providerId="ADAL" clId="{01176D75-E120-42CE-9501-D5E842EAC5C8}" dt="2021-01-13T04:59:40.213" v="5374" actId="21"/>
          <ac:picMkLst>
            <pc:docMk/>
            <pc:sldMk cId="3876150517" sldId="375"/>
            <ac:picMk id="12" creationId="{8BFED8A9-AE26-4579-82EF-D97837DDA53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5:37:53.444" v="6361" actId="22"/>
        <pc:sldMkLst>
          <pc:docMk/>
          <pc:sldMk cId="439095590" sldId="376"/>
        </pc:sldMkLst>
        <pc:spChg chg="mod">
          <ac:chgData name="우진" userId="9582adb9-1cfb-4bfc-ba4a-ef961b8e73d6" providerId="ADAL" clId="{01176D75-E120-42CE-9501-D5E842EAC5C8}" dt="2021-01-13T05:09:04.311" v="5492" actId="6549"/>
          <ac:spMkLst>
            <pc:docMk/>
            <pc:sldMk cId="439095590" sldId="376"/>
            <ac:spMk id="2" creationId="{00000000-0000-0000-0000-000000000000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3" creationId="{4CE1A0C4-F9F4-457E-8C3D-5943F935B7EB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4" creationId="{93F22351-A921-449D-835B-CD9DF92A6C67}"/>
          </ac:spMkLst>
        </pc:spChg>
        <pc:spChg chg="add del mod">
          <ac:chgData name="우진" userId="9582adb9-1cfb-4bfc-ba4a-ef961b8e73d6" providerId="ADAL" clId="{01176D75-E120-42CE-9501-D5E842EAC5C8}" dt="2021-01-13T05:09:17.410" v="5494" actId="478"/>
          <ac:spMkLst>
            <pc:docMk/>
            <pc:sldMk cId="439095590" sldId="376"/>
            <ac:spMk id="6" creationId="{FF39D435-DF45-4CBD-B065-07C558852C46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3" creationId="{0C220D8D-885E-4955-950B-5286997DF050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4" creationId="{E268B6AC-BF4A-45AA-9588-F9E8BF3D396A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5" creationId="{15235782-F76C-434C-A754-A5C74B11D0FC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6" creationId="{CD63E324-D621-47F8-A78C-48F8A4F35322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7" creationId="{A2D1689C-520F-476A-8C87-675A1B9E4213}"/>
          </ac:spMkLst>
        </pc:spChg>
        <pc:spChg chg="add mod">
          <ac:chgData name="우진" userId="9582adb9-1cfb-4bfc-ba4a-ef961b8e73d6" providerId="ADAL" clId="{01176D75-E120-42CE-9501-D5E842EAC5C8}" dt="2021-01-13T05:32:27.469" v="6359"/>
          <ac:spMkLst>
            <pc:docMk/>
            <pc:sldMk cId="439095590" sldId="376"/>
            <ac:spMk id="18" creationId="{07221955-01D9-48FC-B2D1-3214C66CB492}"/>
          </ac:spMkLst>
        </pc:spChg>
        <pc:spChg chg="add del">
          <ac:chgData name="우진" userId="9582adb9-1cfb-4bfc-ba4a-ef961b8e73d6" providerId="ADAL" clId="{01176D75-E120-42CE-9501-D5E842EAC5C8}" dt="2021-01-13T05:37:53.444" v="6361" actId="22"/>
          <ac:spMkLst>
            <pc:docMk/>
            <pc:sldMk cId="439095590" sldId="376"/>
            <ac:spMk id="19" creationId="{75D0774C-F09F-48EF-8BD2-429671C2E813}"/>
          </ac:spMkLst>
        </pc:spChg>
        <pc:picChg chg="add mod">
          <ac:chgData name="우진" userId="9582adb9-1cfb-4bfc-ba4a-ef961b8e73d6" providerId="ADAL" clId="{01176D75-E120-42CE-9501-D5E842EAC5C8}" dt="2021-01-13T05:30:00.406" v="6131" actId="1076"/>
          <ac:picMkLst>
            <pc:docMk/>
            <pc:sldMk cId="439095590" sldId="376"/>
            <ac:picMk id="8" creationId="{63893350-E9C5-4232-8938-A19B646085A3}"/>
          </ac:picMkLst>
        </pc:picChg>
        <pc:picChg chg="del">
          <ac:chgData name="우진" userId="9582adb9-1cfb-4bfc-ba4a-ef961b8e73d6" providerId="ADAL" clId="{01176D75-E120-42CE-9501-D5E842EAC5C8}" dt="2021-01-13T05:09:10.587" v="5493" actId="478"/>
          <ac:picMkLst>
            <pc:docMk/>
            <pc:sldMk cId="439095590" sldId="376"/>
            <ac:picMk id="9" creationId="{70961980-2D0C-4CD6-B5F3-E36F707886A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6:22:08.676" v="6468" actId="1076"/>
        <pc:sldMkLst>
          <pc:docMk/>
          <pc:sldMk cId="259270737" sldId="377"/>
        </pc:sldMkLst>
        <pc:spChg chg="mod">
          <ac:chgData name="우진" userId="9582adb9-1cfb-4bfc-ba4a-ef961b8e73d6" providerId="ADAL" clId="{01176D75-E120-42CE-9501-D5E842EAC5C8}" dt="2021-01-13T05:38:07.567" v="6380" actId="20577"/>
          <ac:spMkLst>
            <pc:docMk/>
            <pc:sldMk cId="259270737" sldId="377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3T06:21:59.124" v="6466" actId="20577"/>
          <ac:spMkLst>
            <pc:docMk/>
            <pc:sldMk cId="259270737" sldId="377"/>
            <ac:spMk id="18" creationId="{07221955-01D9-48FC-B2D1-3214C66CB492}"/>
          </ac:spMkLst>
        </pc:spChg>
        <pc:picChg chg="add mod">
          <ac:chgData name="우진" userId="9582adb9-1cfb-4bfc-ba4a-ef961b8e73d6" providerId="ADAL" clId="{01176D75-E120-42CE-9501-D5E842EAC5C8}" dt="2021-01-13T06:22:08.676" v="6468" actId="1076"/>
          <ac:picMkLst>
            <pc:docMk/>
            <pc:sldMk cId="259270737" sldId="377"/>
            <ac:picMk id="4" creationId="{65FC3BC8-E5EF-48ED-A5BB-A9A1FB987AF8}"/>
          </ac:picMkLst>
        </pc:picChg>
        <pc:picChg chg="del">
          <ac:chgData name="우진" userId="9582adb9-1cfb-4bfc-ba4a-ef961b8e73d6" providerId="ADAL" clId="{01176D75-E120-42CE-9501-D5E842EAC5C8}" dt="2021-01-13T05:50:47.372" v="6381" actId="478"/>
          <ac:picMkLst>
            <pc:docMk/>
            <pc:sldMk cId="259270737" sldId="377"/>
            <ac:picMk id="8" creationId="{63893350-E9C5-4232-8938-A19B646085A3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7:44:10.814" v="6658" actId="1076"/>
        <pc:sldMkLst>
          <pc:docMk/>
          <pc:sldMk cId="338068743" sldId="378"/>
        </pc:sldMkLst>
        <pc:spChg chg="mod">
          <ac:chgData name="우진" userId="9582adb9-1cfb-4bfc-ba4a-ef961b8e73d6" providerId="ADAL" clId="{01176D75-E120-42CE-9501-D5E842EAC5C8}" dt="2021-01-13T06:50:25.263" v="6629" actId="20577"/>
          <ac:spMkLst>
            <pc:docMk/>
            <pc:sldMk cId="338068743" sldId="378"/>
            <ac:spMk id="2" creationId="{00000000-0000-0000-0000-000000000000}"/>
          </ac:spMkLst>
        </pc:spChg>
        <pc:spChg chg="add del mod">
          <ac:chgData name="우진" userId="9582adb9-1cfb-4bfc-ba4a-ef961b8e73d6" providerId="ADAL" clId="{01176D75-E120-42CE-9501-D5E842EAC5C8}" dt="2021-01-13T07:41:27.858" v="6648"/>
          <ac:spMkLst>
            <pc:docMk/>
            <pc:sldMk cId="338068743" sldId="378"/>
            <ac:spMk id="6" creationId="{F7882253-8E49-4D96-9B4E-4F750B9DDEE8}"/>
          </ac:spMkLst>
        </pc:spChg>
        <pc:spChg chg="add mod">
          <ac:chgData name="우진" userId="9582adb9-1cfb-4bfc-ba4a-ef961b8e73d6" providerId="ADAL" clId="{01176D75-E120-42CE-9501-D5E842EAC5C8}" dt="2021-01-13T07:44:06.891" v="6657" actId="1076"/>
          <ac:spMkLst>
            <pc:docMk/>
            <pc:sldMk cId="338068743" sldId="378"/>
            <ac:spMk id="7" creationId="{177D77F4-EE85-4D28-A4DD-0C1DD4DBA9C5}"/>
          </ac:spMkLst>
        </pc:spChg>
        <pc:spChg chg="del mod">
          <ac:chgData name="우진" userId="9582adb9-1cfb-4bfc-ba4a-ef961b8e73d6" providerId="ADAL" clId="{01176D75-E120-42CE-9501-D5E842EAC5C8}" dt="2021-01-13T06:50:41.809" v="6631" actId="22"/>
          <ac:spMkLst>
            <pc:docMk/>
            <pc:sldMk cId="338068743" sldId="378"/>
            <ac:spMk id="18" creationId="{07221955-01D9-48FC-B2D1-3214C66CB492}"/>
          </ac:spMkLst>
        </pc:spChg>
        <pc:picChg chg="del">
          <ac:chgData name="우진" userId="9582adb9-1cfb-4bfc-ba4a-ef961b8e73d6" providerId="ADAL" clId="{01176D75-E120-42CE-9501-D5E842EAC5C8}" dt="2021-01-13T06:40:55.342" v="6516" actId="478"/>
          <ac:picMkLst>
            <pc:docMk/>
            <pc:sldMk cId="338068743" sldId="378"/>
            <ac:picMk id="4" creationId="{65FC3BC8-E5EF-48ED-A5BB-A9A1FB987AF8}"/>
          </ac:picMkLst>
        </pc:picChg>
        <pc:picChg chg="add mod ord">
          <ac:chgData name="우진" userId="9582adb9-1cfb-4bfc-ba4a-ef961b8e73d6" providerId="ADAL" clId="{01176D75-E120-42CE-9501-D5E842EAC5C8}" dt="2021-01-13T07:44:10.814" v="6658" actId="1076"/>
          <ac:picMkLst>
            <pc:docMk/>
            <pc:sldMk cId="338068743" sldId="378"/>
            <ac:picMk id="5" creationId="{9280C6DD-2E5B-440B-A783-01EAEDDC0AAC}"/>
          </ac:picMkLst>
        </pc:picChg>
        <pc:picChg chg="add del">
          <ac:chgData name="우진" userId="9582adb9-1cfb-4bfc-ba4a-ef961b8e73d6" providerId="ADAL" clId="{01176D75-E120-42CE-9501-D5E842EAC5C8}" dt="2021-01-13T07:41:08.543" v="6640" actId="22"/>
          <ac:picMkLst>
            <pc:docMk/>
            <pc:sldMk cId="338068743" sldId="378"/>
            <ac:picMk id="9" creationId="{64BE60DC-517E-4591-95B6-D650BA12D787}"/>
          </ac:picMkLst>
        </pc:picChg>
      </pc:sldChg>
    </pc:docChg>
  </pc:docChgLst>
  <pc:docChgLst>
    <pc:chgData name="우진 최" userId="9582adb9-1cfb-4bfc-ba4a-ef961b8e73d6" providerId="ADAL" clId="{70CEEFEC-41D0-4F72-A186-107B792D1EB0}"/>
    <pc:docChg chg="undo custSel mod addSld delSld modSld modMainMaster modSection">
      <pc:chgData name="우진 최" userId="9582adb9-1cfb-4bfc-ba4a-ef961b8e73d6" providerId="ADAL" clId="{70CEEFEC-41D0-4F72-A186-107B792D1EB0}" dt="2020-07-23T00:59:55.543" v="5526" actId="6549"/>
      <pc:docMkLst>
        <pc:docMk/>
      </pc:docMkLst>
      <pc:sldChg chg="modSp">
        <pc:chgData name="우진 최" userId="9582adb9-1cfb-4bfc-ba4a-ef961b8e73d6" providerId="ADAL" clId="{70CEEFEC-41D0-4F72-A186-107B792D1EB0}" dt="2020-07-21T08:40:44.971" v="3" actId="6549"/>
        <pc:sldMkLst>
          <pc:docMk/>
          <pc:sldMk cId="0" sldId="257"/>
        </pc:sldMkLst>
        <pc:spChg chg="mod">
          <ac:chgData name="우진 최" userId="9582adb9-1cfb-4bfc-ba4a-ef961b8e73d6" providerId="ADAL" clId="{70CEEFEC-41D0-4F72-A186-107B792D1EB0}" dt="2020-07-21T08:40:44.971" v="3" actId="6549"/>
          <ac:spMkLst>
            <pc:docMk/>
            <pc:sldMk cId="0" sldId="257"/>
            <ac:spMk id="6148" creationId="{00000000-0000-0000-0000-000000000000}"/>
          </ac:spMkLst>
        </pc:spChg>
      </pc:sldChg>
      <pc:sldChg chg="addSp modSp">
        <pc:chgData name="우진 최" userId="9582adb9-1cfb-4bfc-ba4a-ef961b8e73d6" providerId="ADAL" clId="{70CEEFEC-41D0-4F72-A186-107B792D1EB0}" dt="2020-07-22T05:15:59.754" v="5085" actId="1076"/>
        <pc:sldMkLst>
          <pc:docMk/>
          <pc:sldMk cId="2382289248" sldId="348"/>
        </pc:sldMkLst>
        <pc:spChg chg="add mod">
          <ac:chgData name="우진 최" userId="9582adb9-1cfb-4bfc-ba4a-ef961b8e73d6" providerId="ADAL" clId="{70CEEFEC-41D0-4F72-A186-107B792D1EB0}" dt="2020-07-22T05:15:59.754" v="5085" actId="1076"/>
          <ac:spMkLst>
            <pc:docMk/>
            <pc:sldMk cId="2382289248" sldId="348"/>
            <ac:spMk id="3" creationId="{68A18B8A-483A-41CA-8E1B-269526B8080A}"/>
          </ac:spMkLst>
        </pc:spChg>
      </pc:sldChg>
      <pc:sldChg chg="addSp modSp">
        <pc:chgData name="우진 최" userId="9582adb9-1cfb-4bfc-ba4a-ef961b8e73d6" providerId="ADAL" clId="{70CEEFEC-41D0-4F72-A186-107B792D1EB0}" dt="2020-07-22T07:14:38.176" v="5086" actId="1076"/>
        <pc:sldMkLst>
          <pc:docMk/>
          <pc:sldMk cId="3148427310" sldId="350"/>
        </pc:sldMkLst>
        <pc:picChg chg="mod">
          <ac:chgData name="우진 최" userId="9582adb9-1cfb-4bfc-ba4a-ef961b8e73d6" providerId="ADAL" clId="{70CEEFEC-41D0-4F72-A186-107B792D1EB0}" dt="2020-07-22T07:14:38.176" v="5086" actId="1076"/>
          <ac:picMkLst>
            <pc:docMk/>
            <pc:sldMk cId="3148427310" sldId="350"/>
            <ac:picMk id="3" creationId="{C8E3EAD4-4010-42EA-8027-8F08507055B2}"/>
          </ac:picMkLst>
        </pc:picChg>
        <pc:picChg chg="add mod">
          <ac:chgData name="우진 최" userId="9582adb9-1cfb-4bfc-ba4a-ef961b8e73d6" providerId="ADAL" clId="{70CEEFEC-41D0-4F72-A186-107B792D1EB0}" dt="2020-07-21T09:04:06.607" v="22" actId="1076"/>
          <ac:picMkLst>
            <pc:docMk/>
            <pc:sldMk cId="3148427310" sldId="350"/>
            <ac:picMk id="4" creationId="{C6A6F189-3845-4C54-99C8-821133D4446A}"/>
          </ac:picMkLst>
        </pc:picChg>
        <pc:picChg chg="add mod">
          <ac:chgData name="우진 최" userId="9582adb9-1cfb-4bfc-ba4a-ef961b8e73d6" providerId="ADAL" clId="{70CEEFEC-41D0-4F72-A186-107B792D1EB0}" dt="2020-07-21T09:04:08.187" v="23" actId="1076"/>
          <ac:picMkLst>
            <pc:docMk/>
            <pc:sldMk cId="3148427310" sldId="350"/>
            <ac:picMk id="5" creationId="{D255214F-C1A7-4218-93A2-D1BC6179FBFD}"/>
          </ac:picMkLst>
        </pc:picChg>
      </pc:sldChg>
      <pc:sldChg chg="modSp">
        <pc:chgData name="우진 최" userId="9582adb9-1cfb-4bfc-ba4a-ef961b8e73d6" providerId="ADAL" clId="{70CEEFEC-41D0-4F72-A186-107B792D1EB0}" dt="2020-07-21T09:05:14.529" v="28" actId="1076"/>
        <pc:sldMkLst>
          <pc:docMk/>
          <pc:sldMk cId="1061079376" sldId="351"/>
        </pc:sldMkLst>
        <pc:picChg chg="mod">
          <ac:chgData name="우진 최" userId="9582adb9-1cfb-4bfc-ba4a-ef961b8e73d6" providerId="ADAL" clId="{70CEEFEC-41D0-4F72-A186-107B792D1EB0}" dt="2020-07-21T09:05:14.529" v="28" actId="1076"/>
          <ac:picMkLst>
            <pc:docMk/>
            <pc:sldMk cId="1061079376" sldId="351"/>
            <ac:picMk id="5" creationId="{252C1664-CAF1-4D66-B878-BDB9DBE456FC}"/>
          </ac:picMkLst>
        </pc:picChg>
      </pc:sldChg>
      <pc:sldChg chg="modSp">
        <pc:chgData name="우진 최" userId="9582adb9-1cfb-4bfc-ba4a-ef961b8e73d6" providerId="ADAL" clId="{70CEEFEC-41D0-4F72-A186-107B792D1EB0}" dt="2020-07-22T07:24:24.989" v="5111"/>
        <pc:sldMkLst>
          <pc:docMk/>
          <pc:sldMk cId="958547526" sldId="352"/>
        </pc:sldMkLst>
        <pc:spChg chg="mod">
          <ac:chgData name="우진 최" userId="9582adb9-1cfb-4bfc-ba4a-ef961b8e73d6" providerId="ADAL" clId="{70CEEFEC-41D0-4F72-A186-107B792D1EB0}" dt="2020-07-22T07:24:24.989" v="5111"/>
          <ac:spMkLst>
            <pc:docMk/>
            <pc:sldMk cId="958547526" sldId="352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2T07:57:01.589" v="5459" actId="20577"/>
        <pc:sldMkLst>
          <pc:docMk/>
          <pc:sldMk cId="2744486730" sldId="353"/>
        </pc:sldMkLst>
        <pc:spChg chg="mod">
          <ac:chgData name="우진 최" userId="9582adb9-1cfb-4bfc-ba4a-ef961b8e73d6" providerId="ADAL" clId="{70CEEFEC-41D0-4F72-A186-107B792D1EB0}" dt="2020-07-22T07:57:01.589" v="5459" actId="20577"/>
          <ac:spMkLst>
            <pc:docMk/>
            <pc:sldMk cId="2744486730" sldId="353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11:16.423" v="34" actId="20577"/>
        <pc:sldMkLst>
          <pc:docMk/>
          <pc:sldMk cId="1055972712" sldId="357"/>
        </pc:sldMkLst>
        <pc:spChg chg="mod">
          <ac:chgData name="우진 최" userId="9582adb9-1cfb-4bfc-ba4a-ef961b8e73d6" providerId="ADAL" clId="{70CEEFEC-41D0-4F72-A186-107B792D1EB0}" dt="2020-07-21T09:11:16.423" v="34" actId="20577"/>
          <ac:spMkLst>
            <pc:docMk/>
            <pc:sldMk cId="1055972712" sldId="357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3T00:42:03.815" v="5524" actId="6549"/>
        <pc:sldMkLst>
          <pc:docMk/>
          <pc:sldMk cId="266067166" sldId="359"/>
        </pc:sldMkLst>
        <pc:spChg chg="mod">
          <ac:chgData name="우진 최" userId="9582adb9-1cfb-4bfc-ba4a-ef961b8e73d6" providerId="ADAL" clId="{70CEEFEC-41D0-4F72-A186-107B792D1EB0}" dt="2020-07-23T00:42:03.815" v="5524" actId="6549"/>
          <ac:spMkLst>
            <pc:docMk/>
            <pc:sldMk cId="266067166" sldId="359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22:32.168" v="286" actId="20577"/>
        <pc:sldMkLst>
          <pc:docMk/>
          <pc:sldMk cId="3968903694" sldId="366"/>
        </pc:sldMkLst>
        <pc:spChg chg="mod">
          <ac:chgData name="우진 최" userId="9582adb9-1cfb-4bfc-ba4a-ef961b8e73d6" providerId="ADAL" clId="{70CEEFEC-41D0-4F72-A186-107B792D1EB0}" dt="2020-07-21T09:22:32.168" v="286" actId="20577"/>
          <ac:spMkLst>
            <pc:docMk/>
            <pc:sldMk cId="3968903694" sldId="366"/>
            <ac:spMk id="8" creationId="{05C75034-8643-440A-A62F-1F002C609528}"/>
          </ac:spMkLst>
        </pc:spChg>
      </pc:sldChg>
      <pc:sldChg chg="addSp delSp modSp add">
        <pc:chgData name="우진 최" userId="9582adb9-1cfb-4bfc-ba4a-ef961b8e73d6" providerId="ADAL" clId="{70CEEFEC-41D0-4F72-A186-107B792D1EB0}" dt="2020-07-23T00:59:55.543" v="5526" actId="6549"/>
        <pc:sldMkLst>
          <pc:docMk/>
          <pc:sldMk cId="565234003" sldId="367"/>
        </pc:sldMkLst>
        <pc:spChg chg="mod">
          <ac:chgData name="우진 최" userId="9582adb9-1cfb-4bfc-ba4a-ef961b8e73d6" providerId="ADAL" clId="{70CEEFEC-41D0-4F72-A186-107B792D1EB0}" dt="2020-07-23T00:59:55.543" v="5526" actId="6549"/>
          <ac:spMkLst>
            <pc:docMk/>
            <pc:sldMk cId="565234003" sldId="367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1:43:20.684" v="981" actId="1076"/>
          <ac:picMkLst>
            <pc:docMk/>
            <pc:sldMk cId="565234003" sldId="367"/>
            <ac:picMk id="3" creationId="{24CDC5CB-7F91-415E-B2FC-A328A1CD31A9}"/>
          </ac:picMkLst>
        </pc:picChg>
        <pc:picChg chg="add del">
          <ac:chgData name="우진 최" userId="9582adb9-1cfb-4bfc-ba4a-ef961b8e73d6" providerId="ADAL" clId="{70CEEFEC-41D0-4F72-A186-107B792D1EB0}" dt="2020-07-22T01:53:27.837" v="983"/>
          <ac:picMkLst>
            <pc:docMk/>
            <pc:sldMk cId="565234003" sldId="367"/>
            <ac:picMk id="4" creationId="{1D489071-6890-4D93-BB8A-D059096A8DE4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2:18:48.115" v="1062" actId="208"/>
        <pc:sldMkLst>
          <pc:docMk/>
          <pc:sldMk cId="4204943702" sldId="368"/>
        </pc:sldMkLst>
        <pc:spChg chg="mod">
          <ac:chgData name="우진 최" userId="9582adb9-1cfb-4bfc-ba4a-ef961b8e73d6" providerId="ADAL" clId="{70CEEFEC-41D0-4F72-A186-107B792D1EB0}" dt="2020-07-22T01:55:21.197" v="988" actId="26606"/>
          <ac:spMkLst>
            <pc:docMk/>
            <pc:sldMk cId="4204943702" sldId="368"/>
            <ac:spMk id="2" creationId="{00000000-0000-0000-0000-000000000000}"/>
          </ac:spMkLst>
        </pc:spChg>
        <pc:spChg chg="mod ord">
          <ac:chgData name="우진 최" userId="9582adb9-1cfb-4bfc-ba4a-ef961b8e73d6" providerId="ADAL" clId="{70CEEFEC-41D0-4F72-A186-107B792D1EB0}" dt="2020-07-22T02:16:19.282" v="1053" actId="20577"/>
          <ac:spMkLst>
            <pc:docMk/>
            <pc:sldMk cId="4204943702" sldId="368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1:55:14.763" v="985" actId="478"/>
          <ac:picMkLst>
            <pc:docMk/>
            <pc:sldMk cId="4204943702" sldId="368"/>
            <ac:picMk id="3" creationId="{24CDC5CB-7F91-415E-B2FC-A328A1CD31A9}"/>
          </ac:picMkLst>
        </pc:picChg>
        <pc:picChg chg="add mod">
          <ac:chgData name="우진 최" userId="9582adb9-1cfb-4bfc-ba4a-ef961b8e73d6" providerId="ADAL" clId="{70CEEFEC-41D0-4F72-A186-107B792D1EB0}" dt="2020-07-22T02:18:48.115" v="1062" actId="208"/>
          <ac:picMkLst>
            <pc:docMk/>
            <pc:sldMk cId="4204943702" sldId="368"/>
            <ac:picMk id="4" creationId="{A9807BB1-5E33-4974-94CA-C4301575CCF6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2:19:37.316" v="1092" actId="20577"/>
        <pc:sldMkLst>
          <pc:docMk/>
          <pc:sldMk cId="3168676161" sldId="369"/>
        </pc:sldMkLst>
        <pc:spChg chg="mod">
          <ac:chgData name="우진 최" userId="9582adb9-1cfb-4bfc-ba4a-ef961b8e73d6" providerId="ADAL" clId="{70CEEFEC-41D0-4F72-A186-107B792D1EB0}" dt="2020-07-22T02:19:37.316" v="1092" actId="20577"/>
          <ac:spMkLst>
            <pc:docMk/>
            <pc:sldMk cId="3168676161" sldId="369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2:19:10.851" v="1067" actId="1076"/>
          <ac:picMkLst>
            <pc:docMk/>
            <pc:sldMk cId="3168676161" sldId="369"/>
            <ac:picMk id="3" creationId="{1A830864-00CD-4952-934D-E6067798D41E}"/>
          </ac:picMkLst>
        </pc:picChg>
        <pc:picChg chg="del">
          <ac:chgData name="우진 최" userId="9582adb9-1cfb-4bfc-ba4a-ef961b8e73d6" providerId="ADAL" clId="{70CEEFEC-41D0-4F72-A186-107B792D1EB0}" dt="2020-07-22T02:18:20.559" v="1055" actId="478"/>
          <ac:picMkLst>
            <pc:docMk/>
            <pc:sldMk cId="3168676161" sldId="369"/>
            <ac:picMk id="4" creationId="{A9807BB1-5E33-4974-94CA-C4301575CCF6}"/>
          </ac:picMkLst>
        </pc:picChg>
      </pc:sldChg>
      <pc:sldChg chg="add del">
        <pc:chgData name="우진 최" userId="9582adb9-1cfb-4bfc-ba4a-ef961b8e73d6" providerId="ADAL" clId="{70CEEFEC-41D0-4F72-A186-107B792D1EB0}" dt="2020-07-22T02:19:52.035" v="1094" actId="2696"/>
        <pc:sldMkLst>
          <pc:docMk/>
          <pc:sldMk cId="289787964" sldId="370"/>
        </pc:sldMkLst>
      </pc:sldChg>
      <pc:sldChg chg="addSp delSp modSp add">
        <pc:chgData name="우진 최" userId="9582adb9-1cfb-4bfc-ba4a-ef961b8e73d6" providerId="ADAL" clId="{70CEEFEC-41D0-4F72-A186-107B792D1EB0}" dt="2020-07-22T02:32:09.267" v="2097"/>
        <pc:sldMkLst>
          <pc:docMk/>
          <pc:sldMk cId="3611323501" sldId="370"/>
        </pc:sldMkLst>
        <pc:spChg chg="mod">
          <ac:chgData name="우진 최" userId="9582adb9-1cfb-4bfc-ba4a-ef961b8e73d6" providerId="ADAL" clId="{70CEEFEC-41D0-4F72-A186-107B792D1EB0}" dt="2020-07-22T02:20:10.063" v="1129" actId="20577"/>
          <ac:spMkLst>
            <pc:docMk/>
            <pc:sldMk cId="3611323501" sldId="370"/>
            <ac:spMk id="2" creationId="{00000000-0000-0000-0000-000000000000}"/>
          </ac:spMkLst>
        </pc:spChg>
        <pc:spChg chg="add del">
          <ac:chgData name="우진 최" userId="9582adb9-1cfb-4bfc-ba4a-ef961b8e73d6" providerId="ADAL" clId="{70CEEFEC-41D0-4F72-A186-107B792D1EB0}" dt="2020-07-22T02:32:09.267" v="2097"/>
          <ac:spMkLst>
            <pc:docMk/>
            <pc:sldMk cId="3611323501" sldId="370"/>
            <ac:spMk id="4" creationId="{56BFADEE-29A7-42BE-9142-2C5CE2BEC824}"/>
          </ac:spMkLst>
        </pc:spChg>
        <pc:spChg chg="mod">
          <ac:chgData name="우진 최" userId="9582adb9-1cfb-4bfc-ba4a-ef961b8e73d6" providerId="ADAL" clId="{70CEEFEC-41D0-4F72-A186-107B792D1EB0}" dt="2020-07-22T02:31:15.699" v="2095" actId="20577"/>
          <ac:spMkLst>
            <pc:docMk/>
            <pc:sldMk cId="3611323501" sldId="370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2:19:56.693" v="1097" actId="478"/>
          <ac:picMkLst>
            <pc:docMk/>
            <pc:sldMk cId="3611323501" sldId="370"/>
            <ac:picMk id="3" creationId="{24CDC5CB-7F91-415E-B2FC-A328A1CD31A9}"/>
          </ac:picMkLst>
        </pc:picChg>
      </pc:sldChg>
      <pc:sldChg chg="add del">
        <pc:chgData name="우진 최" userId="9582adb9-1cfb-4bfc-ba4a-ef961b8e73d6" providerId="ADAL" clId="{70CEEFEC-41D0-4F72-A186-107B792D1EB0}" dt="2020-07-22T02:32:13.111" v="2099" actId="2696"/>
        <pc:sldMkLst>
          <pc:docMk/>
          <pc:sldMk cId="3662151552" sldId="371"/>
        </pc:sldMkLst>
      </pc:sldChg>
      <pc:sldChg chg="addSp delSp modSp add">
        <pc:chgData name="우진 최" userId="9582adb9-1cfb-4bfc-ba4a-ef961b8e73d6" providerId="ADAL" clId="{70CEEFEC-41D0-4F72-A186-107B792D1EB0}" dt="2020-07-22T04:31:42.669" v="2505" actId="1076"/>
        <pc:sldMkLst>
          <pc:docMk/>
          <pc:sldMk cId="484519707" sldId="372"/>
        </pc:sldMkLst>
        <pc:spChg chg="mod">
          <ac:chgData name="우진 최" userId="9582adb9-1cfb-4bfc-ba4a-ef961b8e73d6" providerId="ADAL" clId="{70CEEFEC-41D0-4F72-A186-107B792D1EB0}" dt="2020-07-22T04:31:29.338" v="2502" actId="20577"/>
          <ac:spMkLst>
            <pc:docMk/>
            <pc:sldMk cId="484519707" sldId="372"/>
            <ac:spMk id="8" creationId="{05C75034-8643-440A-A62F-1F002C609528}"/>
          </ac:spMkLst>
        </pc:spChg>
        <pc:picChg chg="add del mod">
          <ac:chgData name="우진 최" userId="9582adb9-1cfb-4bfc-ba4a-ef961b8e73d6" providerId="ADAL" clId="{70CEEFEC-41D0-4F72-A186-107B792D1EB0}" dt="2020-07-22T02:35:21.276" v="2234" actId="478"/>
          <ac:picMkLst>
            <pc:docMk/>
            <pc:sldMk cId="484519707" sldId="372"/>
            <ac:picMk id="3" creationId="{70994093-BEEA-43BC-B33F-40C66BD44F97}"/>
          </ac:picMkLst>
        </pc:picChg>
        <pc:picChg chg="add mod">
          <ac:chgData name="우진 최" userId="9582adb9-1cfb-4bfc-ba4a-ef961b8e73d6" providerId="ADAL" clId="{70CEEFEC-41D0-4F72-A186-107B792D1EB0}" dt="2020-07-22T04:31:42.669" v="2505" actId="1076"/>
          <ac:picMkLst>
            <pc:docMk/>
            <pc:sldMk cId="484519707" sldId="372"/>
            <ac:picMk id="4" creationId="{30F4B93E-D97A-4511-9547-CD52FA05745B}"/>
          </ac:picMkLst>
        </pc:picChg>
      </pc:sldChg>
      <pc:sldChg chg="delSp modSp add">
        <pc:chgData name="우진 최" userId="9582adb9-1cfb-4bfc-ba4a-ef961b8e73d6" providerId="ADAL" clId="{70CEEFEC-41D0-4F72-A186-107B792D1EB0}" dt="2020-07-22T04:49:17.036" v="3377" actId="20577"/>
        <pc:sldMkLst>
          <pc:docMk/>
          <pc:sldMk cId="526896637" sldId="373"/>
        </pc:sldMkLst>
        <pc:spChg chg="mod">
          <ac:chgData name="우진 최" userId="9582adb9-1cfb-4bfc-ba4a-ef961b8e73d6" providerId="ADAL" clId="{70CEEFEC-41D0-4F72-A186-107B792D1EB0}" dt="2020-07-22T04:32:17.379" v="2547" actId="20577"/>
          <ac:spMkLst>
            <pc:docMk/>
            <pc:sldMk cId="526896637" sldId="373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4:49:17.036" v="3377" actId="20577"/>
          <ac:spMkLst>
            <pc:docMk/>
            <pc:sldMk cId="526896637" sldId="373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4:40:35.155" v="2548" actId="478"/>
          <ac:picMkLst>
            <pc:docMk/>
            <pc:sldMk cId="526896637" sldId="373"/>
            <ac:picMk id="4" creationId="{30F4B93E-D97A-4511-9547-CD52FA05745B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4:51:48.640" v="3672" actId="208"/>
        <pc:sldMkLst>
          <pc:docMk/>
          <pc:sldMk cId="2562587487" sldId="374"/>
        </pc:sldMkLst>
        <pc:spChg chg="mod">
          <ac:chgData name="우진 최" userId="9582adb9-1cfb-4bfc-ba4a-ef961b8e73d6" providerId="ADAL" clId="{70CEEFEC-41D0-4F72-A186-107B792D1EB0}" dt="2020-07-22T04:49:42.113" v="3382" actId="26606"/>
          <ac:spMkLst>
            <pc:docMk/>
            <pc:sldMk cId="2562587487" sldId="374"/>
            <ac:spMk id="2" creationId="{00000000-0000-0000-0000-000000000000}"/>
          </ac:spMkLst>
        </pc:spChg>
        <pc:spChg chg="add mod">
          <ac:chgData name="우진 최" userId="9582adb9-1cfb-4bfc-ba4a-ef961b8e73d6" providerId="ADAL" clId="{70CEEFEC-41D0-4F72-A186-107B792D1EB0}" dt="2020-07-22T04:51:44.107" v="3671" actId="20577"/>
          <ac:spMkLst>
            <pc:docMk/>
            <pc:sldMk cId="2562587487" sldId="374"/>
            <ac:spMk id="5" creationId="{CD781624-B987-4B49-BD44-A09870891897}"/>
          </ac:spMkLst>
        </pc:spChg>
        <pc:spChg chg="del mod">
          <ac:chgData name="우진 최" userId="9582adb9-1cfb-4bfc-ba4a-ef961b8e73d6" providerId="ADAL" clId="{70CEEFEC-41D0-4F72-A186-107B792D1EB0}" dt="2020-07-22T04:49:39.050" v="3380"/>
          <ac:spMkLst>
            <pc:docMk/>
            <pc:sldMk cId="2562587487" sldId="374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4:51:48.640" v="3672" actId="208"/>
          <ac:picMkLst>
            <pc:docMk/>
            <pc:sldMk cId="2562587487" sldId="374"/>
            <ac:picMk id="3" creationId="{6678DF72-2C79-47D5-A21D-5747693B8831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4:57:12.670" v="4200" actId="20577"/>
        <pc:sldMkLst>
          <pc:docMk/>
          <pc:sldMk cId="152767137" sldId="375"/>
        </pc:sldMkLst>
        <pc:spChg chg="mod">
          <ac:chgData name="우진 최" userId="9582adb9-1cfb-4bfc-ba4a-ef961b8e73d6" providerId="ADAL" clId="{70CEEFEC-41D0-4F72-A186-107B792D1EB0}" dt="2020-07-22T04:57:12.670" v="4200" actId="20577"/>
          <ac:spMkLst>
            <pc:docMk/>
            <pc:sldMk cId="152767137" sldId="375"/>
            <ac:spMk id="5" creationId="{CD781624-B987-4B49-BD44-A09870891897}"/>
          </ac:spMkLst>
        </pc:spChg>
        <pc:spChg chg="add del mod">
          <ac:chgData name="우진 최" userId="9582adb9-1cfb-4bfc-ba4a-ef961b8e73d6" providerId="ADAL" clId="{70CEEFEC-41D0-4F72-A186-107B792D1EB0}" dt="2020-07-22T04:52:28.859" v="3676"/>
          <ac:spMkLst>
            <pc:docMk/>
            <pc:sldMk cId="152767137" sldId="375"/>
            <ac:spMk id="7" creationId="{2BBBEEE1-3861-402B-BE56-E2C67545D038}"/>
          </ac:spMkLst>
        </pc:spChg>
        <pc:picChg chg="del">
          <ac:chgData name="우진 최" userId="9582adb9-1cfb-4bfc-ba4a-ef961b8e73d6" providerId="ADAL" clId="{70CEEFEC-41D0-4F72-A186-107B792D1EB0}" dt="2020-07-22T04:52:24.551" v="3675" actId="478"/>
          <ac:picMkLst>
            <pc:docMk/>
            <pc:sldMk cId="152767137" sldId="375"/>
            <ac:picMk id="3" creationId="{6678DF72-2C79-47D5-A21D-5747693B8831}"/>
          </ac:picMkLst>
        </pc:picChg>
        <pc:picChg chg="add del">
          <ac:chgData name="우진 최" userId="9582adb9-1cfb-4bfc-ba4a-ef961b8e73d6" providerId="ADAL" clId="{70CEEFEC-41D0-4F72-A186-107B792D1EB0}" dt="2020-07-22T04:52:30.422" v="3677" actId="478"/>
          <ac:picMkLst>
            <pc:docMk/>
            <pc:sldMk cId="152767137" sldId="375"/>
            <ac:picMk id="4" creationId="{A1ABAAE4-B54B-4BBB-AE94-96F7E170D5B7}"/>
          </ac:picMkLst>
        </pc:picChg>
        <pc:picChg chg="add mod">
          <ac:chgData name="우진 최" userId="9582adb9-1cfb-4bfc-ba4a-ef961b8e73d6" providerId="ADAL" clId="{70CEEFEC-41D0-4F72-A186-107B792D1EB0}" dt="2020-07-22T04:52:35.017" v="3678" actId="208"/>
          <ac:picMkLst>
            <pc:docMk/>
            <pc:sldMk cId="152767137" sldId="375"/>
            <ac:picMk id="8" creationId="{CC0B2FB5-0C63-4E74-ACF9-3CC8BD7EB1CF}"/>
          </ac:picMkLst>
        </pc:picChg>
      </pc:sldChg>
      <pc:sldChg chg="modSp add">
        <pc:chgData name="우진 최" userId="9582adb9-1cfb-4bfc-ba4a-ef961b8e73d6" providerId="ADAL" clId="{70CEEFEC-41D0-4F72-A186-107B792D1EB0}" dt="2020-07-22T05:10:25.565" v="4795" actId="20577"/>
        <pc:sldMkLst>
          <pc:docMk/>
          <pc:sldMk cId="3123717744" sldId="376"/>
        </pc:sldMkLst>
        <pc:spChg chg="mod">
          <ac:chgData name="우진 최" userId="9582adb9-1cfb-4bfc-ba4a-ef961b8e73d6" providerId="ADAL" clId="{70CEEFEC-41D0-4F72-A186-107B792D1EB0}" dt="2020-07-22T05:01:36.718" v="4222" actId="20577"/>
          <ac:spMkLst>
            <pc:docMk/>
            <pc:sldMk cId="3123717744" sldId="376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5:10:25.565" v="4795" actId="20577"/>
          <ac:spMkLst>
            <pc:docMk/>
            <pc:sldMk cId="3123717744" sldId="376"/>
            <ac:spMk id="8" creationId="{05C75034-8643-440A-A62F-1F002C609528}"/>
          </ac:spMkLst>
        </pc:spChg>
      </pc:sldChg>
      <pc:sldMasterChg chg="modSp">
        <pc:chgData name="우진 최" userId="9582adb9-1cfb-4bfc-ba4a-ef961b8e73d6" providerId="ADAL" clId="{70CEEFEC-41D0-4F72-A186-107B792D1EB0}" dt="2020-07-22T05:11:37.782" v="4799" actId="20577"/>
        <pc:sldMasterMkLst>
          <pc:docMk/>
          <pc:sldMasterMk cId="0" sldId="2147483806"/>
        </pc:sldMasterMkLst>
        <pc:spChg chg="mod">
          <ac:chgData name="우진 최" userId="9582adb9-1cfb-4bfc-ba4a-ef961b8e73d6" providerId="ADAL" clId="{70CEEFEC-41D0-4F72-A186-107B792D1EB0}" dt="2020-07-22T05:11:37.782" v="4799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94E190F0-1DC4-4699-8012-E4B143ED841D}"/>
    <pc:docChg chg="undo custSel modSld sldOrd modMainMaster addSection modSection">
      <pc:chgData name="우진" userId="9582adb9-1cfb-4bfc-ba4a-ef961b8e73d6" providerId="ADAL" clId="{94E190F0-1DC4-4699-8012-E4B143ED841D}" dt="2021-10-28T12:41:38.517" v="2235" actId="20577"/>
      <pc:docMkLst>
        <pc:docMk/>
      </pc:docMkLst>
      <pc:sldChg chg="modSp mod">
        <pc:chgData name="우진" userId="9582adb9-1cfb-4bfc-ba4a-ef961b8e73d6" providerId="ADAL" clId="{94E190F0-1DC4-4699-8012-E4B143ED841D}" dt="2021-10-28T12:24:37.508" v="2197" actId="20577"/>
        <pc:sldMkLst>
          <pc:docMk/>
          <pc:sldMk cId="0" sldId="257"/>
        </pc:sldMkLst>
        <pc:spChg chg="mod">
          <ac:chgData name="우진" userId="9582adb9-1cfb-4bfc-ba4a-ef961b8e73d6" providerId="ADAL" clId="{94E190F0-1DC4-4699-8012-E4B143ED841D}" dt="2021-10-28T12:24:37.508" v="2197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884915145" sldId="349"/>
        </pc:sldMkLst>
      </pc:sldChg>
      <pc:sldChg chg="modNotesTx">
        <pc:chgData name="우진" userId="9582adb9-1cfb-4bfc-ba4a-ef961b8e73d6" providerId="ADAL" clId="{94E190F0-1DC4-4699-8012-E4B143ED841D}" dt="2021-10-27T00:37:57.634" v="0"/>
        <pc:sldMkLst>
          <pc:docMk/>
          <pc:sldMk cId="660916788" sldId="350"/>
        </pc:sldMkLst>
      </pc:sldChg>
      <pc:sldChg chg="modNotesTx">
        <pc:chgData name="우진" userId="9582adb9-1cfb-4bfc-ba4a-ef961b8e73d6" providerId="ADAL" clId="{94E190F0-1DC4-4699-8012-E4B143ED841D}" dt="2021-10-27T00:38:03.875" v="1"/>
        <pc:sldMkLst>
          <pc:docMk/>
          <pc:sldMk cId="2865469577" sldId="364"/>
        </pc:sldMkLst>
      </pc:sldChg>
      <pc:sldChg chg="modSp mod modNotesTx">
        <pc:chgData name="우진" userId="9582adb9-1cfb-4bfc-ba4a-ef961b8e73d6" providerId="ADAL" clId="{94E190F0-1DC4-4699-8012-E4B143ED841D}" dt="2021-10-28T12:41:38.517" v="2235" actId="20577"/>
        <pc:sldMkLst>
          <pc:docMk/>
          <pc:sldMk cId="977825474" sldId="366"/>
        </pc:sldMkLst>
        <pc:spChg chg="mod">
          <ac:chgData name="우진" userId="9582adb9-1cfb-4bfc-ba4a-ef961b8e73d6" providerId="ADAL" clId="{94E190F0-1DC4-4699-8012-E4B143ED841D}" dt="2021-10-28T12:38:15.807" v="2221" actId="14100"/>
          <ac:spMkLst>
            <pc:docMk/>
            <pc:sldMk cId="977825474" sldId="366"/>
            <ac:spMk id="8" creationId="{05C75034-8643-440A-A62F-1F002C609528}"/>
          </ac:spMkLst>
        </pc:spChg>
      </pc:sldChg>
      <pc:sldChg chg="addSp delSp mod modNotesTx">
        <pc:chgData name="우진" userId="9582adb9-1cfb-4bfc-ba4a-ef961b8e73d6" providerId="ADAL" clId="{94E190F0-1DC4-4699-8012-E4B143ED841D}" dt="2021-10-27T00:38:15.530" v="5"/>
        <pc:sldMkLst>
          <pc:docMk/>
          <pc:sldMk cId="3288782531" sldId="367"/>
        </pc:sldMkLst>
        <pc:spChg chg="add del">
          <ac:chgData name="우진" userId="9582adb9-1cfb-4bfc-ba4a-ef961b8e73d6" providerId="ADAL" clId="{94E190F0-1DC4-4699-8012-E4B143ED841D}" dt="2021-10-27T00:38:14.878" v="4" actId="22"/>
          <ac:spMkLst>
            <pc:docMk/>
            <pc:sldMk cId="3288782531" sldId="367"/>
            <ac:spMk id="6" creationId="{8D54FE7C-684A-4629-9FCC-5B03B77C0207}"/>
          </ac:spMkLst>
        </pc:spChg>
      </pc:sldChg>
      <pc:sldChg chg="modNotesTx">
        <pc:chgData name="우진" userId="9582adb9-1cfb-4bfc-ba4a-ef961b8e73d6" providerId="ADAL" clId="{94E190F0-1DC4-4699-8012-E4B143ED841D}" dt="2021-10-27T00:38:43.253" v="9" actId="6549"/>
        <pc:sldMkLst>
          <pc:docMk/>
          <pc:sldMk cId="2940281285" sldId="368"/>
        </pc:sldMkLst>
      </pc:sldChg>
      <pc:sldChg chg="modNotesTx">
        <pc:chgData name="우진" userId="9582adb9-1cfb-4bfc-ba4a-ef961b8e73d6" providerId="ADAL" clId="{94E190F0-1DC4-4699-8012-E4B143ED841D}" dt="2021-10-27T00:38:29.611" v="8"/>
        <pc:sldMkLst>
          <pc:docMk/>
          <pc:sldMk cId="542168297" sldId="369"/>
        </pc:sldMkLst>
      </pc:sldChg>
      <pc:sldChg chg="modNotesTx">
        <pc:chgData name="우진" userId="9582adb9-1cfb-4bfc-ba4a-ef961b8e73d6" providerId="ADAL" clId="{94E190F0-1DC4-4699-8012-E4B143ED841D}" dt="2021-10-27T00:38:54.077" v="11"/>
        <pc:sldMkLst>
          <pc:docMk/>
          <pc:sldMk cId="779520926" sldId="370"/>
        </pc:sldMkLst>
      </pc:sldChg>
      <pc:sldChg chg="modNotesTx">
        <pc:chgData name="우진" userId="9582adb9-1cfb-4bfc-ba4a-ef961b8e73d6" providerId="ADAL" clId="{94E190F0-1DC4-4699-8012-E4B143ED841D}" dt="2021-10-27T00:38:49.743" v="10"/>
        <pc:sldMkLst>
          <pc:docMk/>
          <pc:sldMk cId="2093650985" sldId="371"/>
        </pc:sldMkLst>
      </pc:sldChg>
      <pc:sldChg chg="modNotesTx">
        <pc:chgData name="우진" userId="9582adb9-1cfb-4bfc-ba4a-ef961b8e73d6" providerId="ADAL" clId="{94E190F0-1DC4-4699-8012-E4B143ED841D}" dt="2021-10-27T00:39:00.632" v="12"/>
        <pc:sldMkLst>
          <pc:docMk/>
          <pc:sldMk cId="3315318474" sldId="372"/>
        </pc:sldMkLst>
      </pc:sldChg>
      <pc:sldChg chg="modNotesTx">
        <pc:chgData name="우진" userId="9582adb9-1cfb-4bfc-ba4a-ef961b8e73d6" providerId="ADAL" clId="{94E190F0-1DC4-4699-8012-E4B143ED841D}" dt="2021-10-27T00:39:06.461" v="13"/>
        <pc:sldMkLst>
          <pc:docMk/>
          <pc:sldMk cId="4198891303" sldId="373"/>
        </pc:sldMkLst>
      </pc:sldChg>
      <pc:sldChg chg="modNotesTx">
        <pc:chgData name="우진" userId="9582adb9-1cfb-4bfc-ba4a-ef961b8e73d6" providerId="ADAL" clId="{94E190F0-1DC4-4699-8012-E4B143ED841D}" dt="2021-10-27T00:42:45.729" v="118" actId="20577"/>
        <pc:sldMkLst>
          <pc:docMk/>
          <pc:sldMk cId="316801691" sldId="374"/>
        </pc:sldMkLst>
      </pc:sldChg>
      <pc:sldChg chg="modNotesTx">
        <pc:chgData name="우진" userId="9582adb9-1cfb-4bfc-ba4a-ef961b8e73d6" providerId="ADAL" clId="{94E190F0-1DC4-4699-8012-E4B143ED841D}" dt="2021-10-27T00:50:45.803" v="1237" actId="20577"/>
        <pc:sldMkLst>
          <pc:docMk/>
          <pc:sldMk cId="530341251" sldId="375"/>
        </pc:sldMkLst>
      </pc:sldChg>
      <pc:sldChg chg="modNotesTx">
        <pc:chgData name="우진" userId="9582adb9-1cfb-4bfc-ba4a-ef961b8e73d6" providerId="ADAL" clId="{94E190F0-1DC4-4699-8012-E4B143ED841D}" dt="2021-10-27T00:39:29.312" v="20"/>
        <pc:sldMkLst>
          <pc:docMk/>
          <pc:sldMk cId="1991869254" sldId="377"/>
        </pc:sldMkLst>
      </pc:sldChg>
      <pc:sldChg chg="modNotesTx">
        <pc:chgData name="우진" userId="9582adb9-1cfb-4bfc-ba4a-ef961b8e73d6" providerId="ADAL" clId="{94E190F0-1DC4-4699-8012-E4B143ED841D}" dt="2021-10-27T00:53:13.664" v="1641" actId="20577"/>
        <pc:sldMkLst>
          <pc:docMk/>
          <pc:sldMk cId="2640767177" sldId="378"/>
        </pc:sldMkLst>
      </pc:sldChg>
      <pc:sldChg chg="modNotesTx">
        <pc:chgData name="우진" userId="9582adb9-1cfb-4bfc-ba4a-ef961b8e73d6" providerId="ADAL" clId="{94E190F0-1DC4-4699-8012-E4B143ED841D}" dt="2021-10-27T00:55:16.237" v="1800" actId="20577"/>
        <pc:sldMkLst>
          <pc:docMk/>
          <pc:sldMk cId="3979013761" sldId="379"/>
        </pc:sldMkLst>
      </pc:sldChg>
      <pc:sldChg chg="modNotesTx">
        <pc:chgData name="우진" userId="9582adb9-1cfb-4bfc-ba4a-ef961b8e73d6" providerId="ADAL" clId="{94E190F0-1DC4-4699-8012-E4B143ED841D}" dt="2021-10-27T00:57:04.280" v="1819" actId="20577"/>
        <pc:sldMkLst>
          <pc:docMk/>
          <pc:sldMk cId="4282792923" sldId="380"/>
        </pc:sldMkLst>
      </pc:sldChg>
      <pc:sldChg chg="modNotesTx">
        <pc:chgData name="우진" userId="9582adb9-1cfb-4bfc-ba4a-ef961b8e73d6" providerId="ADAL" clId="{94E190F0-1DC4-4699-8012-E4B143ED841D}" dt="2021-10-27T00:59:07.381" v="2174" actId="5793"/>
        <pc:sldMkLst>
          <pc:docMk/>
          <pc:sldMk cId="418895818" sldId="381"/>
        </pc:sldMkLst>
      </pc:sldChg>
      <pc:sldChg chg="modNotesTx">
        <pc:chgData name="우진" userId="9582adb9-1cfb-4bfc-ba4a-ef961b8e73d6" providerId="ADAL" clId="{94E190F0-1DC4-4699-8012-E4B143ED841D}" dt="2021-10-27T00:44:58.557" v="453" actId="20577"/>
        <pc:sldMkLst>
          <pc:docMk/>
          <pc:sldMk cId="1646965808" sldId="389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833516271" sldId="391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809000910" sldId="392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77020924" sldId="393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922870768" sldId="395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1170009315" sldId="397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379621835" sldId="400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671298858" sldId="401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1085230444" sldId="402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398922555" sldId="403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160518475" sldId="404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099479691" sldId="405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214127318" sldId="406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1321963428" sldId="407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041705250" sldId="408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731666109" sldId="410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195269725" sldId="411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276679810" sldId="412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359045010" sldId="413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021422827" sldId="414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131004159" sldId="415"/>
        </pc:sldMkLst>
      </pc:sldChg>
      <pc:sldMasterChg chg="modSp mod">
        <pc:chgData name="우진" userId="9582adb9-1cfb-4bfc-ba4a-ef961b8e73d6" providerId="ADAL" clId="{94E190F0-1DC4-4699-8012-E4B143ED841D}" dt="2021-10-28T12:25:46.837" v="2204" actId="20577"/>
        <pc:sldMasterMkLst>
          <pc:docMk/>
          <pc:sldMasterMk cId="0" sldId="2147483806"/>
        </pc:sldMasterMkLst>
        <pc:spChg chg="mod">
          <ac:chgData name="우진" userId="9582adb9-1cfb-4bfc-ba4a-ef961b8e73d6" providerId="ADAL" clId="{94E190F0-1DC4-4699-8012-E4B143ED841D}" dt="2021-10-28T12:25:46.837" v="2204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14EBA2E4-D05B-42E2-AE57-3A394FB4E3F4}"/>
    <pc:docChg chg="modSld">
      <pc:chgData name="우진" userId="9582adb9-1cfb-4bfc-ba4a-ef961b8e73d6" providerId="ADAL" clId="{14EBA2E4-D05B-42E2-AE57-3A394FB4E3F4}" dt="2020-07-22T14:20:23.965" v="380" actId="20577"/>
      <pc:docMkLst>
        <pc:docMk/>
      </pc:docMkLst>
      <pc:sldChg chg="addSp modSp mod">
        <pc:chgData name="우진" userId="9582adb9-1cfb-4bfc-ba4a-ef961b8e73d6" providerId="ADAL" clId="{14EBA2E4-D05B-42E2-AE57-3A394FB4E3F4}" dt="2020-07-22T14:20:23.965" v="380" actId="20577"/>
        <pc:sldMkLst>
          <pc:docMk/>
          <pc:sldMk cId="1837401611" sldId="354"/>
        </pc:sldMkLst>
        <pc:spChg chg="mod">
          <ac:chgData name="우진" userId="9582adb9-1cfb-4bfc-ba4a-ef961b8e73d6" providerId="ADAL" clId="{14EBA2E4-D05B-42E2-AE57-3A394FB4E3F4}" dt="2020-07-22T14:20:23.965" v="380" actId="20577"/>
          <ac:spMkLst>
            <pc:docMk/>
            <pc:sldMk cId="1837401611" sldId="354"/>
            <ac:spMk id="8" creationId="{05C75034-8643-440A-A62F-1F002C609528}"/>
          </ac:spMkLst>
        </pc:spChg>
        <pc:picChg chg="add mod">
          <ac:chgData name="우진" userId="9582adb9-1cfb-4bfc-ba4a-ef961b8e73d6" providerId="ADAL" clId="{14EBA2E4-D05B-42E2-AE57-3A394FB4E3F4}" dt="2020-07-22T14:19:55.331" v="303" actId="1076"/>
          <ac:picMkLst>
            <pc:docMk/>
            <pc:sldMk cId="1837401611" sldId="354"/>
            <ac:picMk id="3" creationId="{281D3C74-29F7-407A-ADD9-7E47001DC2A7}"/>
          </ac:picMkLst>
        </pc:picChg>
      </pc:sldChg>
    </pc:docChg>
  </pc:docChgLst>
  <pc:docChgLst>
    <pc:chgData name="우진" userId="9582adb9-1cfb-4bfc-ba4a-ef961b8e73d6" providerId="ADAL" clId="{7D0A7DAB-1DEA-441A-AA6F-94A3AE0D36F2}"/>
    <pc:docChg chg="undo redo custSel addSld delSld modSld">
      <pc:chgData name="우진" userId="9582adb9-1cfb-4bfc-ba4a-ef961b8e73d6" providerId="ADAL" clId="{7D0A7DAB-1DEA-441A-AA6F-94A3AE0D36F2}" dt="2022-02-10T14:59:20.152" v="1884" actId="1582"/>
      <pc:docMkLst>
        <pc:docMk/>
      </pc:docMkLst>
      <pc:sldChg chg="modSp mod modNotesTx">
        <pc:chgData name="우진" userId="9582adb9-1cfb-4bfc-ba4a-ef961b8e73d6" providerId="ADAL" clId="{7D0A7DAB-1DEA-441A-AA6F-94A3AE0D36F2}" dt="2022-02-03T09:11:12.089" v="561" actId="6549"/>
        <pc:sldMkLst>
          <pc:docMk/>
          <pc:sldMk cId="0" sldId="257"/>
        </pc:sldMkLst>
        <pc:spChg chg="mod">
          <ac:chgData name="우진" userId="9582adb9-1cfb-4bfc-ba4a-ef961b8e73d6" providerId="ADAL" clId="{7D0A7DAB-1DEA-441A-AA6F-94A3AE0D36F2}" dt="2022-02-02T13:55:53.147" v="43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7D0A7DAB-1DEA-441A-AA6F-94A3AE0D36F2}" dt="2022-02-02T13:56:00.143" v="49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 mod">
        <pc:chgData name="우진" userId="9582adb9-1cfb-4bfc-ba4a-ef961b8e73d6" providerId="ADAL" clId="{7D0A7DAB-1DEA-441A-AA6F-94A3AE0D36F2}" dt="2022-02-02T13:56:07.554" v="50"/>
        <pc:sldMkLst>
          <pc:docMk/>
          <pc:sldMk cId="496522495" sldId="280"/>
        </pc:sldMkLst>
        <pc:spChg chg="mod">
          <ac:chgData name="우진" userId="9582adb9-1cfb-4bfc-ba4a-ef961b8e73d6" providerId="ADAL" clId="{7D0A7DAB-1DEA-441A-AA6F-94A3AE0D36F2}" dt="2022-02-02T13:56:07.554" v="50"/>
          <ac:spMkLst>
            <pc:docMk/>
            <pc:sldMk cId="496522495" sldId="280"/>
            <ac:spMk id="6" creationId="{00000000-0000-0000-0000-000000000000}"/>
          </ac:spMkLst>
        </pc:spChg>
      </pc:sldChg>
      <pc:sldChg chg="del">
        <pc:chgData name="우진" userId="9582adb9-1cfb-4bfc-ba4a-ef961b8e73d6" providerId="ADAL" clId="{7D0A7DAB-1DEA-441A-AA6F-94A3AE0D36F2}" dt="2022-02-03T09:10:56.890" v="551" actId="47"/>
        <pc:sldMkLst>
          <pc:docMk/>
          <pc:sldMk cId="660916788" sldId="350"/>
        </pc:sldMkLst>
      </pc:sldChg>
      <pc:sldChg chg="addSp delSp modSp mod">
        <pc:chgData name="우진" userId="9582adb9-1cfb-4bfc-ba4a-ef961b8e73d6" providerId="ADAL" clId="{7D0A7DAB-1DEA-441A-AA6F-94A3AE0D36F2}" dt="2022-02-03T09:18:07.921" v="643" actId="20577"/>
        <pc:sldMkLst>
          <pc:docMk/>
          <pc:sldMk cId="4180854631" sldId="390"/>
        </pc:sldMkLst>
        <pc:spChg chg="mod">
          <ac:chgData name="우진" userId="9582adb9-1cfb-4bfc-ba4a-ef961b8e73d6" providerId="ADAL" clId="{7D0A7DAB-1DEA-441A-AA6F-94A3AE0D36F2}" dt="2022-02-03T09:18:07.921" v="643" actId="20577"/>
          <ac:spMkLst>
            <pc:docMk/>
            <pc:sldMk cId="4180854631" sldId="390"/>
            <ac:spMk id="2" creationId="{00000000-0000-0000-0000-000000000000}"/>
          </ac:spMkLst>
        </pc:spChg>
        <pc:spChg chg="mod">
          <ac:chgData name="우진" userId="9582adb9-1cfb-4bfc-ba4a-ef961b8e73d6" providerId="ADAL" clId="{7D0A7DAB-1DEA-441A-AA6F-94A3AE0D36F2}" dt="2022-02-03T09:10:33.170" v="545" actId="20577"/>
          <ac:spMkLst>
            <pc:docMk/>
            <pc:sldMk cId="4180854631" sldId="390"/>
            <ac:spMk id="8" creationId="{05C75034-8643-440A-A62F-1F002C609528}"/>
          </ac:spMkLst>
        </pc:spChg>
        <pc:picChg chg="del">
          <ac:chgData name="우진" userId="9582adb9-1cfb-4bfc-ba4a-ef961b8e73d6" providerId="ADAL" clId="{7D0A7DAB-1DEA-441A-AA6F-94A3AE0D36F2}" dt="2022-02-03T08:30:07.072" v="95" actId="478"/>
          <ac:picMkLst>
            <pc:docMk/>
            <pc:sldMk cId="4180854631" sldId="390"/>
            <ac:picMk id="4" creationId="{1DEC1CB5-2932-4F1D-B2CF-81DFFF80F647}"/>
          </ac:picMkLst>
        </pc:picChg>
        <pc:picChg chg="add del">
          <ac:chgData name="우진" userId="9582adb9-1cfb-4bfc-ba4a-ef961b8e73d6" providerId="ADAL" clId="{7D0A7DAB-1DEA-441A-AA6F-94A3AE0D36F2}" dt="2022-02-03T09:09:46.607" v="525" actId="22"/>
          <ac:picMkLst>
            <pc:docMk/>
            <pc:sldMk cId="4180854631" sldId="390"/>
            <ac:picMk id="5" creationId="{5E7B806E-5DEB-4B49-A7C6-41F235C20D80}"/>
          </ac:picMkLst>
        </pc:picChg>
        <pc:picChg chg="add mod">
          <ac:chgData name="우진" userId="9582adb9-1cfb-4bfc-ba4a-ef961b8e73d6" providerId="ADAL" clId="{7D0A7DAB-1DEA-441A-AA6F-94A3AE0D36F2}" dt="2022-02-03T09:10:44.076" v="549" actId="1076"/>
          <ac:picMkLst>
            <pc:docMk/>
            <pc:sldMk cId="4180854631" sldId="390"/>
            <ac:picMk id="7" creationId="{92DE9AE5-B597-46AD-A549-EA99E46E4D36}"/>
          </ac:picMkLst>
        </pc:picChg>
        <pc:picChg chg="add mod">
          <ac:chgData name="우진" userId="9582adb9-1cfb-4bfc-ba4a-ef961b8e73d6" providerId="ADAL" clId="{7D0A7DAB-1DEA-441A-AA6F-94A3AE0D36F2}" dt="2022-02-03T09:10:48.052" v="550" actId="1076"/>
          <ac:picMkLst>
            <pc:docMk/>
            <pc:sldMk cId="4180854631" sldId="390"/>
            <ac:picMk id="10" creationId="{01443F77-2E47-4026-8479-A161985B2076}"/>
          </ac:picMkLst>
        </pc:picChg>
      </pc:sldChg>
      <pc:sldChg chg="del">
        <pc:chgData name="우진" userId="9582adb9-1cfb-4bfc-ba4a-ef961b8e73d6" providerId="ADAL" clId="{7D0A7DAB-1DEA-441A-AA6F-94A3AE0D36F2}" dt="2022-02-03T09:10:57.542" v="552" actId="47"/>
        <pc:sldMkLst>
          <pc:docMk/>
          <pc:sldMk cId="1505419730" sldId="391"/>
        </pc:sldMkLst>
      </pc:sldChg>
      <pc:sldChg chg="del">
        <pc:chgData name="우진" userId="9582adb9-1cfb-4bfc-ba4a-ef961b8e73d6" providerId="ADAL" clId="{7D0A7DAB-1DEA-441A-AA6F-94A3AE0D36F2}" dt="2022-02-03T09:10:58.267" v="553" actId="47"/>
        <pc:sldMkLst>
          <pc:docMk/>
          <pc:sldMk cId="39780517" sldId="393"/>
        </pc:sldMkLst>
      </pc:sldChg>
      <pc:sldChg chg="del">
        <pc:chgData name="우진" userId="9582adb9-1cfb-4bfc-ba4a-ef961b8e73d6" providerId="ADAL" clId="{7D0A7DAB-1DEA-441A-AA6F-94A3AE0D36F2}" dt="2022-02-03T09:11:00.035" v="556" actId="47"/>
        <pc:sldMkLst>
          <pc:docMk/>
          <pc:sldMk cId="171397422" sldId="394"/>
        </pc:sldMkLst>
      </pc:sldChg>
      <pc:sldChg chg="del">
        <pc:chgData name="우진" userId="9582adb9-1cfb-4bfc-ba4a-ef961b8e73d6" providerId="ADAL" clId="{7D0A7DAB-1DEA-441A-AA6F-94A3AE0D36F2}" dt="2022-02-03T09:10:58.856" v="554" actId="47"/>
        <pc:sldMkLst>
          <pc:docMk/>
          <pc:sldMk cId="1509572378" sldId="395"/>
        </pc:sldMkLst>
      </pc:sldChg>
      <pc:sldChg chg="del">
        <pc:chgData name="우진" userId="9582adb9-1cfb-4bfc-ba4a-ef961b8e73d6" providerId="ADAL" clId="{7D0A7DAB-1DEA-441A-AA6F-94A3AE0D36F2}" dt="2022-02-03T09:10:59.439" v="555" actId="47"/>
        <pc:sldMkLst>
          <pc:docMk/>
          <pc:sldMk cId="2796672194" sldId="396"/>
        </pc:sldMkLst>
      </pc:sldChg>
      <pc:sldChg chg="del">
        <pc:chgData name="우진" userId="9582adb9-1cfb-4bfc-ba4a-ef961b8e73d6" providerId="ADAL" clId="{7D0A7DAB-1DEA-441A-AA6F-94A3AE0D36F2}" dt="2022-02-03T09:11:01.223" v="558" actId="47"/>
        <pc:sldMkLst>
          <pc:docMk/>
          <pc:sldMk cId="666682485" sldId="397"/>
        </pc:sldMkLst>
      </pc:sldChg>
      <pc:sldChg chg="del">
        <pc:chgData name="우진" userId="9582adb9-1cfb-4bfc-ba4a-ef961b8e73d6" providerId="ADAL" clId="{7D0A7DAB-1DEA-441A-AA6F-94A3AE0D36F2}" dt="2022-02-03T09:11:01.900" v="559" actId="47"/>
        <pc:sldMkLst>
          <pc:docMk/>
          <pc:sldMk cId="523398305" sldId="398"/>
        </pc:sldMkLst>
      </pc:sldChg>
      <pc:sldChg chg="modSp mod modNotesTx">
        <pc:chgData name="우진" userId="9582adb9-1cfb-4bfc-ba4a-ef961b8e73d6" providerId="ADAL" clId="{7D0A7DAB-1DEA-441A-AA6F-94A3AE0D36F2}" dt="2022-02-10T14:58:31.399" v="1875" actId="20577"/>
        <pc:sldMkLst>
          <pc:docMk/>
          <pc:sldMk cId="3981998179" sldId="399"/>
        </pc:sldMkLst>
        <pc:spChg chg="mod">
          <ac:chgData name="우진" userId="9582adb9-1cfb-4bfc-ba4a-ef961b8e73d6" providerId="ADAL" clId="{7D0A7DAB-1DEA-441A-AA6F-94A3AE0D36F2}" dt="2022-02-10T14:58:31.399" v="1875" actId="20577"/>
          <ac:spMkLst>
            <pc:docMk/>
            <pc:sldMk cId="3981998179" sldId="399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7D0A7DAB-1DEA-441A-AA6F-94A3AE0D36F2}" dt="2022-02-03T09:11:00.655" v="557" actId="47"/>
        <pc:sldMkLst>
          <pc:docMk/>
          <pc:sldMk cId="385882670" sldId="400"/>
        </pc:sldMkLst>
      </pc:sldChg>
      <pc:sldChg chg="addSp delSp modSp add mod">
        <pc:chgData name="우진" userId="9582adb9-1cfb-4bfc-ba4a-ef961b8e73d6" providerId="ADAL" clId="{7D0A7DAB-1DEA-441A-AA6F-94A3AE0D36F2}" dt="2022-02-10T14:29:52.545" v="1751" actId="20577"/>
        <pc:sldMkLst>
          <pc:docMk/>
          <pc:sldMk cId="1660495514" sldId="400"/>
        </pc:sldMkLst>
        <pc:spChg chg="mod">
          <ac:chgData name="우진" userId="9582adb9-1cfb-4bfc-ba4a-ef961b8e73d6" providerId="ADAL" clId="{7D0A7DAB-1DEA-441A-AA6F-94A3AE0D36F2}" dt="2022-02-03T09:18:12.454" v="648" actId="20577"/>
          <ac:spMkLst>
            <pc:docMk/>
            <pc:sldMk cId="1660495514" sldId="400"/>
            <ac:spMk id="2" creationId="{00000000-0000-0000-0000-000000000000}"/>
          </ac:spMkLst>
        </pc:spChg>
        <pc:spChg chg="mod">
          <ac:chgData name="우진" userId="9582adb9-1cfb-4bfc-ba4a-ef961b8e73d6" providerId="ADAL" clId="{7D0A7DAB-1DEA-441A-AA6F-94A3AE0D36F2}" dt="2022-02-10T14:29:52.545" v="1751" actId="20577"/>
          <ac:spMkLst>
            <pc:docMk/>
            <pc:sldMk cId="1660495514" sldId="400"/>
            <ac:spMk id="8" creationId="{05C75034-8643-440A-A62F-1F002C609528}"/>
          </ac:spMkLst>
        </pc:spChg>
        <pc:picChg chg="add mod">
          <ac:chgData name="우진" userId="9582adb9-1cfb-4bfc-ba4a-ef961b8e73d6" providerId="ADAL" clId="{7D0A7DAB-1DEA-441A-AA6F-94A3AE0D36F2}" dt="2022-02-10T03:22:27.961" v="1682" actId="1076"/>
          <ac:picMkLst>
            <pc:docMk/>
            <pc:sldMk cId="1660495514" sldId="400"/>
            <ac:picMk id="4" creationId="{FDE0DA65-FBBE-4030-B41B-3179AF5502E6}"/>
          </ac:picMkLst>
        </pc:picChg>
        <pc:picChg chg="add mod">
          <ac:chgData name="우진" userId="9582adb9-1cfb-4bfc-ba4a-ef961b8e73d6" providerId="ADAL" clId="{7D0A7DAB-1DEA-441A-AA6F-94A3AE0D36F2}" dt="2022-02-10T03:22:29.866" v="1683" actId="1076"/>
          <ac:picMkLst>
            <pc:docMk/>
            <pc:sldMk cId="1660495514" sldId="400"/>
            <ac:picMk id="6" creationId="{8EF5F8AB-C640-4F97-9AB5-25609907FBEB}"/>
          </ac:picMkLst>
        </pc:picChg>
        <pc:picChg chg="add mod">
          <ac:chgData name="우진" userId="9582adb9-1cfb-4bfc-ba4a-ef961b8e73d6" providerId="ADAL" clId="{7D0A7DAB-1DEA-441A-AA6F-94A3AE0D36F2}" dt="2022-02-10T03:23:58.954" v="1699" actId="208"/>
          <ac:picMkLst>
            <pc:docMk/>
            <pc:sldMk cId="1660495514" sldId="400"/>
            <ac:picMk id="7" creationId="{60A2CFB9-73DC-4906-89C5-CA93CAF6668C}"/>
          </ac:picMkLst>
        </pc:picChg>
        <pc:picChg chg="del">
          <ac:chgData name="우진" userId="9582adb9-1cfb-4bfc-ba4a-ef961b8e73d6" providerId="ADAL" clId="{7D0A7DAB-1DEA-441A-AA6F-94A3AE0D36F2}" dt="2022-02-03T09:11:25.231" v="564" actId="478"/>
          <ac:picMkLst>
            <pc:docMk/>
            <pc:sldMk cId="1660495514" sldId="400"/>
            <ac:picMk id="7" creationId="{92DE9AE5-B597-46AD-A549-EA99E46E4D36}"/>
          </ac:picMkLst>
        </pc:picChg>
        <pc:picChg chg="del">
          <ac:chgData name="우진" userId="9582adb9-1cfb-4bfc-ba4a-ef961b8e73d6" providerId="ADAL" clId="{7D0A7DAB-1DEA-441A-AA6F-94A3AE0D36F2}" dt="2022-02-03T09:11:24.870" v="563" actId="478"/>
          <ac:picMkLst>
            <pc:docMk/>
            <pc:sldMk cId="1660495514" sldId="400"/>
            <ac:picMk id="10" creationId="{01443F77-2E47-4026-8479-A161985B2076}"/>
          </ac:picMkLst>
        </pc:picChg>
      </pc:sldChg>
      <pc:sldChg chg="addSp delSp modSp add mod">
        <pc:chgData name="우진" userId="9582adb9-1cfb-4bfc-ba4a-ef961b8e73d6" providerId="ADAL" clId="{7D0A7DAB-1DEA-441A-AA6F-94A3AE0D36F2}" dt="2022-02-03T09:21:17.741" v="690" actId="478"/>
        <pc:sldMkLst>
          <pc:docMk/>
          <pc:sldMk cId="1860697012" sldId="401"/>
        </pc:sldMkLst>
        <pc:spChg chg="mod">
          <ac:chgData name="우진" userId="9582adb9-1cfb-4bfc-ba4a-ef961b8e73d6" providerId="ADAL" clId="{7D0A7DAB-1DEA-441A-AA6F-94A3AE0D36F2}" dt="2022-02-03T09:18:23.764" v="676" actId="20577"/>
          <ac:spMkLst>
            <pc:docMk/>
            <pc:sldMk cId="1860697012" sldId="401"/>
            <ac:spMk id="2" creationId="{00000000-0000-0000-0000-000000000000}"/>
          </ac:spMkLst>
        </pc:spChg>
        <pc:spChg chg="add mod">
          <ac:chgData name="우진" userId="9582adb9-1cfb-4bfc-ba4a-ef961b8e73d6" providerId="ADAL" clId="{7D0A7DAB-1DEA-441A-AA6F-94A3AE0D36F2}" dt="2022-02-03T09:20:05.280" v="687" actId="1582"/>
          <ac:spMkLst>
            <pc:docMk/>
            <pc:sldMk cId="1860697012" sldId="401"/>
            <ac:spMk id="7" creationId="{5AB873B8-759F-4FBB-A4EE-6585F10E7614}"/>
          </ac:spMkLst>
        </pc:spChg>
        <pc:spChg chg="mod">
          <ac:chgData name="우진" userId="9582adb9-1cfb-4bfc-ba4a-ef961b8e73d6" providerId="ADAL" clId="{7D0A7DAB-1DEA-441A-AA6F-94A3AE0D36F2}" dt="2022-02-03T09:18:27.774" v="679" actId="20577"/>
          <ac:spMkLst>
            <pc:docMk/>
            <pc:sldMk cId="1860697012" sldId="401"/>
            <ac:spMk id="8" creationId="{05C75034-8643-440A-A62F-1F002C609528}"/>
          </ac:spMkLst>
        </pc:spChg>
        <pc:picChg chg="del">
          <ac:chgData name="우진" userId="9582adb9-1cfb-4bfc-ba4a-ef961b8e73d6" providerId="ADAL" clId="{7D0A7DAB-1DEA-441A-AA6F-94A3AE0D36F2}" dt="2022-02-03T09:18:25.669" v="677" actId="478"/>
          <ac:picMkLst>
            <pc:docMk/>
            <pc:sldMk cId="1860697012" sldId="401"/>
            <ac:picMk id="4" creationId="{FDE0DA65-FBBE-4030-B41B-3179AF5502E6}"/>
          </ac:picMkLst>
        </pc:picChg>
        <pc:picChg chg="add mod">
          <ac:chgData name="우진" userId="9582adb9-1cfb-4bfc-ba4a-ef961b8e73d6" providerId="ADAL" clId="{7D0A7DAB-1DEA-441A-AA6F-94A3AE0D36F2}" dt="2022-02-03T09:19:46.039" v="684" actId="1076"/>
          <ac:picMkLst>
            <pc:docMk/>
            <pc:sldMk cId="1860697012" sldId="401"/>
            <ac:picMk id="5" creationId="{7C15FEDC-33EE-48E6-91C7-612D80A62DC5}"/>
          </ac:picMkLst>
        </pc:picChg>
        <pc:picChg chg="del">
          <ac:chgData name="우진" userId="9582adb9-1cfb-4bfc-ba4a-ef961b8e73d6" providerId="ADAL" clId="{7D0A7DAB-1DEA-441A-AA6F-94A3AE0D36F2}" dt="2022-02-03T09:18:25.967" v="678" actId="478"/>
          <ac:picMkLst>
            <pc:docMk/>
            <pc:sldMk cId="1860697012" sldId="401"/>
            <ac:picMk id="6" creationId="{8EF5F8AB-C640-4F97-9AB5-25609907FBEB}"/>
          </ac:picMkLst>
        </pc:picChg>
        <pc:picChg chg="add del">
          <ac:chgData name="우진" userId="9582adb9-1cfb-4bfc-ba4a-ef961b8e73d6" providerId="ADAL" clId="{7D0A7DAB-1DEA-441A-AA6F-94A3AE0D36F2}" dt="2022-02-03T09:21:17.741" v="690" actId="478"/>
          <ac:picMkLst>
            <pc:docMk/>
            <pc:sldMk cId="1860697012" sldId="401"/>
            <ac:picMk id="10" creationId="{BA9DF491-1185-4E8D-BAD2-0CCAC4EFFFED}"/>
          </ac:picMkLst>
        </pc:picChg>
      </pc:sldChg>
      <pc:sldChg chg="addSp delSp modSp add mod">
        <pc:chgData name="우진" userId="9582adb9-1cfb-4bfc-ba4a-ef961b8e73d6" providerId="ADAL" clId="{7D0A7DAB-1DEA-441A-AA6F-94A3AE0D36F2}" dt="2022-02-10T14:59:20.152" v="1884" actId="1582"/>
        <pc:sldMkLst>
          <pc:docMk/>
          <pc:sldMk cId="741741370" sldId="402"/>
        </pc:sldMkLst>
        <pc:spChg chg="add mod">
          <ac:chgData name="우진" userId="9582adb9-1cfb-4bfc-ba4a-ef961b8e73d6" providerId="ADAL" clId="{7D0A7DAB-1DEA-441A-AA6F-94A3AE0D36F2}" dt="2022-02-10T14:38:16.589" v="1852" actId="164"/>
          <ac:spMkLst>
            <pc:docMk/>
            <pc:sldMk cId="741741370" sldId="402"/>
            <ac:spMk id="3" creationId="{7FAC0652-D106-4C60-8E18-B2C708DA93C3}"/>
          </ac:spMkLst>
        </pc:spChg>
        <pc:spChg chg="del">
          <ac:chgData name="우진" userId="9582adb9-1cfb-4bfc-ba4a-ef961b8e73d6" providerId="ADAL" clId="{7D0A7DAB-1DEA-441A-AA6F-94A3AE0D36F2}" dt="2022-02-03T09:21:21.457" v="693" actId="478"/>
          <ac:spMkLst>
            <pc:docMk/>
            <pc:sldMk cId="741741370" sldId="402"/>
            <ac:spMk id="7" creationId="{5AB873B8-759F-4FBB-A4EE-6585F10E7614}"/>
          </ac:spMkLst>
        </pc:spChg>
        <pc:spChg chg="add mod">
          <ac:chgData name="우진" userId="9582adb9-1cfb-4bfc-ba4a-ef961b8e73d6" providerId="ADAL" clId="{7D0A7DAB-1DEA-441A-AA6F-94A3AE0D36F2}" dt="2022-02-10T14:38:16.589" v="1852" actId="164"/>
          <ac:spMkLst>
            <pc:docMk/>
            <pc:sldMk cId="741741370" sldId="402"/>
            <ac:spMk id="9" creationId="{ABAE2DA5-C904-4ED0-B01C-3B4D100D79CD}"/>
          </ac:spMkLst>
        </pc:spChg>
        <pc:spChg chg="add mod">
          <ac:chgData name="우진" userId="9582adb9-1cfb-4bfc-ba4a-ef961b8e73d6" providerId="ADAL" clId="{7D0A7DAB-1DEA-441A-AA6F-94A3AE0D36F2}" dt="2022-02-10T14:59:04.013" v="1880" actId="14100"/>
          <ac:spMkLst>
            <pc:docMk/>
            <pc:sldMk cId="741741370" sldId="402"/>
            <ac:spMk id="11" creationId="{2C9ED315-2A08-44FE-A446-01C52E76073A}"/>
          </ac:spMkLst>
        </pc:spChg>
        <pc:spChg chg="add mod">
          <ac:chgData name="우진" userId="9582adb9-1cfb-4bfc-ba4a-ef961b8e73d6" providerId="ADAL" clId="{7D0A7DAB-1DEA-441A-AA6F-94A3AE0D36F2}" dt="2022-02-10T14:38:16.589" v="1852" actId="164"/>
          <ac:spMkLst>
            <pc:docMk/>
            <pc:sldMk cId="741741370" sldId="402"/>
            <ac:spMk id="15" creationId="{E9ABDCE6-CD65-43FA-8FF5-4DF5F3D325BF}"/>
          </ac:spMkLst>
        </pc:spChg>
        <pc:grpChg chg="add mod">
          <ac:chgData name="우진" userId="9582adb9-1cfb-4bfc-ba4a-ef961b8e73d6" providerId="ADAL" clId="{7D0A7DAB-1DEA-441A-AA6F-94A3AE0D36F2}" dt="2022-02-10T14:58:56.623" v="1878" actId="1076"/>
          <ac:grpSpMkLst>
            <pc:docMk/>
            <pc:sldMk cId="741741370" sldId="402"/>
            <ac:grpSpMk id="6" creationId="{25BF7AB8-EC3F-4F2A-B6BA-26958B25B1A6}"/>
          </ac:grpSpMkLst>
        </pc:grpChg>
        <pc:picChg chg="add mod">
          <ac:chgData name="우진" userId="9582adb9-1cfb-4bfc-ba4a-ef961b8e73d6" providerId="ADAL" clId="{7D0A7DAB-1DEA-441A-AA6F-94A3AE0D36F2}" dt="2022-02-10T14:38:30.643" v="1872" actId="208"/>
          <ac:picMkLst>
            <pc:docMk/>
            <pc:sldMk cId="741741370" sldId="402"/>
            <ac:picMk id="5" creationId="{14B8852E-C5AC-46B7-A546-A0004D712A4E}"/>
          </ac:picMkLst>
        </pc:picChg>
        <pc:picChg chg="del">
          <ac:chgData name="우진" userId="9582adb9-1cfb-4bfc-ba4a-ef961b8e73d6" providerId="ADAL" clId="{7D0A7DAB-1DEA-441A-AA6F-94A3AE0D36F2}" dt="2022-02-03T09:21:20.698" v="692" actId="478"/>
          <ac:picMkLst>
            <pc:docMk/>
            <pc:sldMk cId="741741370" sldId="402"/>
            <ac:picMk id="5" creationId="{7C15FEDC-33EE-48E6-91C7-612D80A62DC5}"/>
          </ac:picMkLst>
        </pc:picChg>
        <pc:picChg chg="add del mod">
          <ac:chgData name="우진" userId="9582adb9-1cfb-4bfc-ba4a-ef961b8e73d6" providerId="ADAL" clId="{7D0A7DAB-1DEA-441A-AA6F-94A3AE0D36F2}" dt="2022-02-03T13:58:57.244" v="1555" actId="478"/>
          <ac:picMkLst>
            <pc:docMk/>
            <pc:sldMk cId="741741370" sldId="402"/>
            <ac:picMk id="6" creationId="{FD99D261-4A03-4054-BC36-8232640203E5}"/>
          </ac:picMkLst>
        </pc:picChg>
        <pc:picChg chg="mod">
          <ac:chgData name="우진" userId="9582adb9-1cfb-4bfc-ba4a-ef961b8e73d6" providerId="ADAL" clId="{7D0A7DAB-1DEA-441A-AA6F-94A3AE0D36F2}" dt="2022-02-10T14:38:16.589" v="1852" actId="164"/>
          <ac:picMkLst>
            <pc:docMk/>
            <pc:sldMk cId="741741370" sldId="402"/>
            <ac:picMk id="10" creationId="{BA9DF491-1185-4E8D-BAD2-0CCAC4EFFFED}"/>
          </ac:picMkLst>
        </pc:picChg>
        <pc:picChg chg="add del mod">
          <ac:chgData name="우진" userId="9582adb9-1cfb-4bfc-ba4a-ef961b8e73d6" providerId="ADAL" clId="{7D0A7DAB-1DEA-441A-AA6F-94A3AE0D36F2}" dt="2022-02-03T13:58:57.759" v="1556" actId="478"/>
          <ac:picMkLst>
            <pc:docMk/>
            <pc:sldMk cId="741741370" sldId="402"/>
            <ac:picMk id="12" creationId="{F0C8DFBA-5DE8-4815-A990-5D820314EEEF}"/>
          </ac:picMkLst>
        </pc:picChg>
        <pc:picChg chg="add del mod">
          <ac:chgData name="우진" userId="9582adb9-1cfb-4bfc-ba4a-ef961b8e73d6" providerId="ADAL" clId="{7D0A7DAB-1DEA-441A-AA6F-94A3AE0D36F2}" dt="2022-02-03T13:58:58.117" v="1557" actId="478"/>
          <ac:picMkLst>
            <pc:docMk/>
            <pc:sldMk cId="741741370" sldId="402"/>
            <ac:picMk id="14" creationId="{62A19F4B-8E4E-4138-B198-5B22A531D61E}"/>
          </ac:picMkLst>
        </pc:picChg>
        <pc:cxnChg chg="add mod">
          <ac:chgData name="우진" userId="9582adb9-1cfb-4bfc-ba4a-ef961b8e73d6" providerId="ADAL" clId="{7D0A7DAB-1DEA-441A-AA6F-94A3AE0D36F2}" dt="2022-02-10T14:59:20.152" v="1884" actId="1582"/>
          <ac:cxnSpMkLst>
            <pc:docMk/>
            <pc:sldMk cId="741741370" sldId="402"/>
            <ac:cxnSpMk id="12" creationId="{BA3C6D10-E4EF-404B-BB95-44B778A9DEB7}"/>
          </ac:cxnSpMkLst>
        </pc:cxnChg>
      </pc:sldChg>
      <pc:sldChg chg="addSp delSp modSp add mod">
        <pc:chgData name="우진" userId="9582adb9-1cfb-4bfc-ba4a-ef961b8e73d6" providerId="ADAL" clId="{7D0A7DAB-1DEA-441A-AA6F-94A3AE0D36F2}" dt="2022-02-03T11:35:43.727" v="818" actId="478"/>
        <pc:sldMkLst>
          <pc:docMk/>
          <pc:sldMk cId="3850859083" sldId="403"/>
        </pc:sldMkLst>
        <pc:spChg chg="mod">
          <ac:chgData name="우진" userId="9582adb9-1cfb-4bfc-ba4a-ef961b8e73d6" providerId="ADAL" clId="{7D0A7DAB-1DEA-441A-AA6F-94A3AE0D36F2}" dt="2022-02-03T11:32:14.040" v="766" actId="20577"/>
          <ac:spMkLst>
            <pc:docMk/>
            <pc:sldMk cId="3850859083" sldId="403"/>
            <ac:spMk id="2" creationId="{00000000-0000-0000-0000-000000000000}"/>
          </ac:spMkLst>
        </pc:spChg>
        <pc:spChg chg="add mod">
          <ac:chgData name="우진" userId="9582adb9-1cfb-4bfc-ba4a-ef961b8e73d6" providerId="ADAL" clId="{7D0A7DAB-1DEA-441A-AA6F-94A3AE0D36F2}" dt="2022-02-03T11:33:43.217" v="810" actId="1582"/>
          <ac:spMkLst>
            <pc:docMk/>
            <pc:sldMk cId="3850859083" sldId="403"/>
            <ac:spMk id="6" creationId="{98EC2C25-FFA8-4A02-AD7D-C4F494900234}"/>
          </ac:spMkLst>
        </pc:spChg>
        <pc:spChg chg="del">
          <ac:chgData name="우진" userId="9582adb9-1cfb-4bfc-ba4a-ef961b8e73d6" providerId="ADAL" clId="{7D0A7DAB-1DEA-441A-AA6F-94A3AE0D36F2}" dt="2022-02-03T11:31:59.114" v="733" actId="478"/>
          <ac:spMkLst>
            <pc:docMk/>
            <pc:sldMk cId="3850859083" sldId="403"/>
            <ac:spMk id="7" creationId="{5AB873B8-759F-4FBB-A4EE-6585F10E7614}"/>
          </ac:spMkLst>
        </pc:spChg>
        <pc:spChg chg="mod">
          <ac:chgData name="우진" userId="9582adb9-1cfb-4bfc-ba4a-ef961b8e73d6" providerId="ADAL" clId="{7D0A7DAB-1DEA-441A-AA6F-94A3AE0D36F2}" dt="2022-02-03T11:33:26.658" v="804" actId="20577"/>
          <ac:spMkLst>
            <pc:docMk/>
            <pc:sldMk cId="3850859083" sldId="403"/>
            <ac:spMk id="8" creationId="{05C75034-8643-440A-A62F-1F002C609528}"/>
          </ac:spMkLst>
        </pc:spChg>
        <pc:spChg chg="add mod">
          <ac:chgData name="우진" userId="9582adb9-1cfb-4bfc-ba4a-ef961b8e73d6" providerId="ADAL" clId="{7D0A7DAB-1DEA-441A-AA6F-94A3AE0D36F2}" dt="2022-02-03T11:33:50.913" v="813" actId="14100"/>
          <ac:spMkLst>
            <pc:docMk/>
            <pc:sldMk cId="3850859083" sldId="403"/>
            <ac:spMk id="9" creationId="{AAF36664-754E-43BE-8EA6-44B995578097}"/>
          </ac:spMkLst>
        </pc:spChg>
        <pc:spChg chg="add mod">
          <ac:chgData name="우진" userId="9582adb9-1cfb-4bfc-ba4a-ef961b8e73d6" providerId="ADAL" clId="{7D0A7DAB-1DEA-441A-AA6F-94A3AE0D36F2}" dt="2022-02-03T11:33:57.289" v="815" actId="1076"/>
          <ac:spMkLst>
            <pc:docMk/>
            <pc:sldMk cId="3850859083" sldId="403"/>
            <ac:spMk id="10" creationId="{2D35F3C2-0AF2-42D3-B872-4392F6912E6B}"/>
          </ac:spMkLst>
        </pc:spChg>
        <pc:spChg chg="add del">
          <ac:chgData name="우진" userId="9582adb9-1cfb-4bfc-ba4a-ef961b8e73d6" providerId="ADAL" clId="{7D0A7DAB-1DEA-441A-AA6F-94A3AE0D36F2}" dt="2022-02-03T11:35:43.727" v="818" actId="478"/>
          <ac:spMkLst>
            <pc:docMk/>
            <pc:sldMk cId="3850859083" sldId="403"/>
            <ac:spMk id="12" creationId="{F79F72E9-D433-4ACB-8179-EFC4054E7CFB}"/>
          </ac:spMkLst>
        </pc:spChg>
        <pc:picChg chg="add mod">
          <ac:chgData name="우진" userId="9582adb9-1cfb-4bfc-ba4a-ef961b8e73d6" providerId="ADAL" clId="{7D0A7DAB-1DEA-441A-AA6F-94A3AE0D36F2}" dt="2022-02-03T11:33:31.589" v="807" actId="14100"/>
          <ac:picMkLst>
            <pc:docMk/>
            <pc:sldMk cId="3850859083" sldId="403"/>
            <ac:picMk id="4" creationId="{908B605E-E909-4642-B5E7-3959F3D16B2E}"/>
          </ac:picMkLst>
        </pc:picChg>
        <pc:picChg chg="del">
          <ac:chgData name="우진" userId="9582adb9-1cfb-4bfc-ba4a-ef961b8e73d6" providerId="ADAL" clId="{7D0A7DAB-1DEA-441A-AA6F-94A3AE0D36F2}" dt="2022-02-03T11:31:58.232" v="732" actId="478"/>
          <ac:picMkLst>
            <pc:docMk/>
            <pc:sldMk cId="3850859083" sldId="403"/>
            <ac:picMk id="5" creationId="{7C15FEDC-33EE-48E6-91C7-612D80A62DC5}"/>
          </ac:picMkLst>
        </pc:picChg>
      </pc:sldChg>
      <pc:sldChg chg="addSp delSp modSp add mod">
        <pc:chgData name="우진" userId="9582adb9-1cfb-4bfc-ba4a-ef961b8e73d6" providerId="ADAL" clId="{7D0A7DAB-1DEA-441A-AA6F-94A3AE0D36F2}" dt="2022-02-03T11:42:00.264" v="925" actId="1076"/>
        <pc:sldMkLst>
          <pc:docMk/>
          <pc:sldMk cId="675004773" sldId="404"/>
        </pc:sldMkLst>
        <pc:spChg chg="mod">
          <ac:chgData name="우진" userId="9582adb9-1cfb-4bfc-ba4a-ef961b8e73d6" providerId="ADAL" clId="{7D0A7DAB-1DEA-441A-AA6F-94A3AE0D36F2}" dt="2022-02-03T11:37:48.335" v="829" actId="20577"/>
          <ac:spMkLst>
            <pc:docMk/>
            <pc:sldMk cId="675004773" sldId="404"/>
            <ac:spMk id="2" creationId="{00000000-0000-0000-0000-000000000000}"/>
          </ac:spMkLst>
        </pc:spChg>
        <pc:spChg chg="del">
          <ac:chgData name="우진" userId="9582adb9-1cfb-4bfc-ba4a-ef961b8e73d6" providerId="ADAL" clId="{7D0A7DAB-1DEA-441A-AA6F-94A3AE0D36F2}" dt="2022-02-03T11:35:50.215" v="822" actId="478"/>
          <ac:spMkLst>
            <pc:docMk/>
            <pc:sldMk cId="675004773" sldId="404"/>
            <ac:spMk id="6" creationId="{98EC2C25-FFA8-4A02-AD7D-C4F494900234}"/>
          </ac:spMkLst>
        </pc:spChg>
        <pc:spChg chg="mod">
          <ac:chgData name="우진" userId="9582adb9-1cfb-4bfc-ba4a-ef961b8e73d6" providerId="ADAL" clId="{7D0A7DAB-1DEA-441A-AA6F-94A3AE0D36F2}" dt="2022-02-03T11:40:30.922" v="892" actId="20577"/>
          <ac:spMkLst>
            <pc:docMk/>
            <pc:sldMk cId="675004773" sldId="404"/>
            <ac:spMk id="8" creationId="{05C75034-8643-440A-A62F-1F002C609528}"/>
          </ac:spMkLst>
        </pc:spChg>
        <pc:spChg chg="del">
          <ac:chgData name="우진" userId="9582adb9-1cfb-4bfc-ba4a-ef961b8e73d6" providerId="ADAL" clId="{7D0A7DAB-1DEA-441A-AA6F-94A3AE0D36F2}" dt="2022-02-03T11:35:50.215" v="822" actId="478"/>
          <ac:spMkLst>
            <pc:docMk/>
            <pc:sldMk cId="675004773" sldId="404"/>
            <ac:spMk id="9" creationId="{AAF36664-754E-43BE-8EA6-44B995578097}"/>
          </ac:spMkLst>
        </pc:spChg>
        <pc:spChg chg="del">
          <ac:chgData name="우진" userId="9582adb9-1cfb-4bfc-ba4a-ef961b8e73d6" providerId="ADAL" clId="{7D0A7DAB-1DEA-441A-AA6F-94A3AE0D36F2}" dt="2022-02-03T11:35:50.215" v="822" actId="478"/>
          <ac:spMkLst>
            <pc:docMk/>
            <pc:sldMk cId="675004773" sldId="404"/>
            <ac:spMk id="10" creationId="{2D35F3C2-0AF2-42D3-B872-4392F6912E6B}"/>
          </ac:spMkLst>
        </pc:spChg>
        <pc:spChg chg="del">
          <ac:chgData name="우진" userId="9582adb9-1cfb-4bfc-ba4a-ef961b8e73d6" providerId="ADAL" clId="{7D0A7DAB-1DEA-441A-AA6F-94A3AE0D36F2}" dt="2022-02-03T11:35:48.208" v="820" actId="478"/>
          <ac:spMkLst>
            <pc:docMk/>
            <pc:sldMk cId="675004773" sldId="404"/>
            <ac:spMk id="12" creationId="{F79F72E9-D433-4ACB-8179-EFC4054E7CFB}"/>
          </ac:spMkLst>
        </pc:spChg>
        <pc:spChg chg="add mod">
          <ac:chgData name="우진" userId="9582adb9-1cfb-4bfc-ba4a-ef961b8e73d6" providerId="ADAL" clId="{7D0A7DAB-1DEA-441A-AA6F-94A3AE0D36F2}" dt="2022-02-03T11:41:46.145" v="922" actId="164"/>
          <ac:spMkLst>
            <pc:docMk/>
            <pc:sldMk cId="675004773" sldId="404"/>
            <ac:spMk id="13" creationId="{0E1C7D02-121A-43C2-87D5-E095977A48F5}"/>
          </ac:spMkLst>
        </pc:spChg>
        <pc:grpChg chg="add mod">
          <ac:chgData name="우진" userId="9582adb9-1cfb-4bfc-ba4a-ef961b8e73d6" providerId="ADAL" clId="{7D0A7DAB-1DEA-441A-AA6F-94A3AE0D36F2}" dt="2022-02-03T11:41:47.379" v="923" actId="1076"/>
          <ac:grpSpMkLst>
            <pc:docMk/>
            <pc:sldMk cId="675004773" sldId="404"/>
            <ac:grpSpMk id="17" creationId="{DD48DC8E-ECA8-4989-B9F1-96D5A1EE34EA}"/>
          </ac:grpSpMkLst>
        </pc:grpChg>
        <pc:picChg chg="del">
          <ac:chgData name="우진" userId="9582adb9-1cfb-4bfc-ba4a-ef961b8e73d6" providerId="ADAL" clId="{7D0A7DAB-1DEA-441A-AA6F-94A3AE0D36F2}" dt="2022-02-03T11:35:48.706" v="821" actId="478"/>
          <ac:picMkLst>
            <pc:docMk/>
            <pc:sldMk cId="675004773" sldId="404"/>
            <ac:picMk id="4" creationId="{908B605E-E909-4642-B5E7-3959F3D16B2E}"/>
          </ac:picMkLst>
        </pc:picChg>
        <pc:picChg chg="add mod">
          <ac:chgData name="우진" userId="9582adb9-1cfb-4bfc-ba4a-ef961b8e73d6" providerId="ADAL" clId="{7D0A7DAB-1DEA-441A-AA6F-94A3AE0D36F2}" dt="2022-02-03T11:40:41.032" v="894" actId="1076"/>
          <ac:picMkLst>
            <pc:docMk/>
            <pc:sldMk cId="675004773" sldId="404"/>
            <ac:picMk id="5" creationId="{3DD52FF1-7AF5-45DD-B6D8-1EC028431C18}"/>
          </ac:picMkLst>
        </pc:picChg>
        <pc:picChg chg="add mod">
          <ac:chgData name="우진" userId="9582adb9-1cfb-4bfc-ba4a-ef961b8e73d6" providerId="ADAL" clId="{7D0A7DAB-1DEA-441A-AA6F-94A3AE0D36F2}" dt="2022-02-03T11:41:46.145" v="922" actId="164"/>
          <ac:picMkLst>
            <pc:docMk/>
            <pc:sldMk cId="675004773" sldId="404"/>
            <ac:picMk id="11" creationId="{D7689973-F85B-4634-8750-FACABEEEE66F}"/>
          </ac:picMkLst>
        </pc:picChg>
        <pc:picChg chg="add mod">
          <ac:chgData name="우진" userId="9582adb9-1cfb-4bfc-ba4a-ef961b8e73d6" providerId="ADAL" clId="{7D0A7DAB-1DEA-441A-AA6F-94A3AE0D36F2}" dt="2022-02-03T11:42:00.264" v="925" actId="1076"/>
          <ac:picMkLst>
            <pc:docMk/>
            <pc:sldMk cId="675004773" sldId="404"/>
            <ac:picMk id="19" creationId="{616763BA-C21A-4299-AB6C-BA01A9FF1AAE}"/>
          </ac:picMkLst>
        </pc:picChg>
        <pc:cxnChg chg="add mod">
          <ac:chgData name="우진" userId="9582adb9-1cfb-4bfc-ba4a-ef961b8e73d6" providerId="ADAL" clId="{7D0A7DAB-1DEA-441A-AA6F-94A3AE0D36F2}" dt="2022-02-03T11:41:46.145" v="922" actId="164"/>
          <ac:cxnSpMkLst>
            <pc:docMk/>
            <pc:sldMk cId="675004773" sldId="404"/>
            <ac:cxnSpMk id="15" creationId="{AA69AA9A-2E5F-40FB-AEF7-C50EB2711868}"/>
          </ac:cxnSpMkLst>
        </pc:cxnChg>
      </pc:sldChg>
      <pc:sldChg chg="addSp delSp modSp add mod">
        <pc:chgData name="우진" userId="9582adb9-1cfb-4bfc-ba4a-ef961b8e73d6" providerId="ADAL" clId="{7D0A7DAB-1DEA-441A-AA6F-94A3AE0D36F2}" dt="2022-02-03T11:58:00.533" v="1554" actId="1076"/>
        <pc:sldMkLst>
          <pc:docMk/>
          <pc:sldMk cId="867572383" sldId="405"/>
        </pc:sldMkLst>
        <pc:spChg chg="mod">
          <ac:chgData name="우진" userId="9582adb9-1cfb-4bfc-ba4a-ef961b8e73d6" providerId="ADAL" clId="{7D0A7DAB-1DEA-441A-AA6F-94A3AE0D36F2}" dt="2022-02-03T11:53:09.819" v="943" actId="14100"/>
          <ac:spMkLst>
            <pc:docMk/>
            <pc:sldMk cId="867572383" sldId="405"/>
            <ac:spMk id="2" creationId="{00000000-0000-0000-0000-000000000000}"/>
          </ac:spMkLst>
        </pc:spChg>
        <pc:spChg chg="mod">
          <ac:chgData name="우진" userId="9582adb9-1cfb-4bfc-ba4a-ef961b8e73d6" providerId="ADAL" clId="{7D0A7DAB-1DEA-441A-AA6F-94A3AE0D36F2}" dt="2022-02-03T11:57:56.043" v="1553"/>
          <ac:spMkLst>
            <pc:docMk/>
            <pc:sldMk cId="867572383" sldId="405"/>
            <ac:spMk id="8" creationId="{05C75034-8643-440A-A62F-1F002C609528}"/>
          </ac:spMkLst>
        </pc:spChg>
        <pc:grpChg chg="del">
          <ac:chgData name="우진" userId="9582adb9-1cfb-4bfc-ba4a-ef961b8e73d6" providerId="ADAL" clId="{7D0A7DAB-1DEA-441A-AA6F-94A3AE0D36F2}" dt="2022-02-03T11:54:15.108" v="944" actId="478"/>
          <ac:grpSpMkLst>
            <pc:docMk/>
            <pc:sldMk cId="867572383" sldId="405"/>
            <ac:grpSpMk id="17" creationId="{DD48DC8E-ECA8-4989-B9F1-96D5A1EE34EA}"/>
          </ac:grpSpMkLst>
        </pc:grpChg>
        <pc:picChg chg="add mod">
          <ac:chgData name="우진" userId="9582adb9-1cfb-4bfc-ba4a-ef961b8e73d6" providerId="ADAL" clId="{7D0A7DAB-1DEA-441A-AA6F-94A3AE0D36F2}" dt="2022-02-03T11:58:00.533" v="1554" actId="1076"/>
          <ac:picMkLst>
            <pc:docMk/>
            <pc:sldMk cId="867572383" sldId="405"/>
            <ac:picMk id="4" creationId="{94C388E3-298E-44A8-AEE7-32D78FEC54F9}"/>
          </ac:picMkLst>
        </pc:picChg>
        <pc:picChg chg="del">
          <ac:chgData name="우진" userId="9582adb9-1cfb-4bfc-ba4a-ef961b8e73d6" providerId="ADAL" clId="{7D0A7DAB-1DEA-441A-AA6F-94A3AE0D36F2}" dt="2022-02-03T11:54:15.992" v="946" actId="478"/>
          <ac:picMkLst>
            <pc:docMk/>
            <pc:sldMk cId="867572383" sldId="405"/>
            <ac:picMk id="5" creationId="{3DD52FF1-7AF5-45DD-B6D8-1EC028431C18}"/>
          </ac:picMkLst>
        </pc:picChg>
        <pc:picChg chg="del">
          <ac:chgData name="우진" userId="9582adb9-1cfb-4bfc-ba4a-ef961b8e73d6" providerId="ADAL" clId="{7D0A7DAB-1DEA-441A-AA6F-94A3AE0D36F2}" dt="2022-02-03T11:54:15.594" v="945" actId="478"/>
          <ac:picMkLst>
            <pc:docMk/>
            <pc:sldMk cId="867572383" sldId="405"/>
            <ac:picMk id="19" creationId="{616763BA-C21A-4299-AB6C-BA01A9FF1AAE}"/>
          </ac:picMkLst>
        </pc:picChg>
      </pc:sldChg>
      <pc:sldChg chg="delSp add del mod">
        <pc:chgData name="우진" userId="9582adb9-1cfb-4bfc-ba4a-ef961b8e73d6" providerId="ADAL" clId="{7D0A7DAB-1DEA-441A-AA6F-94A3AE0D36F2}" dt="2022-02-03T13:59:54.157" v="1570" actId="47"/>
        <pc:sldMkLst>
          <pc:docMk/>
          <pc:sldMk cId="2634862919" sldId="406"/>
        </pc:sldMkLst>
        <pc:spChg chg="del">
          <ac:chgData name="우진" userId="9582adb9-1cfb-4bfc-ba4a-ef961b8e73d6" providerId="ADAL" clId="{7D0A7DAB-1DEA-441A-AA6F-94A3AE0D36F2}" dt="2022-02-03T13:59:46.294" v="1567" actId="478"/>
          <ac:spMkLst>
            <pc:docMk/>
            <pc:sldMk cId="2634862919" sldId="406"/>
            <ac:spMk id="3" creationId="{7FAC0652-D106-4C60-8E18-B2C708DA93C3}"/>
          </ac:spMkLst>
        </pc:spChg>
        <pc:spChg chg="del">
          <ac:chgData name="우진" userId="9582adb9-1cfb-4bfc-ba4a-ef961b8e73d6" providerId="ADAL" clId="{7D0A7DAB-1DEA-441A-AA6F-94A3AE0D36F2}" dt="2022-02-03T13:59:47.101" v="1568" actId="478"/>
          <ac:spMkLst>
            <pc:docMk/>
            <pc:sldMk cId="2634862919" sldId="406"/>
            <ac:spMk id="9" creationId="{ABAE2DA5-C904-4ED0-B01C-3B4D100D79CD}"/>
          </ac:spMkLst>
        </pc:spChg>
        <pc:picChg chg="del">
          <ac:chgData name="우진" userId="9582adb9-1cfb-4bfc-ba4a-ef961b8e73d6" providerId="ADAL" clId="{7D0A7DAB-1DEA-441A-AA6F-94A3AE0D36F2}" dt="2022-02-03T13:59:45.759" v="1566" actId="478"/>
          <ac:picMkLst>
            <pc:docMk/>
            <pc:sldMk cId="2634862919" sldId="406"/>
            <ac:picMk id="10" creationId="{BA9DF491-1185-4E8D-BAD2-0CCAC4EFFFED}"/>
          </ac:picMkLst>
        </pc:picChg>
      </pc:sldChg>
      <pc:sldChg chg="addSp delSp modSp add mod">
        <pc:chgData name="우진" userId="9582adb9-1cfb-4bfc-ba4a-ef961b8e73d6" providerId="ADAL" clId="{7D0A7DAB-1DEA-441A-AA6F-94A3AE0D36F2}" dt="2022-02-03T14:41:53.715" v="1646" actId="478"/>
        <pc:sldMkLst>
          <pc:docMk/>
          <pc:sldMk cId="1202470373" sldId="407"/>
        </pc:sldMkLst>
        <pc:spChg chg="mod">
          <ac:chgData name="우진" userId="9582adb9-1cfb-4bfc-ba4a-ef961b8e73d6" providerId="ADAL" clId="{7D0A7DAB-1DEA-441A-AA6F-94A3AE0D36F2}" dt="2022-02-03T14:41:16.109" v="1637" actId="1076"/>
          <ac:spMkLst>
            <pc:docMk/>
            <pc:sldMk cId="1202470373" sldId="407"/>
            <ac:spMk id="2" creationId="{00000000-0000-0000-0000-000000000000}"/>
          </ac:spMkLst>
        </pc:spChg>
        <pc:spChg chg="mod">
          <ac:chgData name="우진" userId="9582adb9-1cfb-4bfc-ba4a-ef961b8e73d6" providerId="ADAL" clId="{7D0A7DAB-1DEA-441A-AA6F-94A3AE0D36F2}" dt="2022-02-03T14:41:22.151" v="1642" actId="14100"/>
          <ac:spMkLst>
            <pc:docMk/>
            <pc:sldMk cId="1202470373" sldId="407"/>
            <ac:spMk id="8" creationId="{05C75034-8643-440A-A62F-1F002C609528}"/>
          </ac:spMkLst>
        </pc:spChg>
        <pc:picChg chg="del">
          <ac:chgData name="우진" userId="9582adb9-1cfb-4bfc-ba4a-ef961b8e73d6" providerId="ADAL" clId="{7D0A7DAB-1DEA-441A-AA6F-94A3AE0D36F2}" dt="2022-02-03T13:59:55.401" v="1571" actId="478"/>
          <ac:picMkLst>
            <pc:docMk/>
            <pc:sldMk cId="1202470373" sldId="407"/>
            <ac:picMk id="4" creationId="{FDE0DA65-FBBE-4030-B41B-3179AF5502E6}"/>
          </ac:picMkLst>
        </pc:picChg>
        <pc:picChg chg="add mod">
          <ac:chgData name="우진" userId="9582adb9-1cfb-4bfc-ba4a-ef961b8e73d6" providerId="ADAL" clId="{7D0A7DAB-1DEA-441A-AA6F-94A3AE0D36F2}" dt="2022-02-03T14:41:16.109" v="1637" actId="1076"/>
          <ac:picMkLst>
            <pc:docMk/>
            <pc:sldMk cId="1202470373" sldId="407"/>
            <ac:picMk id="5" creationId="{287B8DA8-65B0-4678-8CF0-0CD68E4F8938}"/>
          </ac:picMkLst>
        </pc:picChg>
        <pc:picChg chg="del">
          <ac:chgData name="우진" userId="9582adb9-1cfb-4bfc-ba4a-ef961b8e73d6" providerId="ADAL" clId="{7D0A7DAB-1DEA-441A-AA6F-94A3AE0D36F2}" dt="2022-02-03T13:59:55.732" v="1572" actId="478"/>
          <ac:picMkLst>
            <pc:docMk/>
            <pc:sldMk cId="1202470373" sldId="407"/>
            <ac:picMk id="6" creationId="{8EF5F8AB-C640-4F97-9AB5-25609907FBEB}"/>
          </ac:picMkLst>
        </pc:picChg>
        <pc:picChg chg="add mod">
          <ac:chgData name="우진" userId="9582adb9-1cfb-4bfc-ba4a-ef961b8e73d6" providerId="ADAL" clId="{7D0A7DAB-1DEA-441A-AA6F-94A3AE0D36F2}" dt="2022-02-03T14:41:16.109" v="1637" actId="1076"/>
          <ac:picMkLst>
            <pc:docMk/>
            <pc:sldMk cId="1202470373" sldId="407"/>
            <ac:picMk id="9" creationId="{B782947C-C4A5-4EC4-B4D2-D43B0BDAB140}"/>
          </ac:picMkLst>
        </pc:picChg>
        <pc:picChg chg="add del mod">
          <ac:chgData name="우진" userId="9582adb9-1cfb-4bfc-ba4a-ef961b8e73d6" providerId="ADAL" clId="{7D0A7DAB-1DEA-441A-AA6F-94A3AE0D36F2}" dt="2022-02-03T14:41:53.715" v="1646" actId="478"/>
          <ac:picMkLst>
            <pc:docMk/>
            <pc:sldMk cId="1202470373" sldId="407"/>
            <ac:picMk id="1026" creationId="{E073D526-0823-42A8-AB82-7CAFD7E07287}"/>
          </ac:picMkLst>
        </pc:picChg>
      </pc:sldChg>
      <pc:sldChg chg="addSp delSp modSp add mod">
        <pc:chgData name="우진" userId="9582adb9-1cfb-4bfc-ba4a-ef961b8e73d6" providerId="ADAL" clId="{7D0A7DAB-1DEA-441A-AA6F-94A3AE0D36F2}" dt="2022-02-03T14:42:32.679" v="1659" actId="1076"/>
        <pc:sldMkLst>
          <pc:docMk/>
          <pc:sldMk cId="1014096893" sldId="408"/>
        </pc:sldMkLst>
        <pc:spChg chg="mod">
          <ac:chgData name="우진" userId="9582adb9-1cfb-4bfc-ba4a-ef961b8e73d6" providerId="ADAL" clId="{7D0A7DAB-1DEA-441A-AA6F-94A3AE0D36F2}" dt="2022-02-03T14:42:20.352" v="1655" actId="5793"/>
          <ac:spMkLst>
            <pc:docMk/>
            <pc:sldMk cId="1014096893" sldId="408"/>
            <ac:spMk id="8" creationId="{05C75034-8643-440A-A62F-1F002C609528}"/>
          </ac:spMkLst>
        </pc:spChg>
        <pc:picChg chg="del">
          <ac:chgData name="우진" userId="9582adb9-1cfb-4bfc-ba4a-ef961b8e73d6" providerId="ADAL" clId="{7D0A7DAB-1DEA-441A-AA6F-94A3AE0D36F2}" dt="2022-02-03T14:41:54.772" v="1647" actId="478"/>
          <ac:picMkLst>
            <pc:docMk/>
            <pc:sldMk cId="1014096893" sldId="408"/>
            <ac:picMk id="5" creationId="{287B8DA8-65B0-4678-8CF0-0CD68E4F8938}"/>
          </ac:picMkLst>
        </pc:picChg>
        <pc:picChg chg="del">
          <ac:chgData name="우진" userId="9582adb9-1cfb-4bfc-ba4a-ef961b8e73d6" providerId="ADAL" clId="{7D0A7DAB-1DEA-441A-AA6F-94A3AE0D36F2}" dt="2022-02-03T14:41:55.174" v="1648" actId="478"/>
          <ac:picMkLst>
            <pc:docMk/>
            <pc:sldMk cId="1014096893" sldId="408"/>
            <ac:picMk id="9" creationId="{B782947C-C4A5-4EC4-B4D2-D43B0BDAB140}"/>
          </ac:picMkLst>
        </pc:picChg>
        <pc:picChg chg="mod">
          <ac:chgData name="우진" userId="9582adb9-1cfb-4bfc-ba4a-ef961b8e73d6" providerId="ADAL" clId="{7D0A7DAB-1DEA-441A-AA6F-94A3AE0D36F2}" dt="2022-02-03T14:42:32.679" v="1659" actId="1076"/>
          <ac:picMkLst>
            <pc:docMk/>
            <pc:sldMk cId="1014096893" sldId="408"/>
            <ac:picMk id="1026" creationId="{E073D526-0823-42A8-AB82-7CAFD7E07287}"/>
          </ac:picMkLst>
        </pc:picChg>
        <pc:picChg chg="add mod">
          <ac:chgData name="우진" userId="9582adb9-1cfb-4bfc-ba4a-ef961b8e73d6" providerId="ADAL" clId="{7D0A7DAB-1DEA-441A-AA6F-94A3AE0D36F2}" dt="2022-02-03T14:42:27.893" v="1658" actId="1076"/>
          <ac:picMkLst>
            <pc:docMk/>
            <pc:sldMk cId="1014096893" sldId="408"/>
            <ac:picMk id="2050" creationId="{40F4B357-A8C2-4766-998C-A4291B42BF6E}"/>
          </ac:picMkLst>
        </pc:picChg>
      </pc:sldChg>
      <pc:sldChg chg="addSp delSp modSp mod">
        <pc:chgData name="우진" userId="9582adb9-1cfb-4bfc-ba4a-ef961b8e73d6" providerId="ADAL" clId="{7D0A7DAB-1DEA-441A-AA6F-94A3AE0D36F2}" dt="2022-02-05T14:31:58.564" v="1676" actId="1076"/>
        <pc:sldMkLst>
          <pc:docMk/>
          <pc:sldMk cId="1526061399" sldId="409"/>
        </pc:sldMkLst>
        <pc:spChg chg="mod">
          <ac:chgData name="우진" userId="9582adb9-1cfb-4bfc-ba4a-ef961b8e73d6" providerId="ADAL" clId="{7D0A7DAB-1DEA-441A-AA6F-94A3AE0D36F2}" dt="2022-02-05T14:31:44.004" v="1670" actId="1076"/>
          <ac:spMkLst>
            <pc:docMk/>
            <pc:sldMk cId="1526061399" sldId="409"/>
            <ac:spMk id="3" creationId="{22D66068-11E5-42F1-9903-05BD0F4A4342}"/>
          </ac:spMkLst>
        </pc:spChg>
        <pc:spChg chg="mod">
          <ac:chgData name="우진" userId="9582adb9-1cfb-4bfc-ba4a-ef961b8e73d6" providerId="ADAL" clId="{7D0A7DAB-1DEA-441A-AA6F-94A3AE0D36F2}" dt="2022-02-05T14:31:58.564" v="1676" actId="1076"/>
          <ac:spMkLst>
            <pc:docMk/>
            <pc:sldMk cId="1526061399" sldId="409"/>
            <ac:spMk id="9" creationId="{67095A4D-6AA2-4EA7-B2CC-8C129D063FD7}"/>
          </ac:spMkLst>
        </pc:spChg>
        <pc:spChg chg="mod">
          <ac:chgData name="우진" userId="9582adb9-1cfb-4bfc-ba4a-ef961b8e73d6" providerId="ADAL" clId="{7D0A7DAB-1DEA-441A-AA6F-94A3AE0D36F2}" dt="2022-02-05T14:31:50.552" v="1672" actId="1076"/>
          <ac:spMkLst>
            <pc:docMk/>
            <pc:sldMk cId="1526061399" sldId="409"/>
            <ac:spMk id="11" creationId="{5E036EAB-DAE6-47A6-8EA2-EBBC78213B6B}"/>
          </ac:spMkLst>
        </pc:spChg>
        <pc:picChg chg="add del mod">
          <ac:chgData name="우진" userId="9582adb9-1cfb-4bfc-ba4a-ef961b8e73d6" providerId="ADAL" clId="{7D0A7DAB-1DEA-441A-AA6F-94A3AE0D36F2}" dt="2022-02-05T14:31:25.394" v="1663" actId="478"/>
          <ac:picMkLst>
            <pc:docMk/>
            <pc:sldMk cId="1526061399" sldId="409"/>
            <ac:picMk id="5" creationId="{8E04EEED-1A39-4C8C-94D7-E872CB788BD3}"/>
          </ac:picMkLst>
        </pc:picChg>
        <pc:picChg chg="add mod">
          <ac:chgData name="우진" userId="9582adb9-1cfb-4bfc-ba4a-ef961b8e73d6" providerId="ADAL" clId="{7D0A7DAB-1DEA-441A-AA6F-94A3AE0D36F2}" dt="2022-02-05T14:31:55.465" v="1675" actId="1076"/>
          <ac:picMkLst>
            <pc:docMk/>
            <pc:sldMk cId="1526061399" sldId="409"/>
            <ac:picMk id="7" creationId="{F5F94367-6625-4A64-987E-E10C368A2BBC}"/>
          </ac:picMkLst>
        </pc:picChg>
      </pc:sldChg>
      <pc:sldChg chg="addSp delSp modSp add del mod">
        <pc:chgData name="우진" userId="9582adb9-1cfb-4bfc-ba4a-ef961b8e73d6" providerId="ADAL" clId="{7D0A7DAB-1DEA-441A-AA6F-94A3AE0D36F2}" dt="2022-02-10T03:24:00.800" v="1700" actId="47"/>
        <pc:sldMkLst>
          <pc:docMk/>
          <pc:sldMk cId="2624059096" sldId="410"/>
        </pc:sldMkLst>
        <pc:spChg chg="mod">
          <ac:chgData name="우진" userId="9582adb9-1cfb-4bfc-ba4a-ef961b8e73d6" providerId="ADAL" clId="{7D0A7DAB-1DEA-441A-AA6F-94A3AE0D36F2}" dt="2022-02-10T03:22:54.982" v="1687" actId="6549"/>
          <ac:spMkLst>
            <pc:docMk/>
            <pc:sldMk cId="2624059096" sldId="410"/>
            <ac:spMk id="8" creationId="{05C75034-8643-440A-A62F-1F002C609528}"/>
          </ac:spMkLst>
        </pc:spChg>
        <pc:picChg chg="del">
          <ac:chgData name="우진" userId="9582adb9-1cfb-4bfc-ba4a-ef961b8e73d6" providerId="ADAL" clId="{7D0A7DAB-1DEA-441A-AA6F-94A3AE0D36F2}" dt="2022-02-10T03:22:51.169" v="1685" actId="478"/>
          <ac:picMkLst>
            <pc:docMk/>
            <pc:sldMk cId="2624059096" sldId="410"/>
            <ac:picMk id="4" creationId="{FDE0DA65-FBBE-4030-B41B-3179AF5502E6}"/>
          </ac:picMkLst>
        </pc:picChg>
        <pc:picChg chg="add del mod">
          <ac:chgData name="우진" userId="9582adb9-1cfb-4bfc-ba4a-ef961b8e73d6" providerId="ADAL" clId="{7D0A7DAB-1DEA-441A-AA6F-94A3AE0D36F2}" dt="2022-02-10T03:23:50.570" v="1696" actId="21"/>
          <ac:picMkLst>
            <pc:docMk/>
            <pc:sldMk cId="2624059096" sldId="410"/>
            <ac:picMk id="5" creationId="{1ED43D2C-EFA4-446A-8544-AD46C75123A0}"/>
          </ac:picMkLst>
        </pc:picChg>
        <pc:picChg chg="mod">
          <ac:chgData name="우진" userId="9582adb9-1cfb-4bfc-ba4a-ef961b8e73d6" providerId="ADAL" clId="{7D0A7DAB-1DEA-441A-AA6F-94A3AE0D36F2}" dt="2022-02-10T03:22:57.669" v="1688" actId="1076"/>
          <ac:picMkLst>
            <pc:docMk/>
            <pc:sldMk cId="2624059096" sldId="410"/>
            <ac:picMk id="6" creationId="{8EF5F8AB-C640-4F97-9AB5-25609907FBEB}"/>
          </ac:picMkLst>
        </pc:picChg>
      </pc:sldChg>
      <pc:sldChg chg="addSp delSp modSp add mod">
        <pc:chgData name="우진" userId="9582adb9-1cfb-4bfc-ba4a-ef961b8e73d6" providerId="ADAL" clId="{7D0A7DAB-1DEA-441A-AA6F-94A3AE0D36F2}" dt="2022-02-10T14:31:40.549" v="1842" actId="1076"/>
        <pc:sldMkLst>
          <pc:docMk/>
          <pc:sldMk cId="3257643734" sldId="410"/>
        </pc:sldMkLst>
        <pc:spChg chg="mod">
          <ac:chgData name="우진" userId="9582adb9-1cfb-4bfc-ba4a-ef961b8e73d6" providerId="ADAL" clId="{7D0A7DAB-1DEA-441A-AA6F-94A3AE0D36F2}" dt="2022-02-10T14:31:26.787" v="1835" actId="20577"/>
          <ac:spMkLst>
            <pc:docMk/>
            <pc:sldMk cId="3257643734" sldId="410"/>
            <ac:spMk id="8" creationId="{05C75034-8643-440A-A62F-1F002C609528}"/>
          </ac:spMkLst>
        </pc:spChg>
        <pc:picChg chg="del">
          <ac:chgData name="우진" userId="9582adb9-1cfb-4bfc-ba4a-ef961b8e73d6" providerId="ADAL" clId="{7D0A7DAB-1DEA-441A-AA6F-94A3AE0D36F2}" dt="2022-02-10T14:20:39.056" v="1704" actId="478"/>
          <ac:picMkLst>
            <pc:docMk/>
            <pc:sldMk cId="3257643734" sldId="410"/>
            <ac:picMk id="4" creationId="{FDE0DA65-FBBE-4030-B41B-3179AF5502E6}"/>
          </ac:picMkLst>
        </pc:picChg>
        <pc:picChg chg="add mod">
          <ac:chgData name="우진" userId="9582adb9-1cfb-4bfc-ba4a-ef961b8e73d6" providerId="ADAL" clId="{7D0A7DAB-1DEA-441A-AA6F-94A3AE0D36F2}" dt="2022-02-10T14:30:31.877" v="1783" actId="1076"/>
          <ac:picMkLst>
            <pc:docMk/>
            <pc:sldMk cId="3257643734" sldId="410"/>
            <ac:picMk id="5" creationId="{A72A1EEE-1A3F-4F87-A6CA-055610D486E6}"/>
          </ac:picMkLst>
        </pc:picChg>
        <pc:picChg chg="del">
          <ac:chgData name="우진" userId="9582adb9-1cfb-4bfc-ba4a-ef961b8e73d6" providerId="ADAL" clId="{7D0A7DAB-1DEA-441A-AA6F-94A3AE0D36F2}" dt="2022-02-10T14:20:38.362" v="1703" actId="478"/>
          <ac:picMkLst>
            <pc:docMk/>
            <pc:sldMk cId="3257643734" sldId="410"/>
            <ac:picMk id="6" creationId="{8EF5F8AB-C640-4F97-9AB5-25609907FBEB}"/>
          </ac:picMkLst>
        </pc:picChg>
        <pc:picChg chg="del">
          <ac:chgData name="우진" userId="9582adb9-1cfb-4bfc-ba4a-ef961b8e73d6" providerId="ADAL" clId="{7D0A7DAB-1DEA-441A-AA6F-94A3AE0D36F2}" dt="2022-02-10T14:20:37.508" v="1702" actId="478"/>
          <ac:picMkLst>
            <pc:docMk/>
            <pc:sldMk cId="3257643734" sldId="410"/>
            <ac:picMk id="7" creationId="{60A2CFB9-73DC-4906-89C5-CA93CAF6668C}"/>
          </ac:picMkLst>
        </pc:picChg>
        <pc:picChg chg="add mod">
          <ac:chgData name="우진" userId="9582adb9-1cfb-4bfc-ba4a-ef961b8e73d6" providerId="ADAL" clId="{7D0A7DAB-1DEA-441A-AA6F-94A3AE0D36F2}" dt="2022-02-10T14:31:39.025" v="1841" actId="1076"/>
          <ac:picMkLst>
            <pc:docMk/>
            <pc:sldMk cId="3257643734" sldId="410"/>
            <ac:picMk id="10" creationId="{C96D1159-C92B-4FD9-9EE3-625A3C859E2A}"/>
          </ac:picMkLst>
        </pc:picChg>
        <pc:picChg chg="add del mod">
          <ac:chgData name="우진" userId="9582adb9-1cfb-4bfc-ba4a-ef961b8e73d6" providerId="ADAL" clId="{7D0A7DAB-1DEA-441A-AA6F-94A3AE0D36F2}" dt="2022-02-10T14:31:37.258" v="1840" actId="478"/>
          <ac:picMkLst>
            <pc:docMk/>
            <pc:sldMk cId="3257643734" sldId="410"/>
            <ac:picMk id="12" creationId="{9F3B47E7-5F80-407D-B095-743BB8DAC65B}"/>
          </ac:picMkLst>
        </pc:picChg>
        <pc:picChg chg="add mod">
          <ac:chgData name="우진" userId="9582adb9-1cfb-4bfc-ba4a-ef961b8e73d6" providerId="ADAL" clId="{7D0A7DAB-1DEA-441A-AA6F-94A3AE0D36F2}" dt="2022-02-10T14:31:40.549" v="1842" actId="1076"/>
          <ac:picMkLst>
            <pc:docMk/>
            <pc:sldMk cId="3257643734" sldId="410"/>
            <ac:picMk id="14" creationId="{7CAACE48-636A-4BC2-8699-629D9C431DF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7033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267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3071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1516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901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681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8342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9105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3431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91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191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5045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225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025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80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148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264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066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495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0165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313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04248" y="6113462"/>
            <a:ext cx="1993900" cy="3429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2805E780-C061-87AF-B07B-CAB77F287249}"/>
              </a:ext>
            </a:extLst>
          </p:cNvPr>
          <p:cNvSpPr>
            <a:spLocks noChangeArrowheads="1"/>
          </p:cNvSpPr>
          <p:nvPr userDrawn="1"/>
        </p:nvSpPr>
        <p:spPr>
          <a:xfrm>
            <a:off x="467544" y="1239839"/>
            <a:ext cx="8676456" cy="64926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/22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800" r:id="rId3"/>
    <p:sldLayoutId id="2147483797" r:id="rId4"/>
    <p:sldLayoutId id="2147483798" r:id="rId5"/>
    <p:sldLayoutId id="2147483799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STljZy8ag4&amp;t=17s" TargetMode="External"/><Relationship Id="rId3" Type="http://schemas.openxmlformats.org/officeDocument/2006/relationships/hyperlink" Target="https://baekyeongmin.github.io/paper-review/transformer-xl-review/" TargetMode="External"/><Relationship Id="rId7" Type="http://schemas.openxmlformats.org/officeDocument/2006/relationships/hyperlink" Target="https://ai.googleblog.com/2019/01/transformer-xl-unleashing-potential-of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docs.net/31379" TargetMode="External"/><Relationship Id="rId5" Type="http://schemas.openxmlformats.org/officeDocument/2006/relationships/hyperlink" Target="http://mlgalaxy.blogspot.com/2019/07/transformer-xl.html" TargetMode="External"/><Relationship Id="rId4" Type="http://schemas.openxmlformats.org/officeDocument/2006/relationships/hyperlink" Target="https://wikidocs.net/2169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187624" y="2232248"/>
            <a:ext cx="7560840" cy="1196752"/>
          </a:xfrm>
        </p:spPr>
        <p:txBody>
          <a:bodyPr/>
          <a:lstStyle/>
          <a:p>
            <a:pPr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Transformer-XL: Attentive Language Models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Beyond a Fixed-Length Context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56276" y="5625244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2022/05/11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2.2. Segment-Level</a:t>
            </a:r>
            <a:r>
              <a:rPr lang="ko-KR" altLang="en-US" dirty="0"/>
              <a:t> </a:t>
            </a:r>
            <a:r>
              <a:rPr lang="en-US" altLang="ko-KR" dirty="0"/>
              <a:t>Recurrence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Reuse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64B036-55A3-BEB5-E14C-93A534A32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01" b="11933"/>
          <a:stretch/>
        </p:blipFill>
        <p:spPr>
          <a:xfrm>
            <a:off x="1403648" y="4077072"/>
            <a:ext cx="6096000" cy="2327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DE3C5D-6AAD-03C4-012F-69D3984A9F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59" t="8269" r="9635" b="9045"/>
          <a:stretch/>
        </p:blipFill>
        <p:spPr>
          <a:xfrm>
            <a:off x="1967372" y="1430334"/>
            <a:ext cx="4968552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9629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2.3. Relative Positional Encodings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기존의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Absolute Positional Encoding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transformer-xl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적용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𝝉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,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𝝉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,+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구분할 수 없다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Absolute Positional Encoding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초기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임베딩에서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하지 않고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b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</a:b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각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layer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attention score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직접 포함하여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Relative Positional Encoding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적용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572A0D3-1AD9-86CE-7C6E-82B42D6B7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132856"/>
            <a:ext cx="4067175" cy="99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E95C08-650C-6C95-7B81-87F5BF0BE9C1}"/>
              </a:ext>
            </a:extLst>
          </p:cNvPr>
          <p:cNvSpPr txBox="1"/>
          <p:nvPr/>
        </p:nvSpPr>
        <p:spPr>
          <a:xfrm>
            <a:off x="5544108" y="2721114"/>
            <a:ext cx="2782023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kern="0" dirty="0"/>
              <a:t>E: word embedding</a:t>
            </a:r>
          </a:p>
          <a:p>
            <a:r>
              <a:rPr lang="en-US" altLang="ko-KR" kern="0" dirty="0"/>
              <a:t>U: Positional Encoding</a:t>
            </a:r>
            <a:endParaRPr lang="ko-KR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450F59-CBA2-6575-8B2D-26235DCD84D7}"/>
                  </a:ext>
                </a:extLst>
              </p:cNvPr>
              <p:cNvSpPr txBox="1"/>
              <p:nvPr/>
            </p:nvSpPr>
            <p:spPr>
              <a:xfrm>
                <a:off x="5436096" y="1962355"/>
                <a:ext cx="2793072" cy="694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1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b="1" kern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450F59-CBA2-6575-8B2D-26235DCD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962355"/>
                <a:ext cx="2793072" cy="694806"/>
              </a:xfrm>
              <a:prstGeom prst="rect">
                <a:avLst/>
              </a:prstGeom>
              <a:blipFill>
                <a:blip r:embed="rId5"/>
                <a:stretch>
                  <a:fillRect l="-873"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0EF66099-5172-5E7E-77EA-77ACCEA2EF70}"/>
              </a:ext>
            </a:extLst>
          </p:cNvPr>
          <p:cNvSpPr/>
          <p:nvPr/>
        </p:nvSpPr>
        <p:spPr>
          <a:xfrm>
            <a:off x="4247964" y="2096852"/>
            <a:ext cx="684076" cy="9361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06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2.3. Relative Positional Encodings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transformer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attention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Transformer-xl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attention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522A2A-EA2D-2C68-FC2E-92E9628B4C45}"/>
                  </a:ext>
                </a:extLst>
              </p:cNvPr>
              <p:cNvSpPr txBox="1"/>
              <p:nvPr/>
            </p:nvSpPr>
            <p:spPr>
              <a:xfrm>
                <a:off x="2019117" y="1793421"/>
                <a:ext cx="4482637" cy="605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abs</m:t>
                          </m:r>
                        </m:sup>
                      </m:sSubSup>
                      <m:r>
                        <a:rPr lang="en-US" altLang="ko-KR" b="0" i="0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kern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kern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p>
                        <m:sSup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kern="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ker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r>
                                    <a:rPr lang="en-US" altLang="ko-KR" ker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kern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ker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ker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kern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ker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522A2A-EA2D-2C68-FC2E-92E9628B4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17" y="1793421"/>
                <a:ext cx="4482637" cy="605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1E50E01-0ADE-8CBE-198F-392F9F072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32" y="2488957"/>
            <a:ext cx="4068452" cy="1400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3D102C-0C07-5D76-76A1-4E9880E23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209" y="4333689"/>
            <a:ext cx="4802051" cy="14882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FEE5571-2268-BD6D-E1FE-8B318BF1001E}"/>
              </a:ext>
            </a:extLst>
          </p:cNvPr>
          <p:cNvSpPr/>
          <p:nvPr/>
        </p:nvSpPr>
        <p:spPr>
          <a:xfrm>
            <a:off x="2915816" y="3140968"/>
            <a:ext cx="756084" cy="3960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D9467A-462B-0D4F-A3C8-B6C70F40155A}"/>
              </a:ext>
            </a:extLst>
          </p:cNvPr>
          <p:cNvSpPr/>
          <p:nvPr/>
        </p:nvSpPr>
        <p:spPr>
          <a:xfrm>
            <a:off x="4648200" y="3140968"/>
            <a:ext cx="756084" cy="3960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C7E595-2349-244E-E0B9-4988A66AEF74}"/>
              </a:ext>
            </a:extLst>
          </p:cNvPr>
          <p:cNvSpPr/>
          <p:nvPr/>
        </p:nvSpPr>
        <p:spPr>
          <a:xfrm>
            <a:off x="5762485" y="2422120"/>
            <a:ext cx="302494" cy="396044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F6FC56-5EBD-4837-97EF-E75464B82E59}"/>
              </a:ext>
            </a:extLst>
          </p:cNvPr>
          <p:cNvSpPr/>
          <p:nvPr/>
        </p:nvSpPr>
        <p:spPr>
          <a:xfrm>
            <a:off x="5723716" y="3140968"/>
            <a:ext cx="302494" cy="396044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974D5E-26F4-A008-0FA3-B26C42126D72}"/>
                  </a:ext>
                </a:extLst>
              </p:cNvPr>
              <p:cNvSpPr txBox="1"/>
              <p:nvPr/>
            </p:nvSpPr>
            <p:spPr>
              <a:xfrm>
                <a:off x="1617441" y="5821958"/>
                <a:ext cx="5909117" cy="401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𝑟𝑒</m:t>
                          </m:r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</m:sSubSup>
                      <m:r>
                        <a:rPr lang="en-US" altLang="ko-KR" b="0" i="0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kern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kern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sub>
                      </m:sSub>
                      <m:r>
                        <a:rPr lang="en-US" altLang="ko-KR" b="0" i="0" kern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ko-KR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kern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kern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kern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b="0" i="0" kern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974D5E-26F4-A008-0FA3-B26C42126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41" y="5821958"/>
                <a:ext cx="5909117" cy="401135"/>
              </a:xfrm>
              <a:prstGeom prst="rect">
                <a:avLst/>
              </a:prstGeom>
              <a:blipFill>
                <a:blip r:embed="rId6"/>
                <a:stretch>
                  <a:fillRect l="-412" r="-309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54229D-BFC5-313F-A1A6-1A7DDEB72D43}"/>
              </a:ext>
            </a:extLst>
          </p:cNvPr>
          <p:cNvSpPr txBox="1"/>
          <p:nvPr/>
        </p:nvSpPr>
        <p:spPr>
          <a:xfrm>
            <a:off x="6748516" y="4833156"/>
            <a:ext cx="205376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kern="0" dirty="0">
                <a:solidFill>
                  <a:srgbClr val="FF0000"/>
                </a:solidFill>
              </a:rPr>
              <a:t>Trainable Parameter</a:t>
            </a:r>
            <a:endParaRPr lang="ko-KR" altLang="en-US" sz="1600" kern="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1CD450-CE27-455D-DBA8-5DBC9E5D18F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95836" y="5002433"/>
            <a:ext cx="3652680" cy="8880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AD72B98-7FD0-B575-448B-5C1C4F1263ED}"/>
              </a:ext>
            </a:extLst>
          </p:cNvPr>
          <p:cNvCxnSpPr>
            <a:cxnSpLocks/>
          </p:cNvCxnSpPr>
          <p:nvPr/>
        </p:nvCxnSpPr>
        <p:spPr>
          <a:xfrm flipV="1">
            <a:off x="4705350" y="5025281"/>
            <a:ext cx="2043166" cy="13191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EEF9D8-A34D-08D2-9181-8708E421676C}"/>
              </a:ext>
            </a:extLst>
          </p:cNvPr>
          <p:cNvSpPr txBox="1"/>
          <p:nvPr/>
        </p:nvSpPr>
        <p:spPr>
          <a:xfrm>
            <a:off x="6538522" y="3660763"/>
            <a:ext cx="24737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kern="0" dirty="0">
                <a:solidFill>
                  <a:srgbClr val="00B0F0"/>
                </a:solidFill>
              </a:rPr>
              <a:t>Sinusoid encoding matrix</a:t>
            </a:r>
            <a:endParaRPr lang="ko-KR" altLang="en-US" sz="1600" kern="0" dirty="0">
              <a:solidFill>
                <a:srgbClr val="00B0F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85009A-2E36-51AF-E7AC-A47A9887A95C}"/>
              </a:ext>
            </a:extLst>
          </p:cNvPr>
          <p:cNvCxnSpPr>
            <a:endCxn id="20" idx="2"/>
          </p:cNvCxnSpPr>
          <p:nvPr/>
        </p:nvCxnSpPr>
        <p:spPr>
          <a:xfrm flipV="1">
            <a:off x="6444208" y="3999317"/>
            <a:ext cx="1331191" cy="414829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7569CD-6CD3-9851-0C65-EBBAD2EB2514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417237" y="3999317"/>
            <a:ext cx="2358162" cy="1210530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tailEnd type="triangle"/>
          </a:ln>
          <a:effectLst/>
        </p:spPr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7CD74962-E288-A1CE-5A3D-C16C2217A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308" y="2923451"/>
            <a:ext cx="2507266" cy="57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1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2.3. Relative Positional Encodings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Transformer-xl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attention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부분 의미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(a): content-based addressing 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컨텐츠 기반의 전달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(b): content-dependent positional bias 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컨텐츠 의존적인 위치 편향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(c): global content bias 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글로벌 컨텐츠에 대한 편향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(d): global positional bias 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글로벌 위치에 대한 편향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3D102C-0C07-5D76-76A1-4E9880E23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974" y="1948318"/>
            <a:ext cx="4802051" cy="14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3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2.4. Transformer-XL architecture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Transformer-XL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F117C1-2A80-C028-7D24-C9E8900B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62" y="1988840"/>
            <a:ext cx="547167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1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Word-level, character-level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 모델링 데이터셋으로 성능 측정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데이터셋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WikiText-103, enwiki8, text8, One Billion Word, Penn Treebank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평가지표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(perplexity =&gt; 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헷갈리는 정도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’)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작을수록 좋은 지표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DE0C0-1CCF-7E10-B9A8-2E8C6DD22E52}"/>
              </a:ext>
            </a:extLst>
          </p:cNvPr>
          <p:cNvSpPr txBox="1"/>
          <p:nvPr/>
        </p:nvSpPr>
        <p:spPr>
          <a:xfrm>
            <a:off x="1439652" y="3969060"/>
            <a:ext cx="184731" cy="4001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 kern="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6193AB-8650-1B3C-03F6-3A749CEF6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31" y="3978155"/>
            <a:ext cx="5477935" cy="80996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8DC57F-2B56-3F36-EE38-E42EAB926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030" y="5121188"/>
            <a:ext cx="5477935" cy="81819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1235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3.1. Main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WikiText-103: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장기의존성을 가진 가장 큰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word-level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언어모델링 벤치마크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28K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기사들로부터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103M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토큰들을 포함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기사당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3.6K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토큰의 평균 길이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Attention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길이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train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384, test 1600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BF7520-F3F0-1151-C6D6-3F72AE17D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189" y="2888940"/>
            <a:ext cx="5645621" cy="33368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462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3.1. Main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enwik8: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처리되지 않은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Wikipedia text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100M bytes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Attention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길이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train 784, test 3800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동일한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layers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layers</a:t>
            </a:r>
            <a:r>
              <a:rPr lang="ko-KR" altLang="en-US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증가시켜서 성능 향상</a:t>
            </a:r>
            <a:endParaRPr lang="en-US" altLang="ko-KR" sz="1600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729925-AD8B-8F7C-D925-57EB4B62F0D8}"/>
              </a:ext>
            </a:extLst>
          </p:cNvPr>
          <p:cNvGrpSpPr/>
          <p:nvPr/>
        </p:nvGrpSpPr>
        <p:grpSpPr>
          <a:xfrm>
            <a:off x="2054901" y="3032956"/>
            <a:ext cx="5034198" cy="3168352"/>
            <a:chOff x="1776412" y="2362398"/>
            <a:chExt cx="5591175" cy="37814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A705BFD-DF6E-CEA5-21AF-DAF6BCEB3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6412" y="2362398"/>
              <a:ext cx="5591175" cy="37814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345193E-F1E8-69A7-55E1-A0DAD8664CA0}"/>
                </a:ext>
              </a:extLst>
            </p:cNvPr>
            <p:cNvSpPr/>
            <p:nvPr/>
          </p:nvSpPr>
          <p:spPr>
            <a:xfrm>
              <a:off x="1979712" y="4500067"/>
              <a:ext cx="5220580" cy="54006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23896C8-FB85-979E-5169-577BC53FB9CE}"/>
                </a:ext>
              </a:extLst>
            </p:cNvPr>
            <p:cNvSpPr/>
            <p:nvPr/>
          </p:nvSpPr>
          <p:spPr>
            <a:xfrm>
              <a:off x="1979712" y="5140170"/>
              <a:ext cx="5220580" cy="737102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30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3.1. Main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text8: enwik8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유사하지만 모든 문자를 소문자로 변경하고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~ z, ‘ ‘(space)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제외한 문자를 제거한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만개의 데이터셋이다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629EDD-7430-8CA3-B4D5-EC39DDD9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202" y="2780928"/>
            <a:ext cx="5753595" cy="310114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947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3.1. Main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Billion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Word: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문장이 뒤섞여 있어서 장기의존성을 보존하지 않는다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단기의존성을 평가하는 데이터셋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50ACC3-BAF0-3A97-82E9-D57F0CF3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115" y="2492896"/>
            <a:ext cx="5261769" cy="371119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094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 인공지능 언어 모델링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RNN, LSTM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사용한 모델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Transformer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기반의 언어 모델을 생성하여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모델의 성능을 넘음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학습과정에서 입력 받은 문단을 일정크기의 단어 시퀀스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(segment)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나눠서 학습을 진행하여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크기보다 큰 의존성을 학습할 수 없다는 문제 발생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시퀀스는 의미에 맞게 나눈 것이 아니라 일정 크기에 맞게 나눈 문제 발생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이러한 문제점을 해결하기 위해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Transformer-XL(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lang="en-US" altLang="ko-KR" sz="1600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ong)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 제시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266FC5-772C-6C25-E7AF-43A5793D9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82" y="3825044"/>
            <a:ext cx="7524836" cy="1888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9581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3.1. Main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Penn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Treebank: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1M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학습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토큰들으로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이뤄져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작은 데이터셋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CDBE8B-061D-8284-9814-776F4844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2194902"/>
            <a:ext cx="6010275" cy="39243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196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3.2. Ablation Study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데이터셋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WikiText-103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Half Loss(segment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절반만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cross-entropy loss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attention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적은 부분 제외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Relative Positional Encoding: Ours, Shaw et al. (2018)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Attention Length (training): 128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A7984F-6E8B-2621-4474-EBF70F082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70" y="3429000"/>
            <a:ext cx="6840760" cy="2687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9798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740860" cy="547142"/>
          </a:xfrm>
        </p:spPr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5005536"/>
          </a:xfrm>
        </p:spPr>
        <p:txBody>
          <a:bodyPr/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[1] Dai,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Zihang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et al. "Transformer-xl: Attentive language models beyond a fixed-length context."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arXiv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preprint arXiv:1901.02860 (2019).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[2] Al-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Rfou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Rami, et al. "Character-level language modeling with deeper self-attention." Proceedings of the AAAI conference on artificial intelligence. Vol. 33. No. 01. 2019.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https://baekyeongmin.github.io/paper-review/transformer-xl-review/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/>
              </a:rPr>
              <a:t>https://wikidocs.net/21697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5"/>
              </a:rPr>
              <a:t>http://mlgalaxy.blogspot.com/2019/07/transformer-xl.html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6"/>
              </a:rPr>
              <a:t>https://wikidocs.net/31379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7"/>
              </a:rPr>
              <a:t>https://ai.googleblog.com/2019/01/transformer-xl-unleashing-potential-of.html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8"/>
              </a:rPr>
              <a:t>https://www.youtube.com/watch?v=lSTljZy8ag4&amp;t=17s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998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503548" y="656692"/>
            <a:ext cx="806489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Transformer-XL: Attentive Language Models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Beyond a Fixed-Length Context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01FB05C-A65A-DAC8-A994-E4DB34F09D4E}"/>
              </a:ext>
            </a:extLst>
          </p:cNvPr>
          <p:cNvSpPr txBox="1">
            <a:spLocks/>
          </p:cNvSpPr>
          <p:nvPr/>
        </p:nvSpPr>
        <p:spPr>
          <a:xfrm>
            <a:off x="3560812" y="3176972"/>
            <a:ext cx="2022376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/>
              <a:buChar char="n"/>
              <a:defRPr sz="3200" b="1">
                <a:solidFill>
                  <a:schemeClr val="tx1"/>
                </a:solidFill>
                <a:latin typeface="+mn-lt"/>
                <a:ea typeface="ＭＳ Ｐゴシック"/>
                <a:cs typeface="ＭＳ Ｐゴシック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ko-KR" altLang="en-US" sz="2800" kern="0" dirty="0">
                <a:solidFill>
                  <a:srgbClr val="0070C0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데이터셋 예시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(wikiText-103)</a:t>
            </a:r>
          </a:p>
          <a:p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18181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Gold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dollar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br>
              <a:rPr lang="en-US" altLang="ko-KR" sz="1200" dirty="0">
                <a:solidFill>
                  <a:srgbClr val="18181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gold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dollar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gold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@-@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dollar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piece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was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coin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struck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regular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issue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by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United States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Bureau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of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Mint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1849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1889 . The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coin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three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types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over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its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lifetime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designed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by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Mint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Chief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Engraver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James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Longacre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. The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Type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issue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smallest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diameter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of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any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United States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coin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ever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minted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.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gold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dollar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been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proposed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several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times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1830s and 1840s ,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but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was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initially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adopted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.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Congress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was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finally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galvanized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into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action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by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increased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supply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of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bullion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caused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by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California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gold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rush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 and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1849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authorized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gold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dollar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.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its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early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years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silver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coins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were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being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hoarded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exported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 and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gold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dollar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found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ready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place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commerce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.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Silver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again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circulated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after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Congress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1853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required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that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coins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of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that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metal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made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lighter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 and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gold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dollar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became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rarity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commerce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even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before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federal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coins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vanished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circulation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because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of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economic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disruption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caused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by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American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Civil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War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.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79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 Model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 모델링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729FF8-C2B1-F28A-8D57-5D45AF1C648B}"/>
                  </a:ext>
                </a:extLst>
              </p:cNvPr>
              <p:cNvSpPr txBox="1"/>
              <p:nvPr/>
            </p:nvSpPr>
            <p:spPr>
              <a:xfrm>
                <a:off x="3347890" y="2177298"/>
                <a:ext cx="29335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ko-KR" altLang="en-US" b="1" kern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729FF8-C2B1-F28A-8D57-5D45AF1C6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90" y="2177298"/>
                <a:ext cx="293350" cy="307777"/>
              </a:xfrm>
              <a:prstGeom prst="rect">
                <a:avLst/>
              </a:prstGeom>
              <a:blipFill>
                <a:blip r:embed="rId3"/>
                <a:stretch>
                  <a:fillRect l="-12500" r="-12500" b="-3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B5AB3A-D420-1FC0-6A43-2A929D6C68B0}"/>
                  </a:ext>
                </a:extLst>
              </p:cNvPr>
              <p:cNvSpPr txBox="1"/>
              <p:nvPr/>
            </p:nvSpPr>
            <p:spPr>
              <a:xfrm>
                <a:off x="1218839" y="2131132"/>
                <a:ext cx="187699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kern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kern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ko-KR" b="1" i="1" kern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kern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B5AB3A-D420-1FC0-6A43-2A929D6C6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39" y="2131132"/>
                <a:ext cx="1876997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450B0-E049-8B0F-BE57-086CB415DC0C}"/>
                  </a:ext>
                </a:extLst>
              </p:cNvPr>
              <p:cNvSpPr txBox="1"/>
              <p:nvPr/>
            </p:nvSpPr>
            <p:spPr>
              <a:xfrm>
                <a:off x="3959932" y="2023410"/>
                <a:ext cx="2869632" cy="665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altLang="ko-KR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  <m:e>
                          <m:r>
                            <a:rPr lang="en-US" altLang="ko-KR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endChr m:val="|"/>
                              <m:ctrlPr>
                                <a:rPr lang="en-US" altLang="ko-KR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450B0-E049-8B0F-BE57-086CB415D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932" y="2023410"/>
                <a:ext cx="2869632" cy="6657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0DDB30E5-AACD-295B-AC28-C8C7D80C4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7408" y="3088509"/>
            <a:ext cx="5753100" cy="2476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CD8E8E-0746-A6DB-8661-7777FE7D9D66}"/>
              </a:ext>
            </a:extLst>
          </p:cNvPr>
          <p:cNvSpPr/>
          <p:nvPr/>
        </p:nvSpPr>
        <p:spPr>
          <a:xfrm>
            <a:off x="4319972" y="3176972"/>
            <a:ext cx="684076" cy="23042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27" name="L 도형 26">
            <a:extLst>
              <a:ext uri="{FF2B5EF4-FFF2-40B4-BE49-F238E27FC236}">
                <a16:creationId xmlns:a16="http://schemas.microsoft.com/office/drawing/2014/main" id="{D02663F3-EE7F-E898-9998-7C11EF807F1B}"/>
              </a:ext>
            </a:extLst>
          </p:cNvPr>
          <p:cNvSpPr/>
          <p:nvPr/>
        </p:nvSpPr>
        <p:spPr>
          <a:xfrm rot="16200000">
            <a:off x="3866982" y="3699632"/>
            <a:ext cx="2304256" cy="1254254"/>
          </a:xfrm>
          <a:prstGeom prst="corner">
            <a:avLst>
              <a:gd name="adj1" fmla="val 41489"/>
              <a:gd name="adj2" fmla="val 55506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latin typeface="Arial"/>
            </a:endParaRPr>
          </a:p>
        </p:txBody>
      </p:sp>
      <p:sp>
        <p:nvSpPr>
          <p:cNvPr id="28" name="L 도형 27">
            <a:extLst>
              <a:ext uri="{FF2B5EF4-FFF2-40B4-BE49-F238E27FC236}">
                <a16:creationId xmlns:a16="http://schemas.microsoft.com/office/drawing/2014/main" id="{EC9948AA-75FE-C29E-C399-BE548AD01748}"/>
              </a:ext>
            </a:extLst>
          </p:cNvPr>
          <p:cNvSpPr/>
          <p:nvPr/>
        </p:nvSpPr>
        <p:spPr>
          <a:xfrm rot="16200000">
            <a:off x="4187123" y="3487500"/>
            <a:ext cx="2390377" cy="1764637"/>
          </a:xfrm>
          <a:prstGeom prst="corner">
            <a:avLst>
              <a:gd name="adj1" fmla="val 29165"/>
              <a:gd name="adj2" fmla="val 37888"/>
            </a:avLst>
          </a:prstGeom>
          <a:noFill/>
          <a:ln w="38100" cap="flat" cmpd="sng" algn="ctr">
            <a:solidFill>
              <a:srgbClr val="7030A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latin typeface="Arial"/>
            </a:endParaRPr>
          </a:p>
        </p:txBody>
      </p:sp>
      <p:sp>
        <p:nvSpPr>
          <p:cNvPr id="29" name="L 도형 28">
            <a:extLst>
              <a:ext uri="{FF2B5EF4-FFF2-40B4-BE49-F238E27FC236}">
                <a16:creationId xmlns:a16="http://schemas.microsoft.com/office/drawing/2014/main" id="{0C2C7106-A4C6-31D0-22AE-E2F948C76BB1}"/>
              </a:ext>
            </a:extLst>
          </p:cNvPr>
          <p:cNvSpPr/>
          <p:nvPr/>
        </p:nvSpPr>
        <p:spPr>
          <a:xfrm rot="16200000">
            <a:off x="4524882" y="3263750"/>
            <a:ext cx="2476499" cy="2298256"/>
          </a:xfrm>
          <a:prstGeom prst="corner">
            <a:avLst>
              <a:gd name="adj1" fmla="val 21500"/>
              <a:gd name="adj2" fmla="val 27914"/>
            </a:avLst>
          </a:prstGeom>
          <a:noFill/>
          <a:ln w="38100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06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2.1. Vanilla Transformer Language Models [2]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 모델링에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Transformer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혹은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self-attention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과정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해결방법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1. Long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context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sequence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입력으로 받는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사용해서 모델링 진행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많은 메모리와 계산이 사용되기 때문에 불가능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2. Long context sequence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를 여러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segment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로 쪼개서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Model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에 입력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 context sequence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가 가지고 있던 문맥정보가 사라진다는 단점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32A82-17B4-B381-6603-5A1CB931BCD6}"/>
              </a:ext>
            </a:extLst>
          </p:cNvPr>
          <p:cNvSpPr txBox="1"/>
          <p:nvPr/>
        </p:nvSpPr>
        <p:spPr>
          <a:xfrm>
            <a:off x="827584" y="2132856"/>
            <a:ext cx="1800200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kern="0" dirty="0"/>
              <a:t>Arbitrarily long context</a:t>
            </a:r>
            <a:endParaRPr lang="ko-KR" altLang="en-US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54BC5-4DB0-5C6A-E1F5-D1416618E38F}"/>
              </a:ext>
            </a:extLst>
          </p:cNvPr>
          <p:cNvSpPr txBox="1"/>
          <p:nvPr/>
        </p:nvSpPr>
        <p:spPr>
          <a:xfrm>
            <a:off x="3347864" y="2132856"/>
            <a:ext cx="1980220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kern="0" dirty="0"/>
              <a:t>Fixed size representation</a:t>
            </a:r>
            <a:endParaRPr lang="ko-KR" altLang="en-US" kern="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531D5CF-F656-0084-094F-7C9C10E7DE4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627784" y="2486799"/>
            <a:ext cx="72008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6EB137-2098-2E2B-A96E-B2B741FD105C}"/>
              </a:ext>
            </a:extLst>
          </p:cNvPr>
          <p:cNvSpPr txBox="1"/>
          <p:nvPr/>
        </p:nvSpPr>
        <p:spPr>
          <a:xfrm>
            <a:off x="6049626" y="2132856"/>
            <a:ext cx="2158777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kern="0" dirty="0"/>
              <a:t>Train Model</a:t>
            </a:r>
          </a:p>
          <a:p>
            <a:pPr algn="ctr"/>
            <a:r>
              <a:rPr lang="en-US" altLang="ko-KR" kern="0" dirty="0"/>
              <a:t>with Transformer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D349CF-3996-EDBA-D15C-11387FA3F11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328084" y="2486799"/>
            <a:ext cx="72154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0B7D15-6C9C-3C69-3101-9AFAAA69ABC6}"/>
              </a:ext>
            </a:extLst>
          </p:cNvPr>
          <p:cNvSpPr txBox="1"/>
          <p:nvPr/>
        </p:nvSpPr>
        <p:spPr>
          <a:xfrm>
            <a:off x="5130793" y="2794575"/>
            <a:ext cx="1116124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kern="0" dirty="0"/>
              <a:t>encode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09797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2.1. Vanilla Transformer Language Models [2]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및 평가 과정 그림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(Model using Transformer)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문제점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종속성의 길이가 고정된 크기로 상한이 결정된다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b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패딩을 언어적 의미 관점에서 사용하기 보다는 효율적인 성능을 위해 사용</a:t>
            </a:r>
            <a:b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3. context fragmentation 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문맥 조각화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 많은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계산량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206A30E-8CF0-C358-24A4-FA7F9325773E}"/>
              </a:ext>
            </a:extLst>
          </p:cNvPr>
          <p:cNvGrpSpPr/>
          <p:nvPr/>
        </p:nvGrpSpPr>
        <p:grpSpPr>
          <a:xfrm>
            <a:off x="210310" y="2024844"/>
            <a:ext cx="8723380" cy="2340260"/>
            <a:chOff x="349120" y="2096852"/>
            <a:chExt cx="8445760" cy="211985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B15EE29-BC64-FD2D-9070-B57AF6211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120" y="2096852"/>
              <a:ext cx="8445760" cy="21198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D82832C-CE11-3F7D-1708-84EC978905E1}"/>
                </a:ext>
              </a:extLst>
            </p:cNvPr>
            <p:cNvSpPr/>
            <p:nvPr/>
          </p:nvSpPr>
          <p:spPr>
            <a:xfrm>
              <a:off x="3203848" y="2204864"/>
              <a:ext cx="432048" cy="133214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5EC483-68AA-1817-368F-E1B3CEF583F1}"/>
                </a:ext>
              </a:extLst>
            </p:cNvPr>
            <p:cNvSpPr/>
            <p:nvPr/>
          </p:nvSpPr>
          <p:spPr>
            <a:xfrm>
              <a:off x="5184068" y="2204864"/>
              <a:ext cx="432048" cy="133214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97458F2-EC23-74F2-97F5-C0101C64FACB}"/>
                </a:ext>
              </a:extLst>
            </p:cNvPr>
            <p:cNvSpPr/>
            <p:nvPr/>
          </p:nvSpPr>
          <p:spPr>
            <a:xfrm>
              <a:off x="5472100" y="2204864"/>
              <a:ext cx="432048" cy="1332148"/>
            </a:xfrm>
            <a:prstGeom prst="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27F1718-3067-1847-9C52-3460A3B63C2F}"/>
                </a:ext>
              </a:extLst>
            </p:cNvPr>
            <p:cNvSpPr/>
            <p:nvPr/>
          </p:nvSpPr>
          <p:spPr>
            <a:xfrm>
              <a:off x="7524328" y="2204864"/>
              <a:ext cx="432048" cy="1332148"/>
            </a:xfrm>
            <a:prstGeom prst="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04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2.1. Vanilla Transformer Language Models [2]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F62391-CE8D-DEC7-E51A-13A146840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50" b="7284"/>
          <a:stretch/>
        </p:blipFill>
        <p:spPr>
          <a:xfrm>
            <a:off x="1611412" y="1442508"/>
            <a:ext cx="5681454" cy="23937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E70BA4-D39B-A15A-EF53-A9A83A14F3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83" b="9388"/>
          <a:stretch/>
        </p:blipFill>
        <p:spPr>
          <a:xfrm>
            <a:off x="1608577" y="4018718"/>
            <a:ext cx="5681454" cy="22790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053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2.2. Segment-Level</a:t>
            </a:r>
            <a:r>
              <a:rPr lang="ko-KR" altLang="en-US" dirty="0"/>
              <a:t> </a:t>
            </a:r>
            <a:r>
              <a:rPr lang="en-US" altLang="ko-KR" dirty="0"/>
              <a:t>Recurrence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Reuse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Vanilla Transformer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문제를 해결하기 위해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recurrence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방법을 적용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동안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세그먼트의 결과를 저장하여 다음 세그먼트에서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6B231B-46C7-189B-B621-CB66952E8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060848"/>
            <a:ext cx="8743950" cy="2118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A010B6-63A8-F274-4729-199B3E1E0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556" y="4869160"/>
            <a:ext cx="6630888" cy="151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9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2.2. Segment-Level</a:t>
            </a:r>
            <a:r>
              <a:rPr lang="ko-KR" altLang="en-US" dirty="0"/>
              <a:t> </a:t>
            </a:r>
            <a:r>
              <a:rPr lang="en-US" altLang="ko-KR" dirty="0"/>
              <a:t>Recurrence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Reuse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Vanilla Transformer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문제를 해결하기 위해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recurrence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방법을 적용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 의존관계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segment length x layer 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4 x 3 = 12)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평가할 때 속도는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 세그먼트의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저장함으로써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sliding window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방식을 이용하지 않아도 되기 때문에 기존 방법보다 최대 약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1800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 빠른 연산이 가능하다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6B231B-46C7-189B-B621-CB66952E8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060848"/>
            <a:ext cx="8743950" cy="2118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18657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1063</Words>
  <Application>Microsoft Office PowerPoint</Application>
  <PresentationFormat>화면 슬라이드 쇼(4:3)</PresentationFormat>
  <Paragraphs>188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함초롬돋움</vt:lpstr>
      <vt:lpstr>Arial</vt:lpstr>
      <vt:lpstr>Cambria Math</vt:lpstr>
      <vt:lpstr>Symbol</vt:lpstr>
      <vt:lpstr>Times</vt:lpstr>
      <vt:lpstr>Wingdings</vt:lpstr>
      <vt:lpstr>Edge</vt:lpstr>
      <vt:lpstr>Transformer-XL: Attentive Language Models  Beyond a Fixed-Length Context</vt:lpstr>
      <vt:lpstr>1. Introduction</vt:lpstr>
      <vt:lpstr>1. Introduction</vt:lpstr>
      <vt:lpstr>2. Model</vt:lpstr>
      <vt:lpstr>2.1. Vanilla Transformer Language Models [2]</vt:lpstr>
      <vt:lpstr>2.1. Vanilla Transformer Language Models [2]</vt:lpstr>
      <vt:lpstr>2.1. Vanilla Transformer Language Models [2]</vt:lpstr>
      <vt:lpstr>2.2. Segment-Level Recurrence with State Reuse</vt:lpstr>
      <vt:lpstr>2.2. Segment-Level Recurrence with State Reuse</vt:lpstr>
      <vt:lpstr>2.2. Segment-Level Recurrence with State Reuse</vt:lpstr>
      <vt:lpstr>2.3. Relative Positional Encodings</vt:lpstr>
      <vt:lpstr>2.3. Relative Positional Encodings</vt:lpstr>
      <vt:lpstr>2.3. Relative Positional Encodings</vt:lpstr>
      <vt:lpstr>2.4. Transformer-XL architecture</vt:lpstr>
      <vt:lpstr>Experiment</vt:lpstr>
      <vt:lpstr>3.1. Main Results</vt:lpstr>
      <vt:lpstr>3.1. Main Results</vt:lpstr>
      <vt:lpstr>3.1. Main Results</vt:lpstr>
      <vt:lpstr>3.1. Main Results</vt:lpstr>
      <vt:lpstr>3.1. Main Results</vt:lpstr>
      <vt:lpstr>3.2. Ablation Study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Leak detection in water distribution pipes  using singular spectrum analysis</dc:title>
  <dc:creator>최 우진</dc:creator>
  <cp:lastModifiedBy>최 우진</cp:lastModifiedBy>
  <cp:revision>512</cp:revision>
  <dcterms:created xsi:type="dcterms:W3CDTF">2020-07-22T01:55:21Z</dcterms:created>
  <dcterms:modified xsi:type="dcterms:W3CDTF">2022-05-11T01:47:40Z</dcterms:modified>
</cp:coreProperties>
</file>