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31"/>
  </p:notesMasterIdLst>
  <p:handoutMasterIdLst>
    <p:handoutMasterId r:id="rId32"/>
  </p:handoutMasterIdLst>
  <p:sldIdLst>
    <p:sldId id="257" r:id="rId2"/>
    <p:sldId id="401" r:id="rId3"/>
    <p:sldId id="402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4" r:id="rId24"/>
    <p:sldId id="425" r:id="rId25"/>
    <p:sldId id="426" r:id="rId26"/>
    <p:sldId id="427" r:id="rId27"/>
    <p:sldId id="428" r:id="rId28"/>
    <p:sldId id="280" r:id="rId29"/>
    <p:sldId id="403" r:id="rId3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53464DD-0935-4C5D-A4B5-0DEE1A02C9E6}">
          <p14:sldIdLst>
            <p14:sldId id="257"/>
            <p14:sldId id="401"/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280"/>
          </p14:sldIdLst>
        </p14:section>
        <p14:section name="그림" id="{F7CC8554-F291-4671-8FEC-1CA758D1C5A0}">
          <p14:sldIdLst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9C0"/>
    <a:srgbClr val="80FFFF"/>
    <a:srgbClr val="FFFF40"/>
    <a:srgbClr val="FFFFFF"/>
    <a:srgbClr val="FF80FF"/>
    <a:srgbClr val="111111"/>
    <a:srgbClr val="4C6D80"/>
    <a:srgbClr val="F0C270"/>
    <a:srgbClr val="AC770C"/>
    <a:srgbClr val="ACD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5FDAB-DE53-4A10-834E-FBAD1F09ACF8}" v="1794" dt="2022-07-27T09:02:33.920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70843" autoAdjust="0"/>
  </p:normalViewPr>
  <p:slideViewPr>
    <p:cSldViewPr>
      <p:cViewPr varScale="1">
        <p:scale>
          <a:sx n="114" d="100"/>
          <a:sy n="114" d="100"/>
        </p:scale>
        <p:origin x="1194" y="10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17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418" y="8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" userId="9582adb9-1cfb-4bfc-ba4a-ef961b8e73d6" providerId="ADAL" clId="{01176D75-E120-42CE-9501-D5E842EAC5C8}"/>
    <pc:docChg chg="undo redo custSel addSld delSld modSld modSection">
      <pc:chgData name="우진" userId="9582adb9-1cfb-4bfc-ba4a-ef961b8e73d6" providerId="ADAL" clId="{01176D75-E120-42CE-9501-D5E842EAC5C8}" dt="2021-01-13T07:44:10.814" v="6658" actId="1076"/>
      <pc:docMkLst>
        <pc:docMk/>
      </pc:docMkLst>
      <pc:sldChg chg="modSp mod">
        <pc:chgData name="우진" userId="9582adb9-1cfb-4bfc-ba4a-ef961b8e73d6" providerId="ADAL" clId="{01176D75-E120-42CE-9501-D5E842EAC5C8}" dt="2021-01-12T14:34:29.222" v="1952" actId="20577"/>
        <pc:sldMkLst>
          <pc:docMk/>
          <pc:sldMk cId="2884915145" sldId="349"/>
        </pc:sldMkLst>
        <pc:spChg chg="mod">
          <ac:chgData name="우진" userId="9582adb9-1cfb-4bfc-ba4a-ef961b8e73d6" providerId="ADAL" clId="{01176D75-E120-42CE-9501-D5E842EAC5C8}" dt="2021-01-12T14:34:29.222" v="195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delSp modSp mod">
        <pc:chgData name="우진" userId="9582adb9-1cfb-4bfc-ba4a-ef961b8e73d6" providerId="ADAL" clId="{01176D75-E120-42CE-9501-D5E842EAC5C8}" dt="2021-01-12T13:48:39.449" v="735" actId="20577"/>
        <pc:sldMkLst>
          <pc:docMk/>
          <pc:sldMk cId="660916788" sldId="350"/>
        </pc:sldMkLst>
        <pc:spChg chg="mod">
          <ac:chgData name="우진" userId="9582adb9-1cfb-4bfc-ba4a-ef961b8e73d6" providerId="ADAL" clId="{01176D75-E120-42CE-9501-D5E842EAC5C8}" dt="2021-01-12T13:48:39.449" v="735" actId="20577"/>
          <ac:spMkLst>
            <pc:docMk/>
            <pc:sldMk cId="660916788" sldId="350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2T13:42:59.303" v="0" actId="478"/>
          <ac:picMkLst>
            <pc:docMk/>
            <pc:sldMk cId="660916788" sldId="350"/>
            <ac:picMk id="3" creationId="{EDD3A078-8356-439B-8A7C-07D137ECD5D6}"/>
          </ac:picMkLst>
        </pc:picChg>
        <pc:picChg chg="del">
          <ac:chgData name="우진" userId="9582adb9-1cfb-4bfc-ba4a-ef961b8e73d6" providerId="ADAL" clId="{01176D75-E120-42CE-9501-D5E842EAC5C8}" dt="2021-01-12T13:42:59.683" v="1" actId="478"/>
          <ac:picMkLst>
            <pc:docMk/>
            <pc:sldMk cId="660916788" sldId="350"/>
            <ac:picMk id="5" creationId="{8012B6DB-3291-48C3-80D8-E762120E13F1}"/>
          </ac:picMkLst>
        </pc:picChg>
      </pc:sldChg>
      <pc:sldChg chg="del">
        <pc:chgData name="우진" userId="9582adb9-1cfb-4bfc-ba4a-ef961b8e73d6" providerId="ADAL" clId="{01176D75-E120-42CE-9501-D5E842EAC5C8}" dt="2021-01-12T14:04:35.542" v="737" actId="47"/>
        <pc:sldMkLst>
          <pc:docMk/>
          <pc:sldMk cId="3215902432" sldId="351"/>
        </pc:sldMkLst>
      </pc:sldChg>
      <pc:sldChg chg="del">
        <pc:chgData name="우진" userId="9582adb9-1cfb-4bfc-ba4a-ef961b8e73d6" providerId="ADAL" clId="{01176D75-E120-42CE-9501-D5E842EAC5C8}" dt="2021-01-12T14:04:34.951" v="736" actId="47"/>
        <pc:sldMkLst>
          <pc:docMk/>
          <pc:sldMk cId="1655750859" sldId="352"/>
        </pc:sldMkLst>
      </pc:sldChg>
      <pc:sldChg chg="del">
        <pc:chgData name="우진" userId="9582adb9-1cfb-4bfc-ba4a-ef961b8e73d6" providerId="ADAL" clId="{01176D75-E120-42CE-9501-D5E842EAC5C8}" dt="2021-01-12T14:04:36.756" v="738" actId="47"/>
        <pc:sldMkLst>
          <pc:docMk/>
          <pc:sldMk cId="2033872526" sldId="353"/>
        </pc:sldMkLst>
      </pc:sldChg>
      <pc:sldChg chg="del">
        <pc:chgData name="우진" userId="9582adb9-1cfb-4bfc-ba4a-ef961b8e73d6" providerId="ADAL" clId="{01176D75-E120-42CE-9501-D5E842EAC5C8}" dt="2021-01-12T14:04:37.520" v="739" actId="47"/>
        <pc:sldMkLst>
          <pc:docMk/>
          <pc:sldMk cId="1489641941" sldId="354"/>
        </pc:sldMkLst>
      </pc:sldChg>
      <pc:sldChg chg="del">
        <pc:chgData name="우진" userId="9582adb9-1cfb-4bfc-ba4a-ef961b8e73d6" providerId="ADAL" clId="{01176D75-E120-42CE-9501-D5E842EAC5C8}" dt="2021-01-12T14:04:41.392" v="744" actId="47"/>
        <pc:sldMkLst>
          <pc:docMk/>
          <pc:sldMk cId="1184077188" sldId="355"/>
        </pc:sldMkLst>
      </pc:sldChg>
      <pc:sldChg chg="del">
        <pc:chgData name="우진" userId="9582adb9-1cfb-4bfc-ba4a-ef961b8e73d6" providerId="ADAL" clId="{01176D75-E120-42CE-9501-D5E842EAC5C8}" dt="2021-01-12T14:04:42.205" v="745" actId="47"/>
        <pc:sldMkLst>
          <pc:docMk/>
          <pc:sldMk cId="3036314193" sldId="356"/>
        </pc:sldMkLst>
      </pc:sldChg>
      <pc:sldChg chg="del">
        <pc:chgData name="우진" userId="9582adb9-1cfb-4bfc-ba4a-ef961b8e73d6" providerId="ADAL" clId="{01176D75-E120-42CE-9501-D5E842EAC5C8}" dt="2021-01-12T14:04:42.929" v="746" actId="47"/>
        <pc:sldMkLst>
          <pc:docMk/>
          <pc:sldMk cId="3291692223" sldId="358"/>
        </pc:sldMkLst>
      </pc:sldChg>
      <pc:sldChg chg="del">
        <pc:chgData name="우진" userId="9582adb9-1cfb-4bfc-ba4a-ef961b8e73d6" providerId="ADAL" clId="{01176D75-E120-42CE-9501-D5E842EAC5C8}" dt="2021-01-12T14:04:43.646" v="747" actId="47"/>
        <pc:sldMkLst>
          <pc:docMk/>
          <pc:sldMk cId="3569228141" sldId="359"/>
        </pc:sldMkLst>
      </pc:sldChg>
      <pc:sldChg chg="del">
        <pc:chgData name="우진" userId="9582adb9-1cfb-4bfc-ba4a-ef961b8e73d6" providerId="ADAL" clId="{01176D75-E120-42CE-9501-D5E842EAC5C8}" dt="2021-01-12T14:04:44.428" v="748" actId="47"/>
        <pc:sldMkLst>
          <pc:docMk/>
          <pc:sldMk cId="1460964976" sldId="360"/>
        </pc:sldMkLst>
      </pc:sldChg>
      <pc:sldChg chg="del">
        <pc:chgData name="우진" userId="9582adb9-1cfb-4bfc-ba4a-ef961b8e73d6" providerId="ADAL" clId="{01176D75-E120-42CE-9501-D5E842EAC5C8}" dt="2021-01-12T14:04:45.002" v="749" actId="47"/>
        <pc:sldMkLst>
          <pc:docMk/>
          <pc:sldMk cId="1203275309" sldId="361"/>
        </pc:sldMkLst>
      </pc:sldChg>
      <pc:sldChg chg="del">
        <pc:chgData name="우진" userId="9582adb9-1cfb-4bfc-ba4a-ef961b8e73d6" providerId="ADAL" clId="{01176D75-E120-42CE-9501-D5E842EAC5C8}" dt="2021-01-12T14:04:39.259" v="741" actId="47"/>
        <pc:sldMkLst>
          <pc:docMk/>
          <pc:sldMk cId="1973498019" sldId="362"/>
        </pc:sldMkLst>
      </pc:sldChg>
      <pc:sldChg chg="modSp mod">
        <pc:chgData name="우진" userId="9582adb9-1cfb-4bfc-ba4a-ef961b8e73d6" providerId="ADAL" clId="{01176D75-E120-42CE-9501-D5E842EAC5C8}" dt="2021-01-13T03:40:18.379" v="4315" actId="20577"/>
        <pc:sldMkLst>
          <pc:docMk/>
          <pc:sldMk cId="2865469577" sldId="364"/>
        </pc:sldMkLst>
        <pc:spChg chg="mod">
          <ac:chgData name="우진" userId="9582adb9-1cfb-4bfc-ba4a-ef961b8e73d6" providerId="ADAL" clId="{01176D75-E120-42CE-9501-D5E842EAC5C8}" dt="2021-01-13T03:40:18.379" v="4315" actId="20577"/>
          <ac:spMkLst>
            <pc:docMk/>
            <pc:sldMk cId="2865469577" sldId="364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01176D75-E120-42CE-9501-D5E842EAC5C8}" dt="2021-01-12T14:34:02.169" v="1935" actId="207"/>
        <pc:sldMkLst>
          <pc:docMk/>
          <pc:sldMk cId="2449364052" sldId="365"/>
        </pc:sldMkLst>
        <pc:spChg chg="mod">
          <ac:chgData name="우진" userId="9582adb9-1cfb-4bfc-ba4a-ef961b8e73d6" providerId="ADAL" clId="{01176D75-E120-42CE-9501-D5E842EAC5C8}" dt="2021-01-12T14:29:17.419" v="1842" actId="6549"/>
          <ac:spMkLst>
            <pc:docMk/>
            <pc:sldMk cId="2449364052" sldId="365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2T14:34:02.169" v="1935" actId="207"/>
          <ac:spMkLst>
            <pc:docMk/>
            <pc:sldMk cId="2449364052" sldId="36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01176D75-E120-42CE-9501-D5E842EAC5C8}" dt="2021-01-12T14:04:39.929" v="742" actId="47"/>
        <pc:sldMkLst>
          <pc:docMk/>
          <pc:sldMk cId="3026206600" sldId="365"/>
        </pc:sldMkLst>
      </pc:sldChg>
      <pc:sldChg chg="addSp delSp modSp add mod">
        <pc:chgData name="우진" userId="9582adb9-1cfb-4bfc-ba4a-ef961b8e73d6" providerId="ADAL" clId="{01176D75-E120-42CE-9501-D5E842EAC5C8}" dt="2021-01-12T15:55:46.211" v="2742" actId="20577"/>
        <pc:sldMkLst>
          <pc:docMk/>
          <pc:sldMk cId="1873240814" sldId="366"/>
        </pc:sldMkLst>
        <pc:spChg chg="mod">
          <ac:chgData name="우진" userId="9582adb9-1cfb-4bfc-ba4a-ef961b8e73d6" providerId="ADAL" clId="{01176D75-E120-42CE-9501-D5E842EAC5C8}" dt="2021-01-12T15:55:46.211" v="2742" actId="20577"/>
          <ac:spMkLst>
            <pc:docMk/>
            <pc:sldMk cId="1873240814" sldId="366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2T14:50:13.088" v="2237" actId="1076"/>
          <ac:spMkLst>
            <pc:docMk/>
            <pc:sldMk cId="1873240814" sldId="366"/>
            <ac:spMk id="5" creationId="{C10FB069-A7F7-4F5D-9211-1A18B2471421}"/>
          </ac:spMkLst>
        </pc:spChg>
        <pc:spChg chg="add del mod">
          <ac:chgData name="우진" userId="9582adb9-1cfb-4bfc-ba4a-ef961b8e73d6" providerId="ADAL" clId="{01176D75-E120-42CE-9501-D5E842EAC5C8}" dt="2021-01-12T14:49:47.750" v="2216" actId="478"/>
          <ac:spMkLst>
            <pc:docMk/>
            <pc:sldMk cId="1873240814" sldId="366"/>
            <ac:spMk id="7" creationId="{78ABA0DA-1978-4BB5-9333-1DC75D4BCDF1}"/>
          </ac:spMkLst>
        </pc:spChg>
        <pc:spChg chg="mod">
          <ac:chgData name="우진" userId="9582adb9-1cfb-4bfc-ba4a-ef961b8e73d6" providerId="ADAL" clId="{01176D75-E120-42CE-9501-D5E842EAC5C8}" dt="2021-01-12T14:40:42.818" v="2196" actId="20577"/>
          <ac:spMkLst>
            <pc:docMk/>
            <pc:sldMk cId="1873240814" sldId="366"/>
            <ac:spMk id="8" creationId="{05C75034-8643-440A-A62F-1F002C609528}"/>
          </ac:spMkLst>
        </pc:spChg>
        <pc:spChg chg="add mod">
          <ac:chgData name="우진" userId="9582adb9-1cfb-4bfc-ba4a-ef961b8e73d6" providerId="ADAL" clId="{01176D75-E120-42CE-9501-D5E842EAC5C8}" dt="2021-01-12T14:49:58.299" v="2223" actId="14100"/>
          <ac:spMkLst>
            <pc:docMk/>
            <pc:sldMk cId="1873240814" sldId="366"/>
            <ac:spMk id="9" creationId="{498A723E-0EBD-4F86-A5C3-A5D0E093B02C}"/>
          </ac:spMkLst>
        </pc:spChg>
        <pc:spChg chg="add mod">
          <ac:chgData name="우진" userId="9582adb9-1cfb-4bfc-ba4a-ef961b8e73d6" providerId="ADAL" clId="{01176D75-E120-42CE-9501-D5E842EAC5C8}" dt="2021-01-12T14:50:23.187" v="2244" actId="20577"/>
          <ac:spMkLst>
            <pc:docMk/>
            <pc:sldMk cId="1873240814" sldId="366"/>
            <ac:spMk id="10" creationId="{1F3ACC02-E260-429D-AEBC-21679C9EEB65}"/>
          </ac:spMkLst>
        </pc:spChg>
        <pc:spChg chg="add mod">
          <ac:chgData name="우진" userId="9582adb9-1cfb-4bfc-ba4a-ef961b8e73d6" providerId="ADAL" clId="{01176D75-E120-42CE-9501-D5E842EAC5C8}" dt="2021-01-12T14:50:38.727" v="2269" actId="14100"/>
          <ac:spMkLst>
            <pc:docMk/>
            <pc:sldMk cId="1873240814" sldId="366"/>
            <ac:spMk id="11" creationId="{61FF82E5-E94E-47D8-9010-3674753F73A6}"/>
          </ac:spMkLst>
        </pc:spChg>
        <pc:picChg chg="add mod">
          <ac:chgData name="우진" userId="9582adb9-1cfb-4bfc-ba4a-ef961b8e73d6" providerId="ADAL" clId="{01176D75-E120-42CE-9501-D5E842EAC5C8}" dt="2021-01-12T14:49:10.096" v="2200" actId="1076"/>
          <ac:picMkLst>
            <pc:docMk/>
            <pc:sldMk cId="1873240814" sldId="366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40.633" v="743" actId="47"/>
        <pc:sldMkLst>
          <pc:docMk/>
          <pc:sldMk cId="3901303767" sldId="366"/>
        </pc:sldMkLst>
      </pc:sldChg>
      <pc:sldChg chg="delSp modSp add mod">
        <pc:chgData name="우진" userId="9582adb9-1cfb-4bfc-ba4a-ef961b8e73d6" providerId="ADAL" clId="{01176D75-E120-42CE-9501-D5E842EAC5C8}" dt="2021-01-12T15:55:47.919" v="2743" actId="20577"/>
        <pc:sldMkLst>
          <pc:docMk/>
          <pc:sldMk cId="71148060" sldId="367"/>
        </pc:sldMkLst>
        <pc:spChg chg="mod">
          <ac:chgData name="우진" userId="9582adb9-1cfb-4bfc-ba4a-ef961b8e73d6" providerId="ADAL" clId="{01176D75-E120-42CE-9501-D5E842EAC5C8}" dt="2021-01-12T15:55:47.919" v="2743" actId="20577"/>
          <ac:spMkLst>
            <pc:docMk/>
            <pc:sldMk cId="71148060" sldId="367"/>
            <ac:spMk id="2" creationId="{00000000-0000-0000-0000-000000000000}"/>
          </ac:spMkLst>
        </pc:spChg>
        <pc:spChg chg="del mod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5" creationId="{C10FB069-A7F7-4F5D-9211-1A18B2471421}"/>
          </ac:spMkLst>
        </pc:spChg>
        <pc:spChg chg="mod">
          <ac:chgData name="우진" userId="9582adb9-1cfb-4bfc-ba4a-ef961b8e73d6" providerId="ADAL" clId="{01176D75-E120-42CE-9501-D5E842EAC5C8}" dt="2021-01-12T15:54:59.491" v="2735" actId="20577"/>
          <ac:spMkLst>
            <pc:docMk/>
            <pc:sldMk cId="71148060" sldId="367"/>
            <ac:spMk id="8" creationId="{05C75034-8643-440A-A62F-1F002C609528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9" creationId="{498A723E-0EBD-4F86-A5C3-A5D0E093B02C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0" creationId="{1F3ACC02-E260-429D-AEBC-21679C9EEB65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1" creationId="{61FF82E5-E94E-47D8-9010-3674753F73A6}"/>
          </ac:spMkLst>
        </pc:spChg>
        <pc:picChg chg="del">
          <ac:chgData name="우진" userId="9582adb9-1cfb-4bfc-ba4a-ef961b8e73d6" providerId="ADAL" clId="{01176D75-E120-42CE-9501-D5E842EAC5C8}" dt="2021-01-12T15:52:38.669" v="2271" actId="478"/>
          <ac:picMkLst>
            <pc:docMk/>
            <pc:sldMk cId="71148060" sldId="367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38.161" v="740" actId="47"/>
        <pc:sldMkLst>
          <pc:docMk/>
          <pc:sldMk cId="2903169748" sldId="367"/>
        </pc:sldMkLst>
      </pc:sldChg>
      <pc:sldChg chg="addSp modSp add mod">
        <pc:chgData name="우진" userId="9582adb9-1cfb-4bfc-ba4a-ef961b8e73d6" providerId="ADAL" clId="{01176D75-E120-42CE-9501-D5E842EAC5C8}" dt="2021-01-13T02:50:04.428" v="3554" actId="6549"/>
        <pc:sldMkLst>
          <pc:docMk/>
          <pc:sldMk cId="3422518606" sldId="368"/>
        </pc:sldMkLst>
        <pc:spChg chg="mod">
          <ac:chgData name="우진" userId="9582adb9-1cfb-4bfc-ba4a-ef961b8e73d6" providerId="ADAL" clId="{01176D75-E120-42CE-9501-D5E842EAC5C8}" dt="2021-01-12T15:55:41.189" v="2741" actId="255"/>
          <ac:spMkLst>
            <pc:docMk/>
            <pc:sldMk cId="3422518606" sldId="368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2:50:04.428" v="3554" actId="6549"/>
          <ac:spMkLst>
            <pc:docMk/>
            <pc:sldMk cId="3422518606" sldId="368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2T16:23:14.378" v="2901" actId="1076"/>
          <ac:picMkLst>
            <pc:docMk/>
            <pc:sldMk cId="3422518606" sldId="368"/>
            <ac:picMk id="4" creationId="{BA90C196-1C3B-47F9-8255-F83180883698}"/>
          </ac:picMkLst>
        </pc:picChg>
      </pc:sldChg>
      <pc:sldChg chg="delSp modSp add mod">
        <pc:chgData name="우진" userId="9582adb9-1cfb-4bfc-ba4a-ef961b8e73d6" providerId="ADAL" clId="{01176D75-E120-42CE-9501-D5E842EAC5C8}" dt="2021-01-13T02:39:05.855" v="3515" actId="20577"/>
        <pc:sldMkLst>
          <pc:docMk/>
          <pc:sldMk cId="780818098" sldId="369"/>
        </pc:sldMkLst>
        <pc:spChg chg="mod">
          <ac:chgData name="우진" userId="9582adb9-1cfb-4bfc-ba4a-ef961b8e73d6" providerId="ADAL" clId="{01176D75-E120-42CE-9501-D5E842EAC5C8}" dt="2021-01-13T02:39:05.855" v="3515" actId="20577"/>
          <ac:spMkLst>
            <pc:docMk/>
            <pc:sldMk cId="780818098" sldId="369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2:29:07.907" v="3128" actId="478"/>
          <ac:picMkLst>
            <pc:docMk/>
            <pc:sldMk cId="780818098" sldId="369"/>
            <ac:picMk id="4" creationId="{BA90C196-1C3B-47F9-8255-F83180883698}"/>
          </ac:picMkLst>
        </pc:picChg>
      </pc:sldChg>
      <pc:sldChg chg="addSp modSp add mod">
        <pc:chgData name="우진" userId="9582adb9-1cfb-4bfc-ba4a-ef961b8e73d6" providerId="ADAL" clId="{01176D75-E120-42CE-9501-D5E842EAC5C8}" dt="2021-01-13T03:28:04.146" v="4088" actId="1038"/>
        <pc:sldMkLst>
          <pc:docMk/>
          <pc:sldMk cId="3910427921" sldId="370"/>
        </pc:sldMkLst>
        <pc:spChg chg="mod">
          <ac:chgData name="우진" userId="9582adb9-1cfb-4bfc-ba4a-ef961b8e73d6" providerId="ADAL" clId="{01176D75-E120-42CE-9501-D5E842EAC5C8}" dt="2021-01-13T03:05:24.366" v="3595" actId="20577"/>
          <ac:spMkLst>
            <pc:docMk/>
            <pc:sldMk cId="3910427921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3:26:11.121" v="4005" actId="20577"/>
          <ac:spMkLst>
            <pc:docMk/>
            <pc:sldMk cId="3910427921" sldId="370"/>
            <ac:spMk id="5" creationId="{7F044261-BEE1-456F-A73C-EAE6BB74D1DA}"/>
          </ac:spMkLst>
        </pc:spChg>
        <pc:spChg chg="add mod">
          <ac:chgData name="우진" userId="9582adb9-1cfb-4bfc-ba4a-ef961b8e73d6" providerId="ADAL" clId="{01176D75-E120-42CE-9501-D5E842EAC5C8}" dt="2021-01-13T03:26:46.391" v="4063" actId="113"/>
          <ac:spMkLst>
            <pc:docMk/>
            <pc:sldMk cId="3910427921" sldId="370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08:49.062" v="3817" actId="20577"/>
          <ac:spMkLst>
            <pc:docMk/>
            <pc:sldMk cId="3910427921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3:28:04.146" v="4088" actId="1038"/>
          <ac:picMkLst>
            <pc:docMk/>
            <pc:sldMk cId="3910427921" sldId="370"/>
            <ac:picMk id="4" creationId="{CD226BA2-3F39-4ADF-BE1D-FE6619A52BC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3:34:18.736" v="4308" actId="6549"/>
        <pc:sldMkLst>
          <pc:docMk/>
          <pc:sldMk cId="1797855511" sldId="371"/>
        </pc:sldMkLst>
        <pc:spChg chg="mod">
          <ac:chgData name="우진" userId="9582adb9-1cfb-4bfc-ba4a-ef961b8e73d6" providerId="ADAL" clId="{01176D75-E120-42CE-9501-D5E842EAC5C8}" dt="2021-01-13T03:34:03.078" v="4288"/>
          <ac:spMkLst>
            <pc:docMk/>
            <pc:sldMk cId="1797855511" sldId="371"/>
            <ac:spMk id="5" creationId="{7F044261-BEE1-456F-A73C-EAE6BB74D1DA}"/>
          </ac:spMkLst>
        </pc:spChg>
        <pc:spChg chg="mod">
          <ac:chgData name="우진" userId="9582adb9-1cfb-4bfc-ba4a-ef961b8e73d6" providerId="ADAL" clId="{01176D75-E120-42CE-9501-D5E842EAC5C8}" dt="2021-01-13T03:34:18.736" v="4308" actId="6549"/>
          <ac:spMkLst>
            <pc:docMk/>
            <pc:sldMk cId="1797855511" sldId="371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27:05.559" v="4079" actId="20577"/>
          <ac:spMkLst>
            <pc:docMk/>
            <pc:sldMk cId="1797855511" sldId="371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3:27:31.775" v="4080" actId="478"/>
          <ac:picMkLst>
            <pc:docMk/>
            <pc:sldMk cId="1797855511" sldId="371"/>
            <ac:picMk id="4" creationId="{CD226BA2-3F39-4ADF-BE1D-FE6619A52BC7}"/>
          </ac:picMkLst>
        </pc:picChg>
        <pc:picChg chg="add mod">
          <ac:chgData name="우진" userId="9582adb9-1cfb-4bfc-ba4a-ef961b8e73d6" providerId="ADAL" clId="{01176D75-E120-42CE-9501-D5E842EAC5C8}" dt="2021-01-13T03:28:15.655" v="4091" actId="1036"/>
          <ac:picMkLst>
            <pc:docMk/>
            <pc:sldMk cId="1797855511" sldId="371"/>
            <ac:picMk id="6" creationId="{0686A252-FA6E-4681-8832-2D516B3029BF}"/>
          </ac:picMkLst>
        </pc:picChg>
        <pc:picChg chg="add del mod">
          <ac:chgData name="우진" userId="9582adb9-1cfb-4bfc-ba4a-ef961b8e73d6" providerId="ADAL" clId="{01176D75-E120-42CE-9501-D5E842EAC5C8}" dt="2021-01-13T03:27:58.231" v="4086" actId="478"/>
          <ac:picMkLst>
            <pc:docMk/>
            <pc:sldMk cId="1797855511" sldId="371"/>
            <ac:picMk id="9" creationId="{581F7FC1-6466-420A-9E5C-3A0720380AFB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03:13.707" v="4731"/>
        <pc:sldMkLst>
          <pc:docMk/>
          <pc:sldMk cId="4204516036" sldId="372"/>
        </pc:sldMkLst>
        <pc:spChg chg="mod">
          <ac:chgData name="우진" userId="9582adb9-1cfb-4bfc-ba4a-ef961b8e73d6" providerId="ADAL" clId="{01176D75-E120-42CE-9501-D5E842EAC5C8}" dt="2021-01-13T03:41:18.483" v="4394" actId="20577"/>
          <ac:spMkLst>
            <pc:docMk/>
            <pc:sldMk cId="4204516036" sldId="372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3:41:23.894" v="4396" actId="478"/>
          <ac:spMkLst>
            <pc:docMk/>
            <pc:sldMk cId="4204516036" sldId="372"/>
            <ac:spMk id="5" creationId="{7F044261-BEE1-456F-A73C-EAE6BB74D1DA}"/>
          </ac:spMkLst>
        </pc:spChg>
        <pc:spChg chg="del">
          <ac:chgData name="우진" userId="9582adb9-1cfb-4bfc-ba4a-ef961b8e73d6" providerId="ADAL" clId="{01176D75-E120-42CE-9501-D5E842EAC5C8}" dt="2021-01-13T03:41:24.802" v="4397" actId="478"/>
          <ac:spMkLst>
            <pc:docMk/>
            <pc:sldMk cId="4204516036" sldId="372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4:03:13.707" v="4731"/>
          <ac:spMkLst>
            <pc:docMk/>
            <pc:sldMk cId="4204516036" sldId="372"/>
            <ac:spMk id="8" creationId="{05C75034-8643-440A-A62F-1F002C609528}"/>
          </ac:spMkLst>
        </pc:spChg>
        <pc:picChg chg="add del mod">
          <ac:chgData name="우진" userId="9582adb9-1cfb-4bfc-ba4a-ef961b8e73d6" providerId="ADAL" clId="{01176D75-E120-42CE-9501-D5E842EAC5C8}" dt="2021-01-13T03:42:49.152" v="4454" actId="22"/>
          <ac:picMkLst>
            <pc:docMk/>
            <pc:sldMk cId="4204516036" sldId="372"/>
            <ac:picMk id="4" creationId="{67697730-0866-4359-AAEF-6EC438C3AFE1}"/>
          </ac:picMkLst>
        </pc:picChg>
        <pc:picChg chg="del">
          <ac:chgData name="우진" userId="9582adb9-1cfb-4bfc-ba4a-ef961b8e73d6" providerId="ADAL" clId="{01176D75-E120-42CE-9501-D5E842EAC5C8}" dt="2021-01-13T03:41:22.540" v="4395" actId="478"/>
          <ac:picMkLst>
            <pc:docMk/>
            <pc:sldMk cId="4204516036" sldId="372"/>
            <ac:picMk id="6" creationId="{0686A252-FA6E-4681-8832-2D516B3029BF}"/>
          </ac:picMkLst>
        </pc:picChg>
        <pc:picChg chg="add mod">
          <ac:chgData name="우진" userId="9582adb9-1cfb-4bfc-ba4a-ef961b8e73d6" providerId="ADAL" clId="{01176D75-E120-42CE-9501-D5E842EAC5C8}" dt="2021-01-13T03:43:18.172" v="4465" actId="1076"/>
          <ac:picMkLst>
            <pc:docMk/>
            <pc:sldMk cId="4204516036" sldId="372"/>
            <ac:picMk id="10" creationId="{81A57B64-3BE2-49F4-90D3-4813A762DA07}"/>
          </ac:picMkLst>
        </pc:picChg>
        <pc:picChg chg="add del mod">
          <ac:chgData name="우진" userId="9582adb9-1cfb-4bfc-ba4a-ef961b8e73d6" providerId="ADAL" clId="{01176D75-E120-42CE-9501-D5E842EAC5C8}" dt="2021-01-13T04:01:43.898" v="4580" actId="478"/>
          <ac:picMkLst>
            <pc:docMk/>
            <pc:sldMk cId="4204516036" sldId="372"/>
            <ac:picMk id="12" creationId="{FAA866FD-5182-4002-8B64-A1F653C2BA2D}"/>
          </ac:picMkLst>
        </pc:picChg>
        <pc:picChg chg="add mod">
          <ac:chgData name="우진" userId="9582adb9-1cfb-4bfc-ba4a-ef961b8e73d6" providerId="ADAL" clId="{01176D75-E120-42CE-9501-D5E842EAC5C8}" dt="2021-01-13T04:02:20.410" v="4592" actId="1076"/>
          <ac:picMkLst>
            <pc:docMk/>
            <pc:sldMk cId="4204516036" sldId="372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24:13.572" v="4787" actId="20577"/>
        <pc:sldMkLst>
          <pc:docMk/>
          <pc:sldMk cId="547679156" sldId="373"/>
        </pc:sldMkLst>
        <pc:spChg chg="mod">
          <ac:chgData name="우진" userId="9582adb9-1cfb-4bfc-ba4a-ef961b8e73d6" providerId="ADAL" clId="{01176D75-E120-42CE-9501-D5E842EAC5C8}" dt="2021-01-13T04:24:13.572" v="4787" actId="20577"/>
          <ac:spMkLst>
            <pc:docMk/>
            <pc:sldMk cId="547679156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4:18:24.697" v="4743" actId="1076"/>
          <ac:picMkLst>
            <pc:docMk/>
            <pc:sldMk cId="547679156" sldId="373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24:09.900" v="4785" actId="1076"/>
          <ac:picMkLst>
            <pc:docMk/>
            <pc:sldMk cId="547679156" sldId="373"/>
            <ac:picMk id="6" creationId="{D2BD38E3-6CBB-41E2-9EA4-5E13460CF10F}"/>
          </ac:picMkLst>
        </pc:picChg>
        <pc:picChg chg="del">
          <ac:chgData name="우진" userId="9582adb9-1cfb-4bfc-ba4a-ef961b8e73d6" providerId="ADAL" clId="{01176D75-E120-42CE-9501-D5E842EAC5C8}" dt="2021-01-13T04:13:44.731" v="4736" actId="478"/>
          <ac:picMkLst>
            <pc:docMk/>
            <pc:sldMk cId="547679156" sldId="373"/>
            <ac:picMk id="10" creationId="{81A57B64-3BE2-49F4-90D3-4813A762DA07}"/>
          </ac:picMkLst>
        </pc:picChg>
        <pc:picChg chg="del mod">
          <ac:chgData name="우진" userId="9582adb9-1cfb-4bfc-ba4a-ef961b8e73d6" providerId="ADAL" clId="{01176D75-E120-42CE-9501-D5E842EAC5C8}" dt="2021-01-13T04:13:47.586" v="4738" actId="478"/>
          <ac:picMkLst>
            <pc:docMk/>
            <pc:sldMk cId="547679156" sldId="373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59:32.167" v="5369" actId="478"/>
        <pc:sldMkLst>
          <pc:docMk/>
          <pc:sldMk cId="2666928963" sldId="374"/>
        </pc:sldMkLst>
        <pc:spChg chg="mod">
          <ac:chgData name="우진" userId="9582adb9-1cfb-4bfc-ba4a-ef961b8e73d6" providerId="ADAL" clId="{01176D75-E120-42CE-9501-D5E842EAC5C8}" dt="2021-01-13T04:34:56.770" v="4849" actId="6549"/>
          <ac:spMkLst>
            <pc:docMk/>
            <pc:sldMk cId="2666928963" sldId="374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4:56:12.445" v="5366" actId="122"/>
          <ac:spMkLst>
            <pc:docMk/>
            <pc:sldMk cId="2666928963" sldId="374"/>
            <ac:spMk id="7" creationId="{22D9282D-B304-42AE-BFDD-79C4E8902F8D}"/>
          </ac:spMkLst>
        </pc:spChg>
        <pc:spChg chg="mod">
          <ac:chgData name="우진" userId="9582adb9-1cfb-4bfc-ba4a-ef961b8e73d6" providerId="ADAL" clId="{01176D75-E120-42CE-9501-D5E842EAC5C8}" dt="2021-01-13T04:38:18.383" v="5115" actId="20577"/>
          <ac:spMkLst>
            <pc:docMk/>
            <pc:sldMk cId="2666928963" sldId="374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4:35:10.871" v="4850" actId="478"/>
          <ac:picMkLst>
            <pc:docMk/>
            <pc:sldMk cId="2666928963" sldId="374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38:22.362" v="5117" actId="1076"/>
          <ac:picMkLst>
            <pc:docMk/>
            <pc:sldMk cId="2666928963" sldId="374"/>
            <ac:picMk id="5" creationId="{EABCA050-054B-42D3-8F74-7CEBB4738D47}"/>
          </ac:picMkLst>
        </pc:picChg>
        <pc:picChg chg="del">
          <ac:chgData name="우진" userId="9582adb9-1cfb-4bfc-ba4a-ef961b8e73d6" providerId="ADAL" clId="{01176D75-E120-42CE-9501-D5E842EAC5C8}" dt="2021-01-13T04:35:11.391" v="4851" actId="478"/>
          <ac:picMkLst>
            <pc:docMk/>
            <pc:sldMk cId="2666928963" sldId="374"/>
            <ac:picMk id="6" creationId="{D2BD38E3-6CBB-41E2-9EA4-5E13460CF10F}"/>
          </ac:picMkLst>
        </pc:picChg>
        <pc:picChg chg="add mod">
          <ac:chgData name="우진" userId="9582adb9-1cfb-4bfc-ba4a-ef961b8e73d6" providerId="ADAL" clId="{01176D75-E120-42CE-9501-D5E842EAC5C8}" dt="2021-01-13T04:52:27.911" v="5227" actId="1076"/>
          <ac:picMkLst>
            <pc:docMk/>
            <pc:sldMk cId="2666928963" sldId="374"/>
            <ac:picMk id="10" creationId="{FF0CB5CA-0225-4360-834D-3F2918F28785}"/>
          </ac:picMkLst>
        </pc:picChg>
        <pc:picChg chg="add del">
          <ac:chgData name="우진" userId="9582adb9-1cfb-4bfc-ba4a-ef961b8e73d6" providerId="ADAL" clId="{01176D75-E120-42CE-9501-D5E842EAC5C8}" dt="2021-01-13T04:59:32.167" v="5369" actId="478"/>
          <ac:picMkLst>
            <pc:docMk/>
            <pc:sldMk cId="2666928963" sldId="374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05:54.293" v="5454" actId="1076"/>
        <pc:sldMkLst>
          <pc:docMk/>
          <pc:sldMk cId="3876150517" sldId="375"/>
        </pc:sldMkLst>
        <pc:spChg chg="add mod">
          <ac:chgData name="우진" userId="9582adb9-1cfb-4bfc-ba4a-ef961b8e73d6" providerId="ADAL" clId="{01176D75-E120-42CE-9501-D5E842EAC5C8}" dt="2021-01-13T05:00:08.892" v="5390" actId="1076"/>
          <ac:spMkLst>
            <pc:docMk/>
            <pc:sldMk cId="3876150517" sldId="375"/>
            <ac:spMk id="3" creationId="{4CE1A0C4-F9F4-457E-8C3D-5943F935B7EB}"/>
          </ac:spMkLst>
        </pc:spChg>
        <pc:spChg chg="add mod">
          <ac:chgData name="우진" userId="9582adb9-1cfb-4bfc-ba4a-ef961b8e73d6" providerId="ADAL" clId="{01176D75-E120-42CE-9501-D5E842EAC5C8}" dt="2021-01-13T05:05:54.293" v="5454" actId="1076"/>
          <ac:spMkLst>
            <pc:docMk/>
            <pc:sldMk cId="3876150517" sldId="375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5:13.879" v="5442" actId="478"/>
          <ac:spMkLst>
            <pc:docMk/>
            <pc:sldMk cId="3876150517" sldId="375"/>
            <ac:spMk id="6" creationId="{26907A73-9F6E-4AFD-9220-2FE9B8739D15}"/>
          </ac:spMkLst>
        </pc:spChg>
        <pc:spChg chg="del">
          <ac:chgData name="우진" userId="9582adb9-1cfb-4bfc-ba4a-ef961b8e73d6" providerId="ADAL" clId="{01176D75-E120-42CE-9501-D5E842EAC5C8}" dt="2021-01-13T04:59:38.483" v="5373" actId="478"/>
          <ac:spMkLst>
            <pc:docMk/>
            <pc:sldMk cId="3876150517" sldId="375"/>
            <ac:spMk id="7" creationId="{22D9282D-B304-42AE-BFDD-79C4E8902F8D}"/>
          </ac:spMkLst>
        </pc:spChg>
        <pc:spChg chg="del mod">
          <ac:chgData name="우진" userId="9582adb9-1cfb-4bfc-ba4a-ef961b8e73d6" providerId="ADAL" clId="{01176D75-E120-42CE-9501-D5E842EAC5C8}" dt="2021-01-13T04:59:40.856" v="5375"/>
          <ac:spMkLst>
            <pc:docMk/>
            <pc:sldMk cId="3876150517" sldId="375"/>
            <ac:spMk id="8" creationId="{05C75034-8643-440A-A62F-1F002C609528}"/>
          </ac:spMkLst>
        </pc:spChg>
        <pc:spChg chg="add del mod">
          <ac:chgData name="우진" userId="9582adb9-1cfb-4bfc-ba4a-ef961b8e73d6" providerId="ADAL" clId="{01176D75-E120-42CE-9501-D5E842EAC5C8}" dt="2021-01-13T05:00:05.009" v="5388"/>
          <ac:spMkLst>
            <pc:docMk/>
            <pc:sldMk cId="3876150517" sldId="375"/>
            <ac:spMk id="11" creationId="{D25B4CDC-7BC6-4D8B-BD10-8EBA024004DA}"/>
          </ac:spMkLst>
        </pc:spChg>
        <pc:spChg chg="add mod">
          <ac:chgData name="우진" userId="9582adb9-1cfb-4bfc-ba4a-ef961b8e73d6" providerId="ADAL" clId="{01176D75-E120-42CE-9501-D5E842EAC5C8}" dt="2021-01-13T05:00:13.794" v="5392" actId="20577"/>
          <ac:spMkLst>
            <pc:docMk/>
            <pc:sldMk cId="3876150517" sldId="375"/>
            <ac:spMk id="13" creationId="{0C220D8D-885E-4955-950B-5286997DF050}"/>
          </ac:spMkLst>
        </pc:spChg>
        <pc:spChg chg="add mod">
          <ac:chgData name="우진" userId="9582adb9-1cfb-4bfc-ba4a-ef961b8e73d6" providerId="ADAL" clId="{01176D75-E120-42CE-9501-D5E842EAC5C8}" dt="2021-01-13T05:01:02.260" v="5399" actId="1076"/>
          <ac:spMkLst>
            <pc:docMk/>
            <pc:sldMk cId="3876150517" sldId="375"/>
            <ac:spMk id="14" creationId="{E268B6AC-BF4A-45AA-9588-F9E8BF3D396A}"/>
          </ac:spMkLst>
        </pc:spChg>
        <pc:spChg chg="add mod">
          <ac:chgData name="우진" userId="9582adb9-1cfb-4bfc-ba4a-ef961b8e73d6" providerId="ADAL" clId="{01176D75-E120-42CE-9501-D5E842EAC5C8}" dt="2021-01-13T05:01:25.096" v="5409" actId="14100"/>
          <ac:spMkLst>
            <pc:docMk/>
            <pc:sldMk cId="3876150517" sldId="375"/>
            <ac:spMk id="15" creationId="{15235782-F76C-434C-A754-A5C74B11D0FC}"/>
          </ac:spMkLst>
        </pc:spChg>
        <pc:spChg chg="add mod">
          <ac:chgData name="우진" userId="9582adb9-1cfb-4bfc-ba4a-ef961b8e73d6" providerId="ADAL" clId="{01176D75-E120-42CE-9501-D5E842EAC5C8}" dt="2021-01-13T05:04:10.999" v="5422" actId="20577"/>
          <ac:spMkLst>
            <pc:docMk/>
            <pc:sldMk cId="3876150517" sldId="375"/>
            <ac:spMk id="16" creationId="{CD63E324-D621-47F8-A78C-48F8A4F35322}"/>
          </ac:spMkLst>
        </pc:spChg>
        <pc:spChg chg="add mod">
          <ac:chgData name="우진" userId="9582adb9-1cfb-4bfc-ba4a-ef961b8e73d6" providerId="ADAL" clId="{01176D75-E120-42CE-9501-D5E842EAC5C8}" dt="2021-01-13T05:05:49.997" v="5453" actId="14100"/>
          <ac:spMkLst>
            <pc:docMk/>
            <pc:sldMk cId="3876150517" sldId="375"/>
            <ac:spMk id="17" creationId="{A2D1689C-520F-476A-8C87-675A1B9E4213}"/>
          </ac:spMkLst>
        </pc:spChg>
        <pc:picChg chg="del">
          <ac:chgData name="우진" userId="9582adb9-1cfb-4bfc-ba4a-ef961b8e73d6" providerId="ADAL" clId="{01176D75-E120-42CE-9501-D5E842EAC5C8}" dt="2021-01-13T04:59:35.036" v="5371" actId="478"/>
          <ac:picMkLst>
            <pc:docMk/>
            <pc:sldMk cId="3876150517" sldId="375"/>
            <ac:picMk id="5" creationId="{EABCA050-054B-42D3-8F74-7CEBB4738D47}"/>
          </ac:picMkLst>
        </pc:picChg>
        <pc:picChg chg="add mod">
          <ac:chgData name="우진" userId="9582adb9-1cfb-4bfc-ba4a-ef961b8e73d6" providerId="ADAL" clId="{01176D75-E120-42CE-9501-D5E842EAC5C8}" dt="2021-01-13T04:59:45.040" v="5378" actId="1076"/>
          <ac:picMkLst>
            <pc:docMk/>
            <pc:sldMk cId="3876150517" sldId="375"/>
            <ac:picMk id="9" creationId="{70961980-2D0C-4CD6-B5F3-E36F707886A7}"/>
          </ac:picMkLst>
        </pc:picChg>
        <pc:picChg chg="del">
          <ac:chgData name="우진" userId="9582adb9-1cfb-4bfc-ba4a-ef961b8e73d6" providerId="ADAL" clId="{01176D75-E120-42CE-9501-D5E842EAC5C8}" dt="2021-01-13T04:59:34.565" v="5370" actId="478"/>
          <ac:picMkLst>
            <pc:docMk/>
            <pc:sldMk cId="3876150517" sldId="375"/>
            <ac:picMk id="10" creationId="{FF0CB5CA-0225-4360-834D-3F2918F28785}"/>
          </ac:picMkLst>
        </pc:picChg>
        <pc:picChg chg="del">
          <ac:chgData name="우진" userId="9582adb9-1cfb-4bfc-ba4a-ef961b8e73d6" providerId="ADAL" clId="{01176D75-E120-42CE-9501-D5E842EAC5C8}" dt="2021-01-13T04:59:40.213" v="5374" actId="21"/>
          <ac:picMkLst>
            <pc:docMk/>
            <pc:sldMk cId="3876150517" sldId="375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37:53.444" v="6361" actId="22"/>
        <pc:sldMkLst>
          <pc:docMk/>
          <pc:sldMk cId="439095590" sldId="376"/>
        </pc:sldMkLst>
        <pc:spChg chg="mod">
          <ac:chgData name="우진" userId="9582adb9-1cfb-4bfc-ba4a-ef961b8e73d6" providerId="ADAL" clId="{01176D75-E120-42CE-9501-D5E842EAC5C8}" dt="2021-01-13T05:09:04.311" v="5492" actId="6549"/>
          <ac:spMkLst>
            <pc:docMk/>
            <pc:sldMk cId="439095590" sldId="376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3" creationId="{4CE1A0C4-F9F4-457E-8C3D-5943F935B7EB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9:17.410" v="5494" actId="478"/>
          <ac:spMkLst>
            <pc:docMk/>
            <pc:sldMk cId="439095590" sldId="376"/>
            <ac:spMk id="6" creationId="{FF39D435-DF45-4CBD-B065-07C558852C46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3" creationId="{0C220D8D-885E-4955-950B-5286997DF05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4" creationId="{E268B6AC-BF4A-45AA-9588-F9E8BF3D396A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5" creationId="{15235782-F76C-434C-A754-A5C74B11D0FC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6" creationId="{CD63E324-D621-47F8-A78C-48F8A4F35322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7" creationId="{A2D1689C-520F-476A-8C87-675A1B9E4213}"/>
          </ac:spMkLst>
        </pc:spChg>
        <pc:spChg chg="add mod">
          <ac:chgData name="우진" userId="9582adb9-1cfb-4bfc-ba4a-ef961b8e73d6" providerId="ADAL" clId="{01176D75-E120-42CE-9501-D5E842EAC5C8}" dt="2021-01-13T05:32:27.469" v="6359"/>
          <ac:spMkLst>
            <pc:docMk/>
            <pc:sldMk cId="439095590" sldId="376"/>
            <ac:spMk id="18" creationId="{07221955-01D9-48FC-B2D1-3214C66CB492}"/>
          </ac:spMkLst>
        </pc:spChg>
        <pc:spChg chg="add del">
          <ac:chgData name="우진" userId="9582adb9-1cfb-4bfc-ba4a-ef961b8e73d6" providerId="ADAL" clId="{01176D75-E120-42CE-9501-D5E842EAC5C8}" dt="2021-01-13T05:37:53.444" v="6361" actId="22"/>
          <ac:spMkLst>
            <pc:docMk/>
            <pc:sldMk cId="439095590" sldId="376"/>
            <ac:spMk id="19" creationId="{75D0774C-F09F-48EF-8BD2-429671C2E813}"/>
          </ac:spMkLst>
        </pc:spChg>
        <pc:picChg chg="add mod">
          <ac:chgData name="우진" userId="9582adb9-1cfb-4bfc-ba4a-ef961b8e73d6" providerId="ADAL" clId="{01176D75-E120-42CE-9501-D5E842EAC5C8}" dt="2021-01-13T05:30:00.406" v="6131" actId="1076"/>
          <ac:picMkLst>
            <pc:docMk/>
            <pc:sldMk cId="439095590" sldId="376"/>
            <ac:picMk id="8" creationId="{63893350-E9C5-4232-8938-A19B646085A3}"/>
          </ac:picMkLst>
        </pc:picChg>
        <pc:picChg chg="del">
          <ac:chgData name="우진" userId="9582adb9-1cfb-4bfc-ba4a-ef961b8e73d6" providerId="ADAL" clId="{01176D75-E120-42CE-9501-D5E842EAC5C8}" dt="2021-01-13T05:09:10.587" v="5493" actId="478"/>
          <ac:picMkLst>
            <pc:docMk/>
            <pc:sldMk cId="439095590" sldId="376"/>
            <ac:picMk id="9" creationId="{70961980-2D0C-4CD6-B5F3-E36F707886A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6:22:08.676" v="6468" actId="1076"/>
        <pc:sldMkLst>
          <pc:docMk/>
          <pc:sldMk cId="259270737" sldId="377"/>
        </pc:sldMkLst>
        <pc:spChg chg="mod">
          <ac:chgData name="우진" userId="9582adb9-1cfb-4bfc-ba4a-ef961b8e73d6" providerId="ADAL" clId="{01176D75-E120-42CE-9501-D5E842EAC5C8}" dt="2021-01-13T05:38:07.567" v="6380" actId="20577"/>
          <ac:spMkLst>
            <pc:docMk/>
            <pc:sldMk cId="259270737" sldId="377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6:21:59.124" v="6466" actId="20577"/>
          <ac:spMkLst>
            <pc:docMk/>
            <pc:sldMk cId="259270737" sldId="377"/>
            <ac:spMk id="18" creationId="{07221955-01D9-48FC-B2D1-3214C66CB492}"/>
          </ac:spMkLst>
        </pc:spChg>
        <pc:picChg chg="add mod">
          <ac:chgData name="우진" userId="9582adb9-1cfb-4bfc-ba4a-ef961b8e73d6" providerId="ADAL" clId="{01176D75-E120-42CE-9501-D5E842EAC5C8}" dt="2021-01-13T06:22:08.676" v="6468" actId="1076"/>
          <ac:picMkLst>
            <pc:docMk/>
            <pc:sldMk cId="259270737" sldId="377"/>
            <ac:picMk id="4" creationId="{65FC3BC8-E5EF-48ED-A5BB-A9A1FB987AF8}"/>
          </ac:picMkLst>
        </pc:picChg>
        <pc:picChg chg="del">
          <ac:chgData name="우진" userId="9582adb9-1cfb-4bfc-ba4a-ef961b8e73d6" providerId="ADAL" clId="{01176D75-E120-42CE-9501-D5E842EAC5C8}" dt="2021-01-13T05:50:47.372" v="6381" actId="478"/>
          <ac:picMkLst>
            <pc:docMk/>
            <pc:sldMk cId="259270737" sldId="377"/>
            <ac:picMk id="8" creationId="{63893350-E9C5-4232-8938-A19B646085A3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7:44:10.814" v="6658" actId="1076"/>
        <pc:sldMkLst>
          <pc:docMk/>
          <pc:sldMk cId="338068743" sldId="378"/>
        </pc:sldMkLst>
        <pc:spChg chg="mod">
          <ac:chgData name="우진" userId="9582adb9-1cfb-4bfc-ba4a-ef961b8e73d6" providerId="ADAL" clId="{01176D75-E120-42CE-9501-D5E842EAC5C8}" dt="2021-01-13T06:50:25.263" v="6629" actId="20577"/>
          <ac:spMkLst>
            <pc:docMk/>
            <pc:sldMk cId="338068743" sldId="378"/>
            <ac:spMk id="2" creationId="{00000000-0000-0000-0000-000000000000}"/>
          </ac:spMkLst>
        </pc:spChg>
        <pc:spChg chg="add del mod">
          <ac:chgData name="우진" userId="9582adb9-1cfb-4bfc-ba4a-ef961b8e73d6" providerId="ADAL" clId="{01176D75-E120-42CE-9501-D5E842EAC5C8}" dt="2021-01-13T07:41:27.858" v="6648"/>
          <ac:spMkLst>
            <pc:docMk/>
            <pc:sldMk cId="338068743" sldId="378"/>
            <ac:spMk id="6" creationId="{F7882253-8E49-4D96-9B4E-4F750B9DDEE8}"/>
          </ac:spMkLst>
        </pc:spChg>
        <pc:spChg chg="add mod">
          <ac:chgData name="우진" userId="9582adb9-1cfb-4bfc-ba4a-ef961b8e73d6" providerId="ADAL" clId="{01176D75-E120-42CE-9501-D5E842EAC5C8}" dt="2021-01-13T07:44:06.891" v="6657" actId="1076"/>
          <ac:spMkLst>
            <pc:docMk/>
            <pc:sldMk cId="338068743" sldId="378"/>
            <ac:spMk id="7" creationId="{177D77F4-EE85-4D28-A4DD-0C1DD4DBA9C5}"/>
          </ac:spMkLst>
        </pc:spChg>
        <pc:spChg chg="del mod">
          <ac:chgData name="우진" userId="9582adb9-1cfb-4bfc-ba4a-ef961b8e73d6" providerId="ADAL" clId="{01176D75-E120-42CE-9501-D5E842EAC5C8}" dt="2021-01-13T06:50:41.809" v="6631" actId="22"/>
          <ac:spMkLst>
            <pc:docMk/>
            <pc:sldMk cId="338068743" sldId="378"/>
            <ac:spMk id="18" creationId="{07221955-01D9-48FC-B2D1-3214C66CB492}"/>
          </ac:spMkLst>
        </pc:spChg>
        <pc:picChg chg="del">
          <ac:chgData name="우진" userId="9582adb9-1cfb-4bfc-ba4a-ef961b8e73d6" providerId="ADAL" clId="{01176D75-E120-42CE-9501-D5E842EAC5C8}" dt="2021-01-13T06:40:55.342" v="6516" actId="478"/>
          <ac:picMkLst>
            <pc:docMk/>
            <pc:sldMk cId="338068743" sldId="378"/>
            <ac:picMk id="4" creationId="{65FC3BC8-E5EF-48ED-A5BB-A9A1FB987AF8}"/>
          </ac:picMkLst>
        </pc:picChg>
        <pc:picChg chg="add mod ord">
          <ac:chgData name="우진" userId="9582adb9-1cfb-4bfc-ba4a-ef961b8e73d6" providerId="ADAL" clId="{01176D75-E120-42CE-9501-D5E842EAC5C8}" dt="2021-01-13T07:44:10.814" v="6658" actId="1076"/>
          <ac:picMkLst>
            <pc:docMk/>
            <pc:sldMk cId="338068743" sldId="378"/>
            <ac:picMk id="5" creationId="{9280C6DD-2E5B-440B-A783-01EAEDDC0AAC}"/>
          </ac:picMkLst>
        </pc:picChg>
        <pc:picChg chg="add del">
          <ac:chgData name="우진" userId="9582adb9-1cfb-4bfc-ba4a-ef961b8e73d6" providerId="ADAL" clId="{01176D75-E120-42CE-9501-D5E842EAC5C8}" dt="2021-01-13T07:41:08.543" v="6640" actId="22"/>
          <ac:picMkLst>
            <pc:docMk/>
            <pc:sldMk cId="338068743" sldId="378"/>
            <ac:picMk id="9" creationId="{64BE60DC-517E-4591-95B6-D650BA12D787}"/>
          </ac:picMkLst>
        </pc:picChg>
      </pc:sldChg>
    </pc:docChg>
  </pc:docChgLst>
  <pc:docChgLst>
    <pc:chgData name="우진" userId="9582adb9-1cfb-4bfc-ba4a-ef961b8e73d6" providerId="ADAL" clId="{4EDD02D0-16E2-4837-8F62-7BFAD4BC86C8}"/>
    <pc:docChg chg="undo custSel addSld delSld modSld modMainMaster delSection">
      <pc:chgData name="우진" userId="9582adb9-1cfb-4bfc-ba4a-ef961b8e73d6" providerId="ADAL" clId="{4EDD02D0-16E2-4837-8F62-7BFAD4BC86C8}" dt="2022-01-24T16:35:35.806" v="3138" actId="20577"/>
      <pc:docMkLst>
        <pc:docMk/>
      </pc:docMkLst>
      <pc:sldChg chg="modSp mod">
        <pc:chgData name="우진" userId="9582adb9-1cfb-4bfc-ba4a-ef961b8e73d6" providerId="ADAL" clId="{4EDD02D0-16E2-4837-8F62-7BFAD4BC86C8}" dt="2022-01-23T14:45:01.627" v="90" actId="20577"/>
        <pc:sldMkLst>
          <pc:docMk/>
          <pc:sldMk cId="0" sldId="257"/>
        </pc:sldMkLst>
        <pc:spChg chg="mod">
          <ac:chgData name="우진" userId="9582adb9-1cfb-4bfc-ba4a-ef961b8e73d6" providerId="ADAL" clId="{4EDD02D0-16E2-4837-8F62-7BFAD4BC86C8}" dt="2022-01-23T14:45:01.627" v="9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4:42:00.513" v="5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4EDD02D0-16E2-4837-8F62-7BFAD4BC86C8}" dt="2022-01-23T14:45:44.391" v="93"/>
        <pc:sldMkLst>
          <pc:docMk/>
          <pc:sldMk cId="496522495" sldId="280"/>
        </pc:sldMkLst>
        <pc:spChg chg="mod">
          <ac:chgData name="우진" userId="9582adb9-1cfb-4bfc-ba4a-ef961b8e73d6" providerId="ADAL" clId="{4EDD02D0-16E2-4837-8F62-7BFAD4BC86C8}" dt="2022-01-23T14:45:44.391" v="93"/>
          <ac:spMkLst>
            <pc:docMk/>
            <pc:sldMk cId="496522495" sldId="280"/>
            <ac:spMk id="6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84915145" sldId="349"/>
        </pc:sldMkLst>
      </pc:sldChg>
      <pc:sldChg chg="addSp modSp mod">
        <pc:chgData name="우진" userId="9582adb9-1cfb-4bfc-ba4a-ef961b8e73d6" providerId="ADAL" clId="{4EDD02D0-16E2-4837-8F62-7BFAD4BC86C8}" dt="2022-01-24T05:23:27.681" v="1079" actId="1076"/>
        <pc:sldMkLst>
          <pc:docMk/>
          <pc:sldMk cId="660916788" sldId="350"/>
        </pc:sldMkLst>
        <pc:spChg chg="mod">
          <ac:chgData name="우진" userId="9582adb9-1cfb-4bfc-ba4a-ef961b8e73d6" providerId="ADAL" clId="{4EDD02D0-16E2-4837-8F62-7BFAD4BC86C8}" dt="2022-01-24T05:17:54.717" v="804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5:23:18.284" v="1076" actId="20577"/>
          <ac:spMkLst>
            <pc:docMk/>
            <pc:sldMk cId="660916788" sldId="35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5:23:27.681" v="1079" actId="1076"/>
          <ac:picMkLst>
            <pc:docMk/>
            <pc:sldMk cId="660916788" sldId="350"/>
            <ac:picMk id="4" creationId="{DBC84FEE-D0F6-4A08-848F-B019D972DAC1}"/>
          </ac:picMkLst>
        </pc:picChg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865469577" sldId="36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977825474" sldId="36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288782531" sldId="36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940281285" sldId="36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42168297" sldId="36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779520926" sldId="37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93650985" sldId="37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315318474" sldId="37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98891303" sldId="37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16801691" sldId="37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30341251" sldId="37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991869254" sldId="37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640767177" sldId="37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979013761" sldId="37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282792923" sldId="38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8895818" sldId="38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467789461" sldId="38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96382080" sldId="38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493672055" sldId="38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62955460" sldId="38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29164047" sldId="38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789448827" sldId="38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034155720" sldId="38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646965808" sldId="389"/>
        </pc:sldMkLst>
      </pc:sldChg>
      <pc:sldChg chg="addSp modSp mod">
        <pc:chgData name="우진" userId="9582adb9-1cfb-4bfc-ba4a-ef961b8e73d6" providerId="ADAL" clId="{4EDD02D0-16E2-4837-8F62-7BFAD4BC86C8}" dt="2022-01-23T15:01:18.361" v="784" actId="20577"/>
        <pc:sldMkLst>
          <pc:docMk/>
          <pc:sldMk cId="4180854631" sldId="390"/>
        </pc:sldMkLst>
        <pc:spChg chg="mod">
          <ac:chgData name="우진" userId="9582adb9-1cfb-4bfc-ba4a-ef961b8e73d6" providerId="ADAL" clId="{4EDD02D0-16E2-4837-8F62-7BFAD4BC86C8}" dt="2022-01-23T14:46:55.470" v="120" actId="20577"/>
          <ac:spMkLst>
            <pc:docMk/>
            <pc:sldMk cId="4180854631" sldId="39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5:01:18.361" v="784" actId="20577"/>
          <ac:spMkLst>
            <pc:docMk/>
            <pc:sldMk cId="4180854631" sldId="39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3T14:58:08.574" v="136" actId="1076"/>
          <ac:picMkLst>
            <pc:docMk/>
            <pc:sldMk cId="4180854631" sldId="390"/>
            <ac:picMk id="4" creationId="{1DEC1CB5-2932-4F1D-B2CF-81DFFF80F647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6:54:45.195" v="1644" actId="6549"/>
        <pc:sldMkLst>
          <pc:docMk/>
          <pc:sldMk cId="1505419730" sldId="391"/>
        </pc:sldMkLst>
        <pc:spChg chg="mod">
          <ac:chgData name="우진" userId="9582adb9-1cfb-4bfc-ba4a-ef961b8e73d6" providerId="ADAL" clId="{4EDD02D0-16E2-4837-8F62-7BFAD4BC86C8}" dt="2022-01-24T05:56:11.079" v="1109" actId="20577"/>
          <ac:spMkLst>
            <pc:docMk/>
            <pc:sldMk cId="1505419730" sldId="391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6:54:45.195" v="1644" actId="6549"/>
          <ac:spMkLst>
            <pc:docMk/>
            <pc:sldMk cId="1505419730" sldId="391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5:55:58.313" v="1081" actId="478"/>
          <ac:picMkLst>
            <pc:docMk/>
            <pc:sldMk cId="1505419730" sldId="391"/>
            <ac:picMk id="4" creationId="{DBC84FEE-D0F6-4A08-848F-B019D972DAC1}"/>
          </ac:picMkLst>
        </pc:picChg>
        <pc:picChg chg="add del mod">
          <ac:chgData name="우진" userId="9582adb9-1cfb-4bfc-ba4a-ef961b8e73d6" providerId="ADAL" clId="{4EDD02D0-16E2-4837-8F62-7BFAD4BC86C8}" dt="2022-01-24T06:12:19.714" v="1543" actId="478"/>
          <ac:picMkLst>
            <pc:docMk/>
            <pc:sldMk cId="1505419730" sldId="391"/>
            <ac:picMk id="5" creationId="{8637097E-C47F-4E08-834B-F7D14FD6E2B0}"/>
          </ac:picMkLst>
        </pc:picChg>
        <pc:picChg chg="add mod">
          <ac:chgData name="우진" userId="9582adb9-1cfb-4bfc-ba4a-ef961b8e73d6" providerId="ADAL" clId="{4EDD02D0-16E2-4837-8F62-7BFAD4BC86C8}" dt="2022-01-24T06:54:40.885" v="1643" actId="208"/>
          <ac:picMkLst>
            <pc:docMk/>
            <pc:sldMk cId="1505419730" sldId="391"/>
            <ac:picMk id="7" creationId="{623A0938-35D0-47BD-A403-4C022DCD3C65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33516271" sldId="391"/>
        </pc:sldMkLst>
      </pc:sldChg>
      <pc:sldChg chg="add del">
        <pc:chgData name="우진" userId="9582adb9-1cfb-4bfc-ba4a-ef961b8e73d6" providerId="ADAL" clId="{4EDD02D0-16E2-4837-8F62-7BFAD4BC86C8}" dt="2022-01-24T05:57:34.870" v="1112" actId="47"/>
        <pc:sldMkLst>
          <pc:docMk/>
          <pc:sldMk cId="1123048117" sldId="39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09000910" sldId="392"/>
        </pc:sldMkLst>
      </pc:sldChg>
      <pc:sldChg chg="addSp delSp modSp add mod">
        <pc:chgData name="우진" userId="9582adb9-1cfb-4bfc-ba4a-ef961b8e73d6" providerId="ADAL" clId="{4EDD02D0-16E2-4837-8F62-7BFAD4BC86C8}" dt="2022-01-24T07:43:51.205" v="1745" actId="1076"/>
        <pc:sldMkLst>
          <pc:docMk/>
          <pc:sldMk cId="39780517" sldId="393"/>
        </pc:sldMkLst>
        <pc:spChg chg="mod">
          <ac:chgData name="우진" userId="9582adb9-1cfb-4bfc-ba4a-ef961b8e73d6" providerId="ADAL" clId="{4EDD02D0-16E2-4837-8F62-7BFAD4BC86C8}" dt="2022-01-24T06:53:59.933" v="1574" actId="20577"/>
          <ac:spMkLst>
            <pc:docMk/>
            <pc:sldMk cId="39780517" sldId="393"/>
            <ac:spMk id="2" creationId="{00000000-0000-0000-0000-000000000000}"/>
          </ac:spMkLst>
        </pc:spChg>
        <pc:spChg chg="add del mod">
          <ac:chgData name="우진" userId="9582adb9-1cfb-4bfc-ba4a-ef961b8e73d6" providerId="ADAL" clId="{4EDD02D0-16E2-4837-8F62-7BFAD4BC86C8}" dt="2022-01-24T07:43:44.459" v="1742"/>
          <ac:spMkLst>
            <pc:docMk/>
            <pc:sldMk cId="39780517" sldId="393"/>
            <ac:spMk id="8" creationId="{05C75034-8643-440A-A62F-1F002C609528}"/>
          </ac:spMkLst>
        </pc:spChg>
        <pc:picChg chg="add del mod ord">
          <ac:chgData name="우진" userId="9582adb9-1cfb-4bfc-ba4a-ef961b8e73d6" providerId="ADAL" clId="{4EDD02D0-16E2-4837-8F62-7BFAD4BC86C8}" dt="2022-01-24T06:59:32.217" v="1654" actId="22"/>
          <ac:picMkLst>
            <pc:docMk/>
            <pc:sldMk cId="39780517" sldId="393"/>
            <ac:picMk id="4" creationId="{B6EBF16F-3414-4297-9CD6-1A960C52D26D}"/>
          </ac:picMkLst>
        </pc:picChg>
        <pc:picChg chg="add del mod">
          <ac:chgData name="우진" userId="9582adb9-1cfb-4bfc-ba4a-ef961b8e73d6" providerId="ADAL" clId="{4EDD02D0-16E2-4837-8F62-7BFAD4BC86C8}" dt="2022-01-24T07:39:47.376" v="1698" actId="478"/>
          <ac:picMkLst>
            <pc:docMk/>
            <pc:sldMk cId="39780517" sldId="393"/>
            <ac:picMk id="6" creationId="{6D533C43-B6F3-4D71-9040-17933672D913}"/>
          </ac:picMkLst>
        </pc:picChg>
        <pc:picChg chg="add mod">
          <ac:chgData name="우진" userId="9582adb9-1cfb-4bfc-ba4a-ef961b8e73d6" providerId="ADAL" clId="{4EDD02D0-16E2-4837-8F62-7BFAD4BC86C8}" dt="2022-01-24T07:43:51.205" v="1745" actId="1076"/>
          <ac:picMkLst>
            <pc:docMk/>
            <pc:sldMk cId="39780517" sldId="393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77020924" sldId="393"/>
        </pc:sldMkLst>
      </pc:sldChg>
      <pc:sldChg chg="addSp modSp add mod">
        <pc:chgData name="우진" userId="9582adb9-1cfb-4bfc-ba4a-ef961b8e73d6" providerId="ADAL" clId="{4EDD02D0-16E2-4837-8F62-7BFAD4BC86C8}" dt="2022-01-24T09:04:34.643" v="2245" actId="1076"/>
        <pc:sldMkLst>
          <pc:docMk/>
          <pc:sldMk cId="171397422" sldId="394"/>
        </pc:sldMkLst>
        <pc:spChg chg="mod">
          <ac:chgData name="우진" userId="9582adb9-1cfb-4bfc-ba4a-ef961b8e73d6" providerId="ADAL" clId="{4EDD02D0-16E2-4837-8F62-7BFAD4BC86C8}" dt="2022-01-24T09:00:12.657" v="2038" actId="20577"/>
          <ac:spMkLst>
            <pc:docMk/>
            <pc:sldMk cId="171397422" sldId="394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03:59.533" v="2240" actId="20577"/>
          <ac:spMkLst>
            <pc:docMk/>
            <pc:sldMk cId="171397422" sldId="394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04:34.643" v="2245" actId="1076"/>
          <ac:picMkLst>
            <pc:docMk/>
            <pc:sldMk cId="171397422" sldId="394"/>
            <ac:picMk id="4" creationId="{09BC7D77-9B6E-4AA7-85F7-BBA985C1D35E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7:45:14.631" v="1783" actId="1076"/>
        <pc:sldMkLst>
          <pc:docMk/>
          <pc:sldMk cId="1509572378" sldId="395"/>
        </pc:sldMkLst>
        <pc:spChg chg="mod">
          <ac:chgData name="우진" userId="9582adb9-1cfb-4bfc-ba4a-ef961b8e73d6" providerId="ADAL" clId="{4EDD02D0-16E2-4837-8F62-7BFAD4BC86C8}" dt="2022-01-24T07:44:41.478" v="1778"/>
          <ac:spMkLst>
            <pc:docMk/>
            <pc:sldMk cId="1509572378" sldId="395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7:45:14.631" v="1783" actId="1076"/>
          <ac:picMkLst>
            <pc:docMk/>
            <pc:sldMk cId="1509572378" sldId="395"/>
            <ac:picMk id="4" creationId="{E39746A2-AB6D-485A-886A-6A0D2325DB14}"/>
          </ac:picMkLst>
        </pc:picChg>
        <pc:picChg chg="del">
          <ac:chgData name="우진" userId="9582adb9-1cfb-4bfc-ba4a-ef961b8e73d6" providerId="ADAL" clId="{4EDD02D0-16E2-4837-8F62-7BFAD4BC86C8}" dt="2022-01-24T07:44:17.949" v="1747" actId="478"/>
          <ac:picMkLst>
            <pc:docMk/>
            <pc:sldMk cId="1509572378" sldId="395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922870768" sldId="395"/>
        </pc:sldMkLst>
      </pc:sldChg>
      <pc:sldChg chg="addSp delSp modSp add mod">
        <pc:chgData name="우진" userId="9582adb9-1cfb-4bfc-ba4a-ef961b8e73d6" providerId="ADAL" clId="{4EDD02D0-16E2-4837-8F62-7BFAD4BC86C8}" dt="2022-01-24T08:15:11.763" v="1966" actId="1076"/>
        <pc:sldMkLst>
          <pc:docMk/>
          <pc:sldMk cId="2796672194" sldId="396"/>
        </pc:sldMkLst>
        <pc:spChg chg="mod">
          <ac:chgData name="우진" userId="9582adb9-1cfb-4bfc-ba4a-ef961b8e73d6" providerId="ADAL" clId="{4EDD02D0-16E2-4837-8F62-7BFAD4BC86C8}" dt="2022-01-24T08:07:40.520" v="1801" actId="20577"/>
          <ac:spMkLst>
            <pc:docMk/>
            <pc:sldMk cId="2796672194" sldId="396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8:12:40.990" v="1959" actId="20577"/>
          <ac:spMkLst>
            <pc:docMk/>
            <pc:sldMk cId="2796672194" sldId="396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8:07:27.270" v="1785" actId="478"/>
          <ac:picMkLst>
            <pc:docMk/>
            <pc:sldMk cId="2796672194" sldId="396"/>
            <ac:picMk id="4" creationId="{E39746A2-AB6D-485A-886A-6A0D2325DB14}"/>
          </ac:picMkLst>
        </pc:picChg>
        <pc:picChg chg="add mod">
          <ac:chgData name="우진" userId="9582adb9-1cfb-4bfc-ba4a-ef961b8e73d6" providerId="ADAL" clId="{4EDD02D0-16E2-4837-8F62-7BFAD4BC86C8}" dt="2022-01-24T08:15:11.763" v="1966" actId="1076"/>
          <ac:picMkLst>
            <pc:docMk/>
            <pc:sldMk cId="2796672194" sldId="396"/>
            <ac:picMk id="5" creationId="{BFBA50AD-BB32-4026-9E9E-FB2BEA206A18}"/>
          </ac:picMkLst>
        </pc:picChg>
        <pc:picChg chg="add del">
          <ac:chgData name="우진" userId="9582adb9-1cfb-4bfc-ba4a-ef961b8e73d6" providerId="ADAL" clId="{4EDD02D0-16E2-4837-8F62-7BFAD4BC86C8}" dt="2022-01-24T08:15:07.097" v="1964" actId="22"/>
          <ac:picMkLst>
            <pc:docMk/>
            <pc:sldMk cId="2796672194" sldId="396"/>
            <ac:picMk id="7" creationId="{E2488AE5-1577-4E59-89E0-0109D412441C}"/>
          </ac:picMkLst>
        </pc:picChg>
      </pc:sldChg>
      <pc:sldChg chg="addSp modSp add mod">
        <pc:chgData name="우진" userId="9582adb9-1cfb-4bfc-ba4a-ef961b8e73d6" providerId="ADAL" clId="{4EDD02D0-16E2-4837-8F62-7BFAD4BC86C8}" dt="2022-01-24T09:20:35.800" v="2287"/>
        <pc:sldMkLst>
          <pc:docMk/>
          <pc:sldMk cId="666682485" sldId="397"/>
        </pc:sldMkLst>
        <pc:spChg chg="mod">
          <ac:chgData name="우진" userId="9582adb9-1cfb-4bfc-ba4a-ef961b8e73d6" providerId="ADAL" clId="{4EDD02D0-16E2-4837-8F62-7BFAD4BC86C8}" dt="2022-01-24T09:20:35.800" v="2287"/>
          <ac:spMkLst>
            <pc:docMk/>
            <pc:sldMk cId="666682485" sldId="397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19:49.261" v="2276" actId="20577"/>
          <ac:spMkLst>
            <pc:docMk/>
            <pc:sldMk cId="666682485" sldId="397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20:25.555" v="2285" actId="1076"/>
          <ac:picMkLst>
            <pc:docMk/>
            <pc:sldMk cId="666682485" sldId="397"/>
            <ac:picMk id="4" creationId="{F8B7B970-B59A-4EB5-9CB7-B226821D757B}"/>
          </ac:picMkLst>
        </pc:picChg>
        <pc:picChg chg="add mod">
          <ac:chgData name="우진" userId="9582adb9-1cfb-4bfc-ba4a-ef961b8e73d6" providerId="ADAL" clId="{4EDD02D0-16E2-4837-8F62-7BFAD4BC86C8}" dt="2022-01-24T09:20:27.852" v="2286" actId="1076"/>
          <ac:picMkLst>
            <pc:docMk/>
            <pc:sldMk cId="666682485" sldId="397"/>
            <ac:picMk id="6" creationId="{CD108346-B9EF-4818-A25A-5B52F3B73C7D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170009315" sldId="397"/>
        </pc:sldMkLst>
      </pc:sldChg>
      <pc:sldChg chg="addSp delSp modSp add mod">
        <pc:chgData name="우진" userId="9582adb9-1cfb-4bfc-ba4a-ef961b8e73d6" providerId="ADAL" clId="{4EDD02D0-16E2-4837-8F62-7BFAD4BC86C8}" dt="2022-01-24T16:33:35.335" v="3133"/>
        <pc:sldMkLst>
          <pc:docMk/>
          <pc:sldMk cId="523398305" sldId="398"/>
        </pc:sldMkLst>
        <pc:spChg chg="mod">
          <ac:chgData name="우진" userId="9582adb9-1cfb-4bfc-ba4a-ef961b8e73d6" providerId="ADAL" clId="{4EDD02D0-16E2-4837-8F62-7BFAD4BC86C8}" dt="2022-01-24T10:44:14.211" v="2342" actId="14100"/>
          <ac:spMkLst>
            <pc:docMk/>
            <pc:sldMk cId="523398305" sldId="398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16:33:35.335" v="3133"/>
          <ac:spMkLst>
            <pc:docMk/>
            <pc:sldMk cId="523398305" sldId="398"/>
            <ac:spMk id="8" creationId="{05C75034-8643-440A-A62F-1F002C609528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0" creationId="{53452E2D-7F50-43C7-B95E-532E064743E9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1" creationId="{7C745AD0-9F37-4A4B-A88D-430B028492A3}"/>
          </ac:spMkLst>
        </pc:spChg>
        <pc:spChg chg="add mod">
          <ac:chgData name="우진" userId="9582adb9-1cfb-4bfc-ba4a-ef961b8e73d6" providerId="ADAL" clId="{4EDD02D0-16E2-4837-8F62-7BFAD4BC86C8}" dt="2022-01-24T16:11:44.582" v="3071" actId="208"/>
          <ac:spMkLst>
            <pc:docMk/>
            <pc:sldMk cId="523398305" sldId="398"/>
            <ac:spMk id="18" creationId="{BC16E4B5-9333-4194-9343-792D939096E6}"/>
          </ac:spMkLst>
        </pc:spChg>
        <pc:spChg chg="add mod">
          <ac:chgData name="우진" userId="9582adb9-1cfb-4bfc-ba4a-ef961b8e73d6" providerId="ADAL" clId="{4EDD02D0-16E2-4837-8F62-7BFAD4BC86C8}" dt="2022-01-24T16:11:54.169" v="3074" actId="14100"/>
          <ac:spMkLst>
            <pc:docMk/>
            <pc:sldMk cId="523398305" sldId="398"/>
            <ac:spMk id="19" creationId="{907B2E88-95B7-4A53-B7CB-5292312F61A0}"/>
          </ac:spMkLst>
        </pc:spChg>
        <pc:grpChg chg="add del mod">
          <ac:chgData name="우진" userId="9582adb9-1cfb-4bfc-ba4a-ef961b8e73d6" providerId="ADAL" clId="{4EDD02D0-16E2-4837-8F62-7BFAD4BC86C8}" dt="2022-01-24T16:11:18.380" v="3064" actId="478"/>
          <ac:grpSpMkLst>
            <pc:docMk/>
            <pc:sldMk cId="523398305" sldId="398"/>
            <ac:grpSpMk id="14" creationId="{8545CB3D-BA27-4E37-9389-B5A1B8A3E064}"/>
          </ac:grpSpMkLst>
        </pc:grpChg>
        <pc:grpChg chg="add mod">
          <ac:chgData name="우진" userId="9582adb9-1cfb-4bfc-ba4a-ef961b8e73d6" providerId="ADAL" clId="{4EDD02D0-16E2-4837-8F62-7BFAD4BC86C8}" dt="2022-01-24T16:11:34.683" v="3069" actId="1076"/>
          <ac:grpSpMkLst>
            <pc:docMk/>
            <pc:sldMk cId="523398305" sldId="398"/>
            <ac:grpSpMk id="17" creationId="{0BA82557-C020-4A44-AD4B-A0C2A4348852}"/>
          </ac:grpSpMkLst>
        </pc:grpChg>
        <pc:picChg chg="add del mod">
          <ac:chgData name="우진" userId="9582adb9-1cfb-4bfc-ba4a-ef961b8e73d6" providerId="ADAL" clId="{4EDD02D0-16E2-4837-8F62-7BFAD4BC86C8}" dt="2022-01-24T16:00:04.890" v="2982" actId="478"/>
          <ac:picMkLst>
            <pc:docMk/>
            <pc:sldMk cId="523398305" sldId="398"/>
            <ac:picMk id="4" creationId="{2F8D9845-E471-451A-A6CF-7424A12992E6}"/>
          </ac:picMkLst>
        </pc:picChg>
        <pc:picChg chg="add del">
          <ac:chgData name="우진" userId="9582adb9-1cfb-4bfc-ba4a-ef961b8e73d6" providerId="ADAL" clId="{4EDD02D0-16E2-4837-8F62-7BFAD4BC86C8}" dt="2022-01-24T16:03:57.761" v="3048" actId="478"/>
          <ac:picMkLst>
            <pc:docMk/>
            <pc:sldMk cId="523398305" sldId="398"/>
            <ac:picMk id="6" creationId="{6C416B48-5711-4ADE-A348-E63A8131743F}"/>
          </ac:picMkLst>
        </pc:picChg>
        <pc:picChg chg="add del mod">
          <ac:chgData name="우진" userId="9582adb9-1cfb-4bfc-ba4a-ef961b8e73d6" providerId="ADAL" clId="{4EDD02D0-16E2-4837-8F62-7BFAD4BC86C8}" dt="2022-01-24T16:11:16.192" v="3062" actId="478"/>
          <ac:picMkLst>
            <pc:docMk/>
            <pc:sldMk cId="523398305" sldId="398"/>
            <ac:picMk id="9" creationId="{D61F116B-98F4-4AB8-8DE6-363AAB42B1D6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3" creationId="{6BDAC6F2-62AA-461C-9441-97A8DFD477D8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6" creationId="{ED4EDA69-E0D5-4396-A6CB-61B112AF4E79}"/>
          </ac:picMkLst>
        </pc:picChg>
      </pc:sldChg>
      <pc:sldChg chg="modSp add del mod">
        <pc:chgData name="우진" userId="9582adb9-1cfb-4bfc-ba4a-ef961b8e73d6" providerId="ADAL" clId="{4EDD02D0-16E2-4837-8F62-7BFAD4BC86C8}" dt="2022-01-24T16:33:58.363" v="3134" actId="47"/>
        <pc:sldMkLst>
          <pc:docMk/>
          <pc:sldMk cId="2363142171" sldId="399"/>
        </pc:sldMkLst>
        <pc:spChg chg="mod">
          <ac:chgData name="우진" userId="9582adb9-1cfb-4bfc-ba4a-ef961b8e73d6" providerId="ADAL" clId="{4EDD02D0-16E2-4837-8F62-7BFAD4BC86C8}" dt="2022-01-24T15:47:14.556" v="2981" actId="14100"/>
          <ac:spMkLst>
            <pc:docMk/>
            <pc:sldMk cId="2363142171" sldId="399"/>
            <ac:spMk id="2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379621835" sldId="40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671298858" sldId="40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085230444" sldId="40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98922555" sldId="40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160518475" sldId="40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99479691" sldId="405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214127318" sldId="406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321963428" sldId="407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41705250" sldId="408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731666109" sldId="41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195269725" sldId="41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276679810" sldId="41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59045010" sldId="41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021422827" sldId="41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4EDD02D0-16E2-4837-8F62-7BFAD4BC86C8}" dt="2022-01-24T16:35:35.806" v="3138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4EDD02D0-16E2-4837-8F62-7BFAD4BC86C8}" dt="2022-01-24T16:35:35.806" v="3138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CA87A742-1856-4C5F-9AE9-4DCFBE341BB6}"/>
    <pc:docChg chg="undo redo custSel addSld delSld modSld modMainMaster modSection">
      <pc:chgData name="우진" userId="9582adb9-1cfb-4bfc-ba4a-ef961b8e73d6" providerId="ADAL" clId="{CA87A742-1856-4C5F-9AE9-4DCFBE341BB6}" dt="2021-10-26T12:14:05.349" v="14743" actId="20577"/>
      <pc:docMkLst>
        <pc:docMk/>
      </pc:docMkLst>
      <pc:sldChg chg="modSp mod">
        <pc:chgData name="우진" userId="9582adb9-1cfb-4bfc-ba4a-ef961b8e73d6" providerId="ADAL" clId="{CA87A742-1856-4C5F-9AE9-4DCFBE341BB6}" dt="2021-10-26T12:14:05.349" v="14743" actId="20577"/>
        <pc:sldMkLst>
          <pc:docMk/>
          <pc:sldMk cId="0" sldId="257"/>
        </pc:sldMkLst>
        <pc:spChg chg="mod">
          <ac:chgData name="우진" userId="9582adb9-1cfb-4bfc-ba4a-ef961b8e73d6" providerId="ADAL" clId="{CA87A742-1856-4C5F-9AE9-4DCFBE341BB6}" dt="2021-10-26T12:14:05.349" v="14743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25:08.401" v="12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2:25:19.843" v="13"/>
        <pc:sldMkLst>
          <pc:docMk/>
          <pc:sldMk cId="496522495" sldId="280"/>
        </pc:sldMkLst>
        <pc:spChg chg="mod">
          <ac:chgData name="우진" userId="9582adb9-1cfb-4bfc-ba4a-ef961b8e73d6" providerId="ADAL" clId="{CA87A742-1856-4C5F-9AE9-4DCFBE341BB6}" dt="2021-10-25T12:25:19.843" v="13"/>
          <ac:spMkLst>
            <pc:docMk/>
            <pc:sldMk cId="496522495" sldId="280"/>
            <ac:spMk id="6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3:41:46.041" v="3534" actId="20577"/>
        <pc:sldMkLst>
          <pc:docMk/>
          <pc:sldMk cId="2884915145" sldId="349"/>
        </pc:sldMkLst>
        <pc:spChg chg="mod">
          <ac:chgData name="우진" userId="9582adb9-1cfb-4bfc-ba4a-ef961b8e73d6" providerId="ADAL" clId="{CA87A742-1856-4C5F-9AE9-4DCFBE341BB6}" dt="2021-10-25T13:41:46.041" v="3534" actId="20577"/>
          <ac:spMkLst>
            <pc:docMk/>
            <pc:sldMk cId="2884915145" sldId="349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37:09.966" v="81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CA87A742-1856-4C5F-9AE9-4DCFBE341BB6}" dt="2021-10-25T13:41:43.158" v="3529" actId="20577"/>
        <pc:sldMkLst>
          <pc:docMk/>
          <pc:sldMk cId="660916788" sldId="350"/>
        </pc:sldMkLst>
        <pc:spChg chg="mod">
          <ac:chgData name="우진" userId="9582adb9-1cfb-4bfc-ba4a-ef961b8e73d6" providerId="ADAL" clId="{CA87A742-1856-4C5F-9AE9-4DCFBE341BB6}" dt="2021-10-25T13:41:43.158" v="3529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55:18.705" v="2045" actId="14100"/>
          <ac:spMkLst>
            <pc:docMk/>
            <pc:sldMk cId="660916788" sldId="350"/>
            <ac:spMk id="8" creationId="{05C75034-8643-440A-A62F-1F002C609528}"/>
          </ac:spMkLst>
        </pc:spChg>
      </pc:sldChg>
      <pc:sldChg chg="addSp modSp mod">
        <pc:chgData name="우진" userId="9582adb9-1cfb-4bfc-ba4a-ef961b8e73d6" providerId="ADAL" clId="{CA87A742-1856-4C5F-9AE9-4DCFBE341BB6}" dt="2021-10-25T13:41:50.208" v="3539" actId="20577"/>
        <pc:sldMkLst>
          <pc:docMk/>
          <pc:sldMk cId="2865469577" sldId="364"/>
        </pc:sldMkLst>
        <pc:spChg chg="mod">
          <ac:chgData name="우진" userId="9582adb9-1cfb-4bfc-ba4a-ef961b8e73d6" providerId="ADAL" clId="{CA87A742-1856-4C5F-9AE9-4DCFBE341BB6}" dt="2021-10-25T13:41:50.208" v="3539" actId="20577"/>
          <ac:spMkLst>
            <pc:docMk/>
            <pc:sldMk cId="2865469577" sldId="364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13:13.921" v="2578"/>
          <ac:spMkLst>
            <pc:docMk/>
            <pc:sldMk cId="2865469577" sldId="364"/>
            <ac:spMk id="8" creationId="{05C75034-8643-440A-A62F-1F002C609528}"/>
          </ac:spMkLst>
        </pc:spChg>
        <pc:picChg chg="add mod modCrop">
          <ac:chgData name="우진" userId="9582adb9-1cfb-4bfc-ba4a-ef961b8e73d6" providerId="ADAL" clId="{CA87A742-1856-4C5F-9AE9-4DCFBE341BB6}" dt="2021-10-25T13:08:08.109" v="2194" actId="1076"/>
          <ac:picMkLst>
            <pc:docMk/>
            <pc:sldMk cId="2865469577" sldId="364"/>
            <ac:picMk id="4" creationId="{E812DA2E-0481-49B8-B513-773EBB3AD611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449364052" sldId="365"/>
        </pc:sldMkLst>
      </pc:sldChg>
      <pc:sldChg chg="add del">
        <pc:chgData name="우진" userId="9582adb9-1cfb-4bfc-ba4a-ef961b8e73d6" providerId="ADAL" clId="{CA87A742-1856-4C5F-9AE9-4DCFBE341BB6}" dt="2021-10-26T12:02:57.010" v="14722" actId="47"/>
        <pc:sldMkLst>
          <pc:docMk/>
          <pc:sldMk cId="3571265659" sldId="365"/>
        </pc:sldMkLst>
      </pc:sldChg>
      <pc:sldChg chg="add del">
        <pc:chgData name="우진" userId="9582adb9-1cfb-4bfc-ba4a-ef961b8e73d6" providerId="ADAL" clId="{CA87A742-1856-4C5F-9AE9-4DCFBE341BB6}" dt="2021-10-25T12:55:39.608" v="2047" actId="47"/>
        <pc:sldMkLst>
          <pc:docMk/>
          <pc:sldMk cId="4241236182" sldId="365"/>
        </pc:sldMkLst>
      </pc:sldChg>
      <pc:sldChg chg="modSp add mod">
        <pc:chgData name="우진" userId="9582adb9-1cfb-4bfc-ba4a-ef961b8e73d6" providerId="ADAL" clId="{CA87A742-1856-4C5F-9AE9-4DCFBE341BB6}" dt="2021-10-25T13:41:52.879" v="3545" actId="20577"/>
        <pc:sldMkLst>
          <pc:docMk/>
          <pc:sldMk cId="977825474" sldId="366"/>
        </pc:sldMkLst>
        <pc:spChg chg="mod">
          <ac:chgData name="우진" userId="9582adb9-1cfb-4bfc-ba4a-ef961b8e73d6" providerId="ADAL" clId="{CA87A742-1856-4C5F-9AE9-4DCFBE341BB6}" dt="2021-10-25T13:41:52.879" v="3545" actId="20577"/>
          <ac:spMkLst>
            <pc:docMk/>
            <pc:sldMk cId="977825474" sldId="36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36:15.476" v="3466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873240814" sldId="366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1148060" sldId="367"/>
        </pc:sldMkLst>
      </pc:sldChg>
      <pc:sldChg chg="addSp modSp add mod">
        <pc:chgData name="우진" userId="9582adb9-1cfb-4bfc-ba4a-ef961b8e73d6" providerId="ADAL" clId="{CA87A742-1856-4C5F-9AE9-4DCFBE341BB6}" dt="2021-10-25T13:54:25.731" v="3890" actId="1076"/>
        <pc:sldMkLst>
          <pc:docMk/>
          <pc:sldMk cId="3288782531" sldId="367"/>
        </pc:sldMkLst>
        <pc:spChg chg="mod">
          <ac:chgData name="우진" userId="9582adb9-1cfb-4bfc-ba4a-ef961b8e73d6" providerId="ADAL" clId="{CA87A742-1856-4C5F-9AE9-4DCFBE341BB6}" dt="2021-10-25T13:38:10.891" v="3524" actId="20577"/>
          <ac:spMkLst>
            <pc:docMk/>
            <pc:sldMk cId="3288782531" sldId="36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54:22.902" v="3889" actId="20577"/>
          <ac:spMkLst>
            <pc:docMk/>
            <pc:sldMk cId="3288782531" sldId="36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4:25.731" v="3890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3:56:48.467" v="3946" actId="14100"/>
        <pc:sldMkLst>
          <pc:docMk/>
          <pc:sldMk cId="2940281285" sldId="368"/>
        </pc:sldMkLst>
        <pc:spChg chg="mod">
          <ac:chgData name="우진" userId="9582adb9-1cfb-4bfc-ba4a-ef961b8e73d6" providerId="ADAL" clId="{CA87A742-1856-4C5F-9AE9-4DCFBE341BB6}" dt="2021-10-25T13:55:29.936" v="3929" actId="20577"/>
          <ac:spMkLst>
            <pc:docMk/>
            <pc:sldMk cId="2940281285" sldId="36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3:55:04.133" v="3922" actId="478"/>
          <ac:picMkLst>
            <pc:docMk/>
            <pc:sldMk cId="2940281285" sldId="368"/>
            <ac:picMk id="4" creationId="{FBDBA040-171E-4EDB-95E0-E8214837DDC5}"/>
          </ac:picMkLst>
        </pc:picChg>
        <pc:picChg chg="add mod">
          <ac:chgData name="우진" userId="9582adb9-1cfb-4bfc-ba4a-ef961b8e73d6" providerId="ADAL" clId="{CA87A742-1856-4C5F-9AE9-4DCFBE341BB6}" dt="2021-10-25T13:56:48.467" v="3946" actId="14100"/>
          <ac:picMkLst>
            <pc:docMk/>
            <pc:sldMk cId="2940281285" sldId="368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422518606" sldId="368"/>
        </pc:sldMkLst>
      </pc:sldChg>
      <pc:sldChg chg="addSp delSp modSp add mod">
        <pc:chgData name="우진" userId="9582adb9-1cfb-4bfc-ba4a-ef961b8e73d6" providerId="ADAL" clId="{CA87A742-1856-4C5F-9AE9-4DCFBE341BB6}" dt="2021-10-25T13:58:22.546" v="3948" actId="1076"/>
        <pc:sldMkLst>
          <pc:docMk/>
          <pc:sldMk cId="542168297" sldId="369"/>
        </pc:sldMkLst>
        <pc:spChg chg="mod">
          <ac:chgData name="우진" userId="9582adb9-1cfb-4bfc-ba4a-ef961b8e73d6" providerId="ADAL" clId="{CA87A742-1856-4C5F-9AE9-4DCFBE341BB6}" dt="2021-10-25T13:55:51.475" v="3933" actId="6549"/>
          <ac:spMkLst>
            <pc:docMk/>
            <pc:sldMk cId="542168297" sldId="369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8:22.546" v="3948" actId="1076"/>
          <ac:picMkLst>
            <pc:docMk/>
            <pc:sldMk cId="542168297" sldId="369"/>
            <ac:picMk id="4" creationId="{3DCA1478-0C66-4CA8-8CC3-40E9EFB24B60}"/>
          </ac:picMkLst>
        </pc:picChg>
        <pc:picChg chg="del">
          <ac:chgData name="우진" userId="9582adb9-1cfb-4bfc-ba4a-ef961b8e73d6" providerId="ADAL" clId="{CA87A742-1856-4C5F-9AE9-4DCFBE341BB6}" dt="2021-10-25T13:55:37.443" v="3931" actId="478"/>
          <ac:picMkLst>
            <pc:docMk/>
            <pc:sldMk cId="542168297" sldId="369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80818098" sldId="369"/>
        </pc:sldMkLst>
      </pc:sldChg>
      <pc:sldChg chg="addSp modSp add mod">
        <pc:chgData name="우진" userId="9582adb9-1cfb-4bfc-ba4a-ef961b8e73d6" providerId="ADAL" clId="{CA87A742-1856-4C5F-9AE9-4DCFBE341BB6}" dt="2021-10-25T14:45:14.862" v="4482" actId="1076"/>
        <pc:sldMkLst>
          <pc:docMk/>
          <pc:sldMk cId="779520926" sldId="370"/>
        </pc:sldMkLst>
        <pc:spChg chg="mod">
          <ac:chgData name="우진" userId="9582adb9-1cfb-4bfc-ba4a-ef961b8e73d6" providerId="ADAL" clId="{CA87A742-1856-4C5F-9AE9-4DCFBE341BB6}" dt="2021-10-25T13:59:49.661" v="3976" actId="20577"/>
          <ac:spMkLst>
            <pc:docMk/>
            <pc:sldMk cId="779520926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CA87A742-1856-4C5F-9AE9-4DCFBE341BB6}" dt="2021-10-25T14:45:14.862" v="4482" actId="1076"/>
          <ac:spMkLst>
            <pc:docMk/>
            <pc:sldMk cId="779520926" sldId="370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3:35.582" v="4450" actId="20577"/>
          <ac:spMkLst>
            <pc:docMk/>
            <pc:sldMk cId="779520926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4:43:00.313" v="4419" actId="1076"/>
          <ac:picMkLst>
            <pc:docMk/>
            <pc:sldMk cId="779520926" sldId="370"/>
            <ac:picMk id="4" creationId="{2CF1A9E7-B5DC-4DCD-A0AE-430CC3627260}"/>
          </ac:picMkLst>
        </pc:picChg>
        <pc:picChg chg="add mod">
          <ac:chgData name="우진" userId="9582adb9-1cfb-4bfc-ba4a-ef961b8e73d6" providerId="ADAL" clId="{CA87A742-1856-4C5F-9AE9-4DCFBE341BB6}" dt="2021-10-25T14:44:34.344" v="4454" actId="208"/>
          <ac:picMkLst>
            <pc:docMk/>
            <pc:sldMk cId="779520926" sldId="370"/>
            <ac:picMk id="6" creationId="{87ED2440-C1A1-458A-90EB-E266FE177F65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910427921" sldId="370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797855511" sldId="371"/>
        </pc:sldMkLst>
      </pc:sldChg>
      <pc:sldChg chg="addSp delSp modSp add mod">
        <pc:chgData name="우진" userId="9582adb9-1cfb-4bfc-ba4a-ef961b8e73d6" providerId="ADAL" clId="{CA87A742-1856-4C5F-9AE9-4DCFBE341BB6}" dt="2021-10-25T14:50:00.508" v="4915" actId="1076"/>
        <pc:sldMkLst>
          <pc:docMk/>
          <pc:sldMk cId="2093650985" sldId="371"/>
        </pc:sldMkLst>
        <pc:spChg chg="del">
          <ac:chgData name="우진" userId="9582adb9-1cfb-4bfc-ba4a-ef961b8e73d6" providerId="ADAL" clId="{CA87A742-1856-4C5F-9AE9-4DCFBE341BB6}" dt="2021-10-25T14:45:33.545" v="4484" actId="478"/>
          <ac:spMkLst>
            <pc:docMk/>
            <pc:sldMk cId="2093650985" sldId="371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9:18.266" v="4913" actId="6549"/>
          <ac:spMkLst>
            <pc:docMk/>
            <pc:sldMk cId="2093650985" sldId="371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4:45:34.423" v="4486" actId="478"/>
          <ac:picMkLst>
            <pc:docMk/>
            <pc:sldMk cId="2093650985" sldId="371"/>
            <ac:picMk id="4" creationId="{2CF1A9E7-B5DC-4DCD-A0AE-430CC3627260}"/>
          </ac:picMkLst>
        </pc:picChg>
        <pc:picChg chg="del">
          <ac:chgData name="우진" userId="9582adb9-1cfb-4bfc-ba4a-ef961b8e73d6" providerId="ADAL" clId="{CA87A742-1856-4C5F-9AE9-4DCFBE341BB6}" dt="2021-10-25T14:45:34.101" v="4485" actId="478"/>
          <ac:picMkLst>
            <pc:docMk/>
            <pc:sldMk cId="2093650985" sldId="371"/>
            <ac:picMk id="6" creationId="{87ED2440-C1A1-458A-90EB-E266FE177F65}"/>
          </ac:picMkLst>
        </pc:picChg>
        <pc:picChg chg="add mod">
          <ac:chgData name="우진" userId="9582adb9-1cfb-4bfc-ba4a-ef961b8e73d6" providerId="ADAL" clId="{CA87A742-1856-4C5F-9AE9-4DCFBE341BB6}" dt="2021-10-25T14:50:00.508" v="4915" actId="1076"/>
          <ac:picMkLst>
            <pc:docMk/>
            <pc:sldMk cId="2093650985" sldId="371"/>
            <ac:picMk id="9" creationId="{A80D897D-D251-4A9C-B1E1-D67028BF210F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5:40:40.287" v="5854" actId="1076"/>
        <pc:sldMkLst>
          <pc:docMk/>
          <pc:sldMk cId="3315318474" sldId="372"/>
        </pc:sldMkLst>
        <pc:spChg chg="mod">
          <ac:chgData name="우진" userId="9582adb9-1cfb-4bfc-ba4a-ef961b8e73d6" providerId="ADAL" clId="{CA87A742-1856-4C5F-9AE9-4DCFBE341BB6}" dt="2021-10-25T14:50:14.464" v="4934" actId="20577"/>
          <ac:spMkLst>
            <pc:docMk/>
            <pc:sldMk cId="3315318474" sldId="37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40:31.275" v="5853" actId="20577"/>
          <ac:spMkLst>
            <pc:docMk/>
            <pc:sldMk cId="3315318474" sldId="372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0:40.287" v="5854" actId="1076"/>
          <ac:picMkLst>
            <pc:docMk/>
            <pc:sldMk cId="3315318474" sldId="372"/>
            <ac:picMk id="4" creationId="{93487636-175E-43DE-87EB-E09B356150F2}"/>
          </ac:picMkLst>
        </pc:picChg>
        <pc:picChg chg="del">
          <ac:chgData name="우진" userId="9582adb9-1cfb-4bfc-ba4a-ef961b8e73d6" providerId="ADAL" clId="{CA87A742-1856-4C5F-9AE9-4DCFBE341BB6}" dt="2021-10-25T14:50:06.136" v="4917" actId="478"/>
          <ac:picMkLst>
            <pc:docMk/>
            <pc:sldMk cId="3315318474" sldId="372"/>
            <ac:picMk id="9" creationId="{A80D897D-D251-4A9C-B1E1-D67028BF210F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204516036" sldId="372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547679156" sldId="373"/>
        </pc:sldMkLst>
      </pc:sldChg>
      <pc:sldChg chg="addSp delSp modSp add mod">
        <pc:chgData name="우진" userId="9582adb9-1cfb-4bfc-ba4a-ef961b8e73d6" providerId="ADAL" clId="{CA87A742-1856-4C5F-9AE9-4DCFBE341BB6}" dt="2021-10-25T15:52:23.399" v="6555" actId="20577"/>
        <pc:sldMkLst>
          <pc:docMk/>
          <pc:sldMk cId="4198891303" sldId="373"/>
        </pc:sldMkLst>
        <pc:spChg chg="mod">
          <ac:chgData name="우진" userId="9582adb9-1cfb-4bfc-ba4a-ef961b8e73d6" providerId="ADAL" clId="{CA87A742-1856-4C5F-9AE9-4DCFBE341BB6}" dt="2021-10-25T15:38:19.329" v="5679" actId="6549"/>
          <ac:spMkLst>
            <pc:docMk/>
            <pc:sldMk cId="4198891303" sldId="37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52:23.399" v="6555" actId="20577"/>
          <ac:spMkLst>
            <pc:docMk/>
            <pc:sldMk cId="4198891303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3:06.481" v="6131" actId="208"/>
          <ac:picMkLst>
            <pc:docMk/>
            <pc:sldMk cId="4198891303" sldId="373"/>
            <ac:picMk id="4" creationId="{8AA6F297-8A7C-4610-9AF6-2B659CDB1E54}"/>
          </ac:picMkLst>
        </pc:picChg>
        <pc:picChg chg="del">
          <ac:chgData name="우진" userId="9582adb9-1cfb-4bfc-ba4a-ef961b8e73d6" providerId="ADAL" clId="{CA87A742-1856-4C5F-9AE9-4DCFBE341BB6}" dt="2021-10-25T15:38:21.255" v="5680" actId="478"/>
          <ac:picMkLst>
            <pc:docMk/>
            <pc:sldMk cId="4198891303" sldId="373"/>
            <ac:picMk id="9" creationId="{A80D897D-D251-4A9C-B1E1-D67028BF210F}"/>
          </ac:picMkLst>
        </pc:picChg>
      </pc:sldChg>
      <pc:sldChg chg="delSp modSp add mod">
        <pc:chgData name="우진" userId="9582adb9-1cfb-4bfc-ba4a-ef961b8e73d6" providerId="ADAL" clId="{CA87A742-1856-4C5F-9AE9-4DCFBE341BB6}" dt="2021-10-25T15:51:49.936" v="6423" actId="20577"/>
        <pc:sldMkLst>
          <pc:docMk/>
          <pc:sldMk cId="316801691" sldId="374"/>
        </pc:sldMkLst>
        <pc:spChg chg="mod">
          <ac:chgData name="우진" userId="9582adb9-1cfb-4bfc-ba4a-ef961b8e73d6" providerId="ADAL" clId="{CA87A742-1856-4C5F-9AE9-4DCFBE341BB6}" dt="2021-10-25T15:51:49.936" v="6423" actId="20577"/>
          <ac:spMkLst>
            <pc:docMk/>
            <pc:sldMk cId="316801691" sldId="37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5:49:12.024" v="6332" actId="478"/>
          <ac:picMkLst>
            <pc:docMk/>
            <pc:sldMk cId="316801691" sldId="374"/>
            <ac:picMk id="4" creationId="{8AA6F297-8A7C-4610-9AF6-2B659CDB1E54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666928963" sldId="374"/>
        </pc:sldMkLst>
      </pc:sldChg>
      <pc:sldChg chg="modSp add mod">
        <pc:chgData name="우진" userId="9582adb9-1cfb-4bfc-ba4a-ef961b8e73d6" providerId="ADAL" clId="{CA87A742-1856-4C5F-9AE9-4DCFBE341BB6}" dt="2021-10-25T16:09:42.082" v="7822" actId="20577"/>
        <pc:sldMkLst>
          <pc:docMk/>
          <pc:sldMk cId="530341251" sldId="375"/>
        </pc:sldMkLst>
        <pc:spChg chg="mod">
          <ac:chgData name="우진" userId="9582adb9-1cfb-4bfc-ba4a-ef961b8e73d6" providerId="ADAL" clId="{CA87A742-1856-4C5F-9AE9-4DCFBE341BB6}" dt="2021-10-25T15:52:49.716" v="6573" actId="20577"/>
          <ac:spMkLst>
            <pc:docMk/>
            <pc:sldMk cId="530341251" sldId="37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09:42.082" v="7822" actId="20577"/>
          <ac:spMkLst>
            <pc:docMk/>
            <pc:sldMk cId="530341251" sldId="37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876150517" sldId="375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39095590" sldId="376"/>
        </pc:sldMkLst>
      </pc:sldChg>
      <pc:sldChg chg="modSp add del mod">
        <pc:chgData name="우진" userId="9582adb9-1cfb-4bfc-ba4a-ef961b8e73d6" providerId="ADAL" clId="{CA87A742-1856-4C5F-9AE9-4DCFBE341BB6}" dt="2021-10-26T12:12:56.210" v="14723" actId="47"/>
        <pc:sldMkLst>
          <pc:docMk/>
          <pc:sldMk cId="3709901468" sldId="376"/>
        </pc:sldMkLst>
        <pc:spChg chg="mod">
          <ac:chgData name="우진" userId="9582adb9-1cfb-4bfc-ba4a-ef961b8e73d6" providerId="ADAL" clId="{CA87A742-1856-4C5F-9AE9-4DCFBE341BB6}" dt="2021-10-25T16:09:57.684" v="7842" actId="20577"/>
          <ac:spMkLst>
            <pc:docMk/>
            <pc:sldMk cId="3709901468" sldId="37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10:31.775" v="7867" actId="20577"/>
          <ac:spMkLst>
            <pc:docMk/>
            <pc:sldMk cId="3709901468" sldId="37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59270737" sldId="377"/>
        </pc:sldMkLst>
      </pc:sldChg>
      <pc:sldChg chg="modSp add mod">
        <pc:chgData name="우진" userId="9582adb9-1cfb-4bfc-ba4a-ef961b8e73d6" providerId="ADAL" clId="{CA87A742-1856-4C5F-9AE9-4DCFBE341BB6}" dt="2021-10-26T00:43:03.161" v="8609" actId="20577"/>
        <pc:sldMkLst>
          <pc:docMk/>
          <pc:sldMk cId="1991869254" sldId="377"/>
        </pc:sldMkLst>
        <pc:spChg chg="mod">
          <ac:chgData name="우진" userId="9582adb9-1cfb-4bfc-ba4a-ef961b8e73d6" providerId="ADAL" clId="{CA87A742-1856-4C5F-9AE9-4DCFBE341BB6}" dt="2021-10-26T00:31:48.848" v="7890" actId="6549"/>
          <ac:spMkLst>
            <pc:docMk/>
            <pc:sldMk cId="1991869254" sldId="37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0:43:03.161" v="8609" actId="20577"/>
          <ac:spMkLst>
            <pc:docMk/>
            <pc:sldMk cId="1991869254" sldId="377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38068743" sldId="378"/>
        </pc:sldMkLst>
      </pc:sldChg>
      <pc:sldChg chg="modSp add mod">
        <pc:chgData name="우진" userId="9582adb9-1cfb-4bfc-ba4a-ef961b8e73d6" providerId="ADAL" clId="{CA87A742-1856-4C5F-9AE9-4DCFBE341BB6}" dt="2021-10-26T01:25:19.762" v="9303" actId="20577"/>
        <pc:sldMkLst>
          <pc:docMk/>
          <pc:sldMk cId="2640767177" sldId="378"/>
        </pc:sldMkLst>
        <pc:spChg chg="mod">
          <ac:chgData name="우진" userId="9582adb9-1cfb-4bfc-ba4a-ef961b8e73d6" providerId="ADAL" clId="{CA87A742-1856-4C5F-9AE9-4DCFBE341BB6}" dt="2021-10-26T00:43:59.060" v="8632" actId="6549"/>
          <ac:spMkLst>
            <pc:docMk/>
            <pc:sldMk cId="2640767177" sldId="37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25:19.762" v="9303" actId="20577"/>
          <ac:spMkLst>
            <pc:docMk/>
            <pc:sldMk cId="2640767177" sldId="378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CA87A742-1856-4C5F-9AE9-4DCFBE341BB6}" dt="2021-10-26T01:36:19.358" v="10144" actId="20577"/>
        <pc:sldMkLst>
          <pc:docMk/>
          <pc:sldMk cId="3979013761" sldId="379"/>
        </pc:sldMkLst>
        <pc:spChg chg="mod">
          <ac:chgData name="우진" userId="9582adb9-1cfb-4bfc-ba4a-ef961b8e73d6" providerId="ADAL" clId="{CA87A742-1856-4C5F-9AE9-4DCFBE341BB6}" dt="2021-10-26T01:36:19.358" v="10144" actId="20577"/>
          <ac:spMkLst>
            <pc:docMk/>
            <pc:sldMk cId="3979013761" sldId="379"/>
            <ac:spMk id="8" creationId="{05C75034-8643-440A-A62F-1F002C609528}"/>
          </ac:spMkLst>
        </pc:spChg>
      </pc:sldChg>
      <pc:sldChg chg="addSp modSp add mod">
        <pc:chgData name="우진" userId="9582adb9-1cfb-4bfc-ba4a-ef961b8e73d6" providerId="ADAL" clId="{CA87A742-1856-4C5F-9AE9-4DCFBE341BB6}" dt="2021-10-26T01:49:03.035" v="10651" actId="1076"/>
        <pc:sldMkLst>
          <pc:docMk/>
          <pc:sldMk cId="4282792923" sldId="380"/>
        </pc:sldMkLst>
        <pc:spChg chg="mod">
          <ac:chgData name="우진" userId="9582adb9-1cfb-4bfc-ba4a-ef961b8e73d6" providerId="ADAL" clId="{CA87A742-1856-4C5F-9AE9-4DCFBE341BB6}" dt="2021-10-26T01:48:50.239" v="10649"/>
          <ac:spMkLst>
            <pc:docMk/>
            <pc:sldMk cId="4282792923" sldId="38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1:49:03.035" v="10651" actId="1076"/>
          <ac:picMkLst>
            <pc:docMk/>
            <pc:sldMk cId="4282792923" sldId="380"/>
            <ac:picMk id="4" creationId="{96F7E595-0C62-40DD-8F6D-A4E95CF5E5F7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21:31.643" v="11254" actId="478"/>
        <pc:sldMkLst>
          <pc:docMk/>
          <pc:sldMk cId="418895818" sldId="381"/>
        </pc:sldMkLst>
        <pc:spChg chg="mod">
          <ac:chgData name="우진" userId="9582adb9-1cfb-4bfc-ba4a-ef961b8e73d6" providerId="ADAL" clId="{CA87A742-1856-4C5F-9AE9-4DCFBE341BB6}" dt="2021-10-26T01:50:53.248" v="10717" actId="14100"/>
          <ac:spMkLst>
            <pc:docMk/>
            <pc:sldMk cId="418895818" sldId="381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58:40.235" v="11188" actId="20577"/>
          <ac:spMkLst>
            <pc:docMk/>
            <pc:sldMk cId="418895818" sldId="381"/>
            <ac:spMk id="8" creationId="{05C75034-8643-440A-A62F-1F002C609528}"/>
          </ac:spMkLst>
        </pc:spChg>
        <pc:picChg chg="add del mod">
          <ac:chgData name="우진" userId="9582adb9-1cfb-4bfc-ba4a-ef961b8e73d6" providerId="ADAL" clId="{CA87A742-1856-4C5F-9AE9-4DCFBE341BB6}" dt="2021-10-26T02:21:31.643" v="11254" actId="478"/>
          <ac:picMkLst>
            <pc:docMk/>
            <pc:sldMk cId="418895818" sldId="381"/>
            <ac:picMk id="4" creationId="{BF03A16F-1FBD-4111-B5D6-D51C19BEF53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30:40.171" v="11927" actId="20577"/>
        <pc:sldMkLst>
          <pc:docMk/>
          <pc:sldMk cId="2467789461" sldId="382"/>
        </pc:sldMkLst>
        <pc:spChg chg="mod">
          <ac:chgData name="우진" userId="9582adb9-1cfb-4bfc-ba4a-ef961b8e73d6" providerId="ADAL" clId="{CA87A742-1856-4C5F-9AE9-4DCFBE341BB6}" dt="2021-10-26T02:20:42.387" v="11252" actId="20577"/>
          <ac:spMkLst>
            <pc:docMk/>
            <pc:sldMk cId="2467789461" sldId="38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30:40.171" v="11927" actId="20577"/>
          <ac:spMkLst>
            <pc:docMk/>
            <pc:sldMk cId="2467789461" sldId="382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21:36.217" v="11255" actId="478"/>
          <ac:picMkLst>
            <pc:docMk/>
            <pc:sldMk cId="2467789461" sldId="382"/>
            <ac:picMk id="4" creationId="{BF03A16F-1FBD-4111-B5D6-D51C19BEF536}"/>
          </ac:picMkLst>
        </pc:picChg>
        <pc:picChg chg="add mod">
          <ac:chgData name="우진" userId="9582adb9-1cfb-4bfc-ba4a-ef961b8e73d6" providerId="ADAL" clId="{CA87A742-1856-4C5F-9AE9-4DCFBE341BB6}" dt="2021-10-26T02:22:09.485" v="11262" actId="1076"/>
          <ac:picMkLst>
            <pc:docMk/>
            <pc:sldMk cId="2467789461" sldId="382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57:02.700" v="12367" actId="20577"/>
        <pc:sldMkLst>
          <pc:docMk/>
          <pc:sldMk cId="2796382080" sldId="383"/>
        </pc:sldMkLst>
        <pc:spChg chg="mod">
          <ac:chgData name="우진" userId="9582adb9-1cfb-4bfc-ba4a-ef961b8e73d6" providerId="ADAL" clId="{CA87A742-1856-4C5F-9AE9-4DCFBE341BB6}" dt="2021-10-26T02:32:45.818" v="12009" actId="14100"/>
          <ac:spMkLst>
            <pc:docMk/>
            <pc:sldMk cId="2796382080" sldId="38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57:02.700" v="12367" actId="20577"/>
          <ac:spMkLst>
            <pc:docMk/>
            <pc:sldMk cId="2796382080" sldId="38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2:33:43.413" v="12016" actId="1076"/>
          <ac:picMkLst>
            <pc:docMk/>
            <pc:sldMk cId="2796382080" sldId="383"/>
            <ac:picMk id="4" creationId="{3DD74A39-3ECC-4422-8548-9924FC7FEDCF}"/>
          </ac:picMkLst>
        </pc:picChg>
        <pc:picChg chg="del">
          <ac:chgData name="우진" userId="9582adb9-1cfb-4bfc-ba4a-ef961b8e73d6" providerId="ADAL" clId="{CA87A742-1856-4C5F-9AE9-4DCFBE341BB6}" dt="2021-10-26T02:33:33.086" v="12010" actId="478"/>
          <ac:picMkLst>
            <pc:docMk/>
            <pc:sldMk cId="2796382080" sldId="383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08:13.724" v="12686" actId="20577"/>
        <pc:sldMkLst>
          <pc:docMk/>
          <pc:sldMk cId="3493672055" sldId="384"/>
        </pc:sldMkLst>
        <pc:spChg chg="mod">
          <ac:chgData name="우진" userId="9582adb9-1cfb-4bfc-ba4a-ef961b8e73d6" providerId="ADAL" clId="{CA87A742-1856-4C5F-9AE9-4DCFBE341BB6}" dt="2021-10-26T04:08:13.724" v="12686" actId="20577"/>
          <ac:spMkLst>
            <pc:docMk/>
            <pc:sldMk cId="3493672055" sldId="38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57:18.304" v="12369" actId="478"/>
          <ac:picMkLst>
            <pc:docMk/>
            <pc:sldMk cId="3493672055" sldId="384"/>
            <ac:picMk id="4" creationId="{3DD74A39-3ECC-4422-8548-9924FC7FEDCF}"/>
          </ac:picMkLst>
        </pc:picChg>
        <pc:picChg chg="add mod">
          <ac:chgData name="우진" userId="9582adb9-1cfb-4bfc-ba4a-ef961b8e73d6" providerId="ADAL" clId="{CA87A742-1856-4C5F-9AE9-4DCFBE341BB6}" dt="2021-10-26T02:57:24.885" v="12373" actId="208"/>
          <ac:picMkLst>
            <pc:docMk/>
            <pc:sldMk cId="3493672055" sldId="384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33:32.854" v="13187" actId="20577"/>
        <pc:sldMkLst>
          <pc:docMk/>
          <pc:sldMk cId="2062955460" sldId="385"/>
        </pc:sldMkLst>
        <pc:spChg chg="mod">
          <ac:chgData name="우진" userId="9582adb9-1cfb-4bfc-ba4a-ef961b8e73d6" providerId="ADAL" clId="{CA87A742-1856-4C5F-9AE9-4DCFBE341BB6}" dt="2021-10-26T04:25:35.043" v="12746" actId="14100"/>
          <ac:spMkLst>
            <pc:docMk/>
            <pc:sldMk cId="2062955460" sldId="38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33:32.854" v="13187" actId="20577"/>
          <ac:spMkLst>
            <pc:docMk/>
            <pc:sldMk cId="2062955460" sldId="385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29:14.967" v="12751" actId="208"/>
          <ac:picMkLst>
            <pc:docMk/>
            <pc:sldMk cId="2062955460" sldId="385"/>
            <ac:picMk id="4" creationId="{8A316444-36C7-43C3-B568-6462613541B0}"/>
          </ac:picMkLst>
        </pc:picChg>
        <pc:picChg chg="del">
          <ac:chgData name="우진" userId="9582adb9-1cfb-4bfc-ba4a-ef961b8e73d6" providerId="ADAL" clId="{CA87A742-1856-4C5F-9AE9-4DCFBE341BB6}" dt="2021-10-26T04:29:09.282" v="12747" actId="478"/>
          <ac:picMkLst>
            <pc:docMk/>
            <pc:sldMk cId="2062955460" sldId="385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0:46.113" v="13494" actId="22"/>
        <pc:sldMkLst>
          <pc:docMk/>
          <pc:sldMk cId="2729164047" sldId="386"/>
        </pc:sldMkLst>
        <pc:spChg chg="mod">
          <ac:chgData name="우진" userId="9582adb9-1cfb-4bfc-ba4a-ef961b8e73d6" providerId="ADAL" clId="{CA87A742-1856-4C5F-9AE9-4DCFBE341BB6}" dt="2021-10-26T04:34:17.385" v="13261" actId="14100"/>
          <ac:spMkLst>
            <pc:docMk/>
            <pc:sldMk cId="2729164047" sldId="38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40:37.045" v="13492" actId="20577"/>
          <ac:spMkLst>
            <pc:docMk/>
            <pc:sldMk cId="2729164047" sldId="386"/>
            <ac:spMk id="8" creationId="{05C75034-8643-440A-A62F-1F002C609528}"/>
          </ac:spMkLst>
        </pc:spChg>
        <pc:spChg chg="add del">
          <ac:chgData name="우진" userId="9582adb9-1cfb-4bfc-ba4a-ef961b8e73d6" providerId="ADAL" clId="{CA87A742-1856-4C5F-9AE9-4DCFBE341BB6}" dt="2021-10-26T04:50:46.113" v="13494" actId="22"/>
          <ac:spMkLst>
            <pc:docMk/>
            <pc:sldMk cId="2729164047" sldId="386"/>
            <ac:spMk id="9" creationId="{1A964F57-D5A2-49A9-9B92-4A43CB699CED}"/>
          </ac:spMkLst>
        </pc:spChg>
        <pc:picChg chg="del">
          <ac:chgData name="우진" userId="9582adb9-1cfb-4bfc-ba4a-ef961b8e73d6" providerId="ADAL" clId="{CA87A742-1856-4C5F-9AE9-4DCFBE341BB6}" dt="2021-10-26T04:34:47.075" v="13262" actId="478"/>
          <ac:picMkLst>
            <pc:docMk/>
            <pc:sldMk cId="2729164047" sldId="386"/>
            <ac:picMk id="4" creationId="{8A316444-36C7-43C3-B568-6462613541B0}"/>
          </ac:picMkLst>
        </pc:picChg>
        <pc:picChg chg="add mod">
          <ac:chgData name="우진" userId="9582adb9-1cfb-4bfc-ba4a-ef961b8e73d6" providerId="ADAL" clId="{CA87A742-1856-4C5F-9AE9-4DCFBE341BB6}" dt="2021-10-26T04:36:26.305" v="13266" actId="208"/>
          <ac:picMkLst>
            <pc:docMk/>
            <pc:sldMk cId="2729164047" sldId="386"/>
            <ac:picMk id="5" creationId="{B3BCC664-A7CB-42A2-BDFB-943471BB57E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8:03.871" v="13914" actId="20577"/>
        <pc:sldMkLst>
          <pc:docMk/>
          <pc:sldMk cId="3789448827" sldId="387"/>
        </pc:sldMkLst>
        <pc:spChg chg="mod">
          <ac:chgData name="우진" userId="9582adb9-1cfb-4bfc-ba4a-ef961b8e73d6" providerId="ADAL" clId="{CA87A742-1856-4C5F-9AE9-4DCFBE341BB6}" dt="2021-10-26T04:51:10.427" v="13541" actId="14100"/>
          <ac:spMkLst>
            <pc:docMk/>
            <pc:sldMk cId="3789448827" sldId="38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58:03.871" v="13914" actId="20577"/>
          <ac:spMkLst>
            <pc:docMk/>
            <pc:sldMk cId="3789448827" sldId="38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52:21.232" v="13549" actId="1076"/>
          <ac:picMkLst>
            <pc:docMk/>
            <pc:sldMk cId="3789448827" sldId="387"/>
            <ac:picMk id="4" creationId="{55C5CD70-3780-426E-ACDD-B0AB22950A59}"/>
          </ac:picMkLst>
        </pc:picChg>
        <pc:picChg chg="del">
          <ac:chgData name="우진" userId="9582adb9-1cfb-4bfc-ba4a-ef961b8e73d6" providerId="ADAL" clId="{CA87A742-1856-4C5F-9AE9-4DCFBE341BB6}" dt="2021-10-26T04:51:46.073" v="13542" actId="478"/>
          <ac:picMkLst>
            <pc:docMk/>
            <pc:sldMk cId="3789448827" sldId="387"/>
            <ac:picMk id="5" creationId="{B3BCC664-A7CB-42A2-BDFB-943471BB57E6}"/>
          </ac:picMkLst>
        </pc:picChg>
      </pc:sldChg>
      <pc:sldChg chg="delSp modSp add mod">
        <pc:chgData name="우진" userId="9582adb9-1cfb-4bfc-ba4a-ef961b8e73d6" providerId="ADAL" clId="{CA87A742-1856-4C5F-9AE9-4DCFBE341BB6}" dt="2021-10-26T05:04:53.214" v="14721" actId="20577"/>
        <pc:sldMkLst>
          <pc:docMk/>
          <pc:sldMk cId="3034155720" sldId="388"/>
        </pc:sldMkLst>
        <pc:spChg chg="mod">
          <ac:chgData name="우진" userId="9582adb9-1cfb-4bfc-ba4a-ef961b8e73d6" providerId="ADAL" clId="{CA87A742-1856-4C5F-9AE9-4DCFBE341BB6}" dt="2021-10-26T04:58:30.591" v="13938" actId="20577"/>
          <ac:spMkLst>
            <pc:docMk/>
            <pc:sldMk cId="3034155720" sldId="38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5:04:53.214" v="14721" actId="20577"/>
          <ac:spMkLst>
            <pc:docMk/>
            <pc:sldMk cId="3034155720" sldId="38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4:58:32.254" v="13939" actId="478"/>
          <ac:picMkLst>
            <pc:docMk/>
            <pc:sldMk cId="3034155720" sldId="388"/>
            <ac:picMk id="4" creationId="{55C5CD70-3780-426E-ACDD-B0AB22950A59}"/>
          </ac:picMkLst>
        </pc:picChg>
      </pc:sldChg>
      <pc:sldMasterChg chg="modSp mod">
        <pc:chgData name="우진" userId="9582adb9-1cfb-4bfc-ba4a-ef961b8e73d6" providerId="ADAL" clId="{CA87A742-1856-4C5F-9AE9-4DCFBE341BB6}" dt="2021-10-26T12:13:31.563" v="14727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CA87A742-1856-4C5F-9AE9-4DCFBE341BB6}" dt="2021-10-26T12:13:31.563" v="14727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0A762295-E154-4CD6-9B4D-B28B234A00A4}"/>
    <pc:docChg chg="custSel addSld delSld modSld">
      <pc:chgData name="우진" userId="9582adb9-1cfb-4bfc-ba4a-ef961b8e73d6" providerId="ADAL" clId="{0A762295-E154-4CD6-9B4D-B28B234A00A4}" dt="2022-01-27T13:14:10.638" v="202" actId="1076"/>
      <pc:docMkLst>
        <pc:docMk/>
      </pc:docMkLst>
      <pc:sldChg chg="modSp mod">
        <pc:chgData name="우진" userId="9582adb9-1cfb-4bfc-ba4a-ef961b8e73d6" providerId="ADAL" clId="{0A762295-E154-4CD6-9B4D-B28B234A00A4}" dt="2022-01-27T12:56:38.707" v="74" actId="20577"/>
        <pc:sldMkLst>
          <pc:docMk/>
          <pc:sldMk cId="0" sldId="257"/>
        </pc:sldMkLst>
        <pc:spChg chg="mod">
          <ac:chgData name="우진" userId="9582adb9-1cfb-4bfc-ba4a-ef961b8e73d6" providerId="ADAL" clId="{0A762295-E154-4CD6-9B4D-B28B234A00A4}" dt="2022-01-27T12:56:34.920" v="72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0A762295-E154-4CD6-9B4D-B28B234A00A4}" dt="2022-01-27T12:56:38.707" v="74" actId="20577"/>
          <ac:spMkLst>
            <pc:docMk/>
            <pc:sldMk cId="0" sldId="257"/>
            <ac:spMk id="6148" creationId="{00000000-0000-0000-0000-000000000000}"/>
          </ac:spMkLst>
        </pc:spChg>
      </pc:sldChg>
      <pc:sldChg chg="del">
        <pc:chgData name="우진" userId="9582adb9-1cfb-4bfc-ba4a-ef961b8e73d6" providerId="ADAL" clId="{0A762295-E154-4CD6-9B4D-B28B234A00A4}" dt="2022-01-27T12:57:24.544" v="78" actId="47"/>
        <pc:sldMkLst>
          <pc:docMk/>
          <pc:sldMk cId="660916788" sldId="350"/>
        </pc:sldMkLst>
      </pc:sldChg>
      <pc:sldChg chg="del">
        <pc:chgData name="우진" userId="9582adb9-1cfb-4bfc-ba4a-ef961b8e73d6" providerId="ADAL" clId="{0A762295-E154-4CD6-9B4D-B28B234A00A4}" dt="2022-01-27T12:57:25.030" v="79" actId="47"/>
        <pc:sldMkLst>
          <pc:docMk/>
          <pc:sldMk cId="4180854631" sldId="390"/>
        </pc:sldMkLst>
      </pc:sldChg>
      <pc:sldChg chg="del">
        <pc:chgData name="우진" userId="9582adb9-1cfb-4bfc-ba4a-ef961b8e73d6" providerId="ADAL" clId="{0A762295-E154-4CD6-9B4D-B28B234A00A4}" dt="2022-01-27T12:57:24.062" v="77" actId="47"/>
        <pc:sldMkLst>
          <pc:docMk/>
          <pc:sldMk cId="1505419730" sldId="391"/>
        </pc:sldMkLst>
      </pc:sldChg>
      <pc:sldChg chg="del">
        <pc:chgData name="우진" userId="9582adb9-1cfb-4bfc-ba4a-ef961b8e73d6" providerId="ADAL" clId="{0A762295-E154-4CD6-9B4D-B28B234A00A4}" dt="2022-01-27T12:57:23.516" v="76" actId="47"/>
        <pc:sldMkLst>
          <pc:docMk/>
          <pc:sldMk cId="39780517" sldId="393"/>
        </pc:sldMkLst>
      </pc:sldChg>
      <pc:sldChg chg="del">
        <pc:chgData name="우진" userId="9582adb9-1cfb-4bfc-ba4a-ef961b8e73d6" providerId="ADAL" clId="{0A762295-E154-4CD6-9B4D-B28B234A00A4}" dt="2022-01-27T12:57:22.807" v="75" actId="47"/>
        <pc:sldMkLst>
          <pc:docMk/>
          <pc:sldMk cId="1509572378" sldId="395"/>
        </pc:sldMkLst>
      </pc:sldChg>
      <pc:sldChg chg="del">
        <pc:chgData name="우진" userId="9582adb9-1cfb-4bfc-ba4a-ef961b8e73d6" providerId="ADAL" clId="{0A762295-E154-4CD6-9B4D-B28B234A00A4}" dt="2022-01-27T12:57:29.013" v="80" actId="47"/>
        <pc:sldMkLst>
          <pc:docMk/>
          <pc:sldMk cId="523398305" sldId="398"/>
        </pc:sldMkLst>
      </pc:sldChg>
      <pc:sldChg chg="modSp mod">
        <pc:chgData name="우진" userId="9582adb9-1cfb-4bfc-ba4a-ef961b8e73d6" providerId="ADAL" clId="{0A762295-E154-4CD6-9B4D-B28B234A00A4}" dt="2022-01-27T12:58:28.715" v="149" actId="20577"/>
        <pc:sldMkLst>
          <pc:docMk/>
          <pc:sldMk cId="3981998179" sldId="399"/>
        </pc:sldMkLst>
        <pc:spChg chg="mod">
          <ac:chgData name="우진" userId="9582adb9-1cfb-4bfc-ba4a-ef961b8e73d6" providerId="ADAL" clId="{0A762295-E154-4CD6-9B4D-B28B234A00A4}" dt="2022-01-27T12:58:28.715" v="149" actId="20577"/>
          <ac:spMkLst>
            <pc:docMk/>
            <pc:sldMk cId="3981998179" sldId="399"/>
            <ac:spMk id="8" creationId="{05C75034-8643-440A-A62F-1F002C609528}"/>
          </ac:spMkLst>
        </pc:spChg>
      </pc:sldChg>
      <pc:sldChg chg="addSp delSp modSp add mod">
        <pc:chgData name="우진" userId="9582adb9-1cfb-4bfc-ba4a-ef961b8e73d6" providerId="ADAL" clId="{0A762295-E154-4CD6-9B4D-B28B234A00A4}" dt="2022-01-27T13:14:10.638" v="202" actId="1076"/>
        <pc:sldMkLst>
          <pc:docMk/>
          <pc:sldMk cId="489364484" sldId="401"/>
        </pc:sldMkLst>
        <pc:spChg chg="mod">
          <ac:chgData name="우진" userId="9582adb9-1cfb-4bfc-ba4a-ef961b8e73d6" providerId="ADAL" clId="{0A762295-E154-4CD6-9B4D-B28B234A00A4}" dt="2022-01-27T13:01:12.829" v="166" actId="20577"/>
          <ac:spMkLst>
            <pc:docMk/>
            <pc:sldMk cId="489364484" sldId="401"/>
            <ac:spMk id="2" creationId="{00000000-0000-0000-0000-000000000000}"/>
          </ac:spMkLst>
        </pc:spChg>
        <pc:spChg chg="del mod">
          <ac:chgData name="우진" userId="9582adb9-1cfb-4bfc-ba4a-ef961b8e73d6" providerId="ADAL" clId="{0A762295-E154-4CD6-9B4D-B28B234A00A4}" dt="2022-01-27T13:01:20.307" v="169" actId="22"/>
          <ac:spMkLst>
            <pc:docMk/>
            <pc:sldMk cId="489364484" sldId="401"/>
            <ac:spMk id="8" creationId="{05C75034-8643-440A-A62F-1F002C609528}"/>
          </ac:spMkLst>
        </pc:spChg>
        <pc:picChg chg="add mod ord">
          <ac:chgData name="우진" userId="9582adb9-1cfb-4bfc-ba4a-ef961b8e73d6" providerId="ADAL" clId="{0A762295-E154-4CD6-9B4D-B28B234A00A4}" dt="2022-01-27T13:14:10.638" v="202" actId="1076"/>
          <ac:picMkLst>
            <pc:docMk/>
            <pc:sldMk cId="489364484" sldId="401"/>
            <ac:picMk id="4" creationId="{98F3726C-C4AC-4432-8B22-5E515AE0D8BC}"/>
          </ac:picMkLst>
        </pc:picChg>
        <pc:picChg chg="del">
          <ac:chgData name="우진" userId="9582adb9-1cfb-4bfc-ba4a-ef961b8e73d6" providerId="ADAL" clId="{0A762295-E154-4CD6-9B4D-B28B234A00A4}" dt="2022-01-27T13:01:14.154" v="167" actId="478"/>
          <ac:picMkLst>
            <pc:docMk/>
            <pc:sldMk cId="489364484" sldId="401"/>
            <ac:picMk id="5" creationId="{BFBA50AD-BB32-4026-9E9E-FB2BEA206A18}"/>
          </ac:picMkLst>
        </pc:picChg>
        <pc:picChg chg="add del">
          <ac:chgData name="우진" userId="9582adb9-1cfb-4bfc-ba4a-ef961b8e73d6" providerId="ADAL" clId="{0A762295-E154-4CD6-9B4D-B28B234A00A4}" dt="2022-01-27T13:12:13.154" v="173" actId="478"/>
          <ac:picMkLst>
            <pc:docMk/>
            <pc:sldMk cId="489364484" sldId="401"/>
            <ac:picMk id="7" creationId="{A157A499-D49A-4311-A8CA-D80A66631922}"/>
          </ac:picMkLst>
        </pc:picChg>
      </pc:sldChg>
      <pc:sldChg chg="addSp delSp modSp add mod">
        <pc:chgData name="우진" userId="9582adb9-1cfb-4bfc-ba4a-ef961b8e73d6" providerId="ADAL" clId="{0A762295-E154-4CD6-9B4D-B28B234A00A4}" dt="2022-01-27T13:13:00.087" v="194" actId="20577"/>
        <pc:sldMkLst>
          <pc:docMk/>
          <pc:sldMk cId="409747632" sldId="402"/>
        </pc:sldMkLst>
        <pc:spChg chg="mod">
          <ac:chgData name="우진" userId="9582adb9-1cfb-4bfc-ba4a-ef961b8e73d6" providerId="ADAL" clId="{0A762295-E154-4CD6-9B4D-B28B234A00A4}" dt="2022-01-27T13:13:00.087" v="194" actId="20577"/>
          <ac:spMkLst>
            <pc:docMk/>
            <pc:sldMk cId="409747632" sldId="402"/>
            <ac:spMk id="2" creationId="{00000000-0000-0000-0000-000000000000}"/>
          </ac:spMkLst>
        </pc:spChg>
        <pc:spChg chg="add del mod">
          <ac:chgData name="우진" userId="9582adb9-1cfb-4bfc-ba4a-ef961b8e73d6" providerId="ADAL" clId="{0A762295-E154-4CD6-9B4D-B28B234A00A4}" dt="2022-01-27T13:12:43.913" v="176"/>
          <ac:spMkLst>
            <pc:docMk/>
            <pc:sldMk cId="409747632" sldId="402"/>
            <ac:spMk id="5" creationId="{BF2D1883-CC85-4E84-BC4E-3FA59B28CBE5}"/>
          </ac:spMkLst>
        </pc:spChg>
        <pc:picChg chg="del">
          <ac:chgData name="우진" userId="9582adb9-1cfb-4bfc-ba4a-ef961b8e73d6" providerId="ADAL" clId="{0A762295-E154-4CD6-9B4D-B28B234A00A4}" dt="2022-01-27T13:12:37.449" v="174" actId="478"/>
          <ac:picMkLst>
            <pc:docMk/>
            <pc:sldMk cId="409747632" sldId="402"/>
            <ac:picMk id="4" creationId="{98F3726C-C4AC-4432-8B22-5E515AE0D8BC}"/>
          </ac:picMkLst>
        </pc:picChg>
        <pc:picChg chg="del">
          <ac:chgData name="우진" userId="9582adb9-1cfb-4bfc-ba4a-ef961b8e73d6" providerId="ADAL" clId="{0A762295-E154-4CD6-9B4D-B28B234A00A4}" dt="2022-01-27T13:12:43.151" v="175" actId="21"/>
          <ac:picMkLst>
            <pc:docMk/>
            <pc:sldMk cId="409747632" sldId="402"/>
            <ac:picMk id="7" creationId="{A157A499-D49A-4311-A8CA-D80A66631922}"/>
          </ac:picMkLst>
        </pc:picChg>
        <pc:picChg chg="add mod">
          <ac:chgData name="우진" userId="9582adb9-1cfb-4bfc-ba4a-ef961b8e73d6" providerId="ADAL" clId="{0A762295-E154-4CD6-9B4D-B28B234A00A4}" dt="2022-01-27T13:12:48.184" v="179" actId="1076"/>
          <ac:picMkLst>
            <pc:docMk/>
            <pc:sldMk cId="409747632" sldId="402"/>
            <ac:picMk id="8" creationId="{8629DC29-2428-46FA-A553-CF632F90BD1A}"/>
          </ac:picMkLst>
        </pc:picChg>
      </pc:sld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  <pc:docChgLst>
    <pc:chgData name="우진" userId="9582adb9-1cfb-4bfc-ba4a-ef961b8e73d6" providerId="ADAL" clId="{94E190F0-1DC4-4699-8012-E4B143ED841D}"/>
    <pc:docChg chg="undo custSel modSld sldOrd modMainMaster addSection modSection">
      <pc:chgData name="우진" userId="9582adb9-1cfb-4bfc-ba4a-ef961b8e73d6" providerId="ADAL" clId="{94E190F0-1DC4-4699-8012-E4B143ED841D}" dt="2021-10-28T12:41:38.517" v="2235" actId="20577"/>
      <pc:docMkLst>
        <pc:docMk/>
      </pc:docMkLst>
      <pc:sldChg chg="modSp mod">
        <pc:chgData name="우진" userId="9582adb9-1cfb-4bfc-ba4a-ef961b8e73d6" providerId="ADAL" clId="{94E190F0-1DC4-4699-8012-E4B143ED841D}" dt="2021-10-28T12:24:37.508" v="2197" actId="20577"/>
        <pc:sldMkLst>
          <pc:docMk/>
          <pc:sldMk cId="0" sldId="257"/>
        </pc:sldMkLst>
        <pc:spChg chg="mod">
          <ac:chgData name="우진" userId="9582adb9-1cfb-4bfc-ba4a-ef961b8e73d6" providerId="ADAL" clId="{94E190F0-1DC4-4699-8012-E4B143ED841D}" dt="2021-10-28T12:24:37.508" v="219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84915145" sldId="349"/>
        </pc:sldMkLst>
      </pc:sldChg>
      <pc:sldChg chg="modNotesTx">
        <pc:chgData name="우진" userId="9582adb9-1cfb-4bfc-ba4a-ef961b8e73d6" providerId="ADAL" clId="{94E190F0-1DC4-4699-8012-E4B143ED841D}" dt="2021-10-27T00:37:57.634" v="0"/>
        <pc:sldMkLst>
          <pc:docMk/>
          <pc:sldMk cId="660916788" sldId="350"/>
        </pc:sldMkLst>
      </pc:sldChg>
      <pc:sldChg chg="modNotesTx">
        <pc:chgData name="우진" userId="9582adb9-1cfb-4bfc-ba4a-ef961b8e73d6" providerId="ADAL" clId="{94E190F0-1DC4-4699-8012-E4B143ED841D}" dt="2021-10-27T00:38:03.875" v="1"/>
        <pc:sldMkLst>
          <pc:docMk/>
          <pc:sldMk cId="2865469577" sldId="364"/>
        </pc:sldMkLst>
      </pc:sldChg>
      <pc:sldChg chg="modSp mod modNotesTx">
        <pc:chgData name="우진" userId="9582adb9-1cfb-4bfc-ba4a-ef961b8e73d6" providerId="ADAL" clId="{94E190F0-1DC4-4699-8012-E4B143ED841D}" dt="2021-10-28T12:41:38.517" v="2235" actId="20577"/>
        <pc:sldMkLst>
          <pc:docMk/>
          <pc:sldMk cId="977825474" sldId="366"/>
        </pc:sldMkLst>
        <pc:spChg chg="mod">
          <ac:chgData name="우진" userId="9582adb9-1cfb-4bfc-ba4a-ef961b8e73d6" providerId="ADAL" clId="{94E190F0-1DC4-4699-8012-E4B143ED841D}" dt="2021-10-28T12:38:15.807" v="2221" actId="14100"/>
          <ac:spMkLst>
            <pc:docMk/>
            <pc:sldMk cId="977825474" sldId="366"/>
            <ac:spMk id="8" creationId="{05C75034-8643-440A-A62F-1F002C609528}"/>
          </ac:spMkLst>
        </pc:spChg>
      </pc:sldChg>
      <pc:sldChg chg="addSp delSp mod modNotesTx">
        <pc:chgData name="우진" userId="9582adb9-1cfb-4bfc-ba4a-ef961b8e73d6" providerId="ADAL" clId="{94E190F0-1DC4-4699-8012-E4B143ED841D}" dt="2021-10-27T00:38:15.530" v="5"/>
        <pc:sldMkLst>
          <pc:docMk/>
          <pc:sldMk cId="3288782531" sldId="367"/>
        </pc:sldMkLst>
        <pc:spChg chg="add del">
          <ac:chgData name="우진" userId="9582adb9-1cfb-4bfc-ba4a-ef961b8e73d6" providerId="ADAL" clId="{94E190F0-1DC4-4699-8012-E4B143ED841D}" dt="2021-10-27T00:38:14.878" v="4" actId="22"/>
          <ac:spMkLst>
            <pc:docMk/>
            <pc:sldMk cId="3288782531" sldId="367"/>
            <ac:spMk id="6" creationId="{8D54FE7C-684A-4629-9FCC-5B03B77C0207}"/>
          </ac:spMkLst>
        </pc:spChg>
      </pc:sldChg>
      <pc:sldChg chg="modNotesTx">
        <pc:chgData name="우진" userId="9582adb9-1cfb-4bfc-ba4a-ef961b8e73d6" providerId="ADAL" clId="{94E190F0-1DC4-4699-8012-E4B143ED841D}" dt="2021-10-27T00:38:43.253" v="9" actId="6549"/>
        <pc:sldMkLst>
          <pc:docMk/>
          <pc:sldMk cId="2940281285" sldId="368"/>
        </pc:sldMkLst>
      </pc:sldChg>
      <pc:sldChg chg="modNotesTx">
        <pc:chgData name="우진" userId="9582adb9-1cfb-4bfc-ba4a-ef961b8e73d6" providerId="ADAL" clId="{94E190F0-1DC4-4699-8012-E4B143ED841D}" dt="2021-10-27T00:38:29.611" v="8"/>
        <pc:sldMkLst>
          <pc:docMk/>
          <pc:sldMk cId="542168297" sldId="369"/>
        </pc:sldMkLst>
      </pc:sldChg>
      <pc:sldChg chg="modNotesTx">
        <pc:chgData name="우진" userId="9582adb9-1cfb-4bfc-ba4a-ef961b8e73d6" providerId="ADAL" clId="{94E190F0-1DC4-4699-8012-E4B143ED841D}" dt="2021-10-27T00:38:54.077" v="11"/>
        <pc:sldMkLst>
          <pc:docMk/>
          <pc:sldMk cId="779520926" sldId="370"/>
        </pc:sldMkLst>
      </pc:sldChg>
      <pc:sldChg chg="modNotesTx">
        <pc:chgData name="우진" userId="9582adb9-1cfb-4bfc-ba4a-ef961b8e73d6" providerId="ADAL" clId="{94E190F0-1DC4-4699-8012-E4B143ED841D}" dt="2021-10-27T00:38:49.743" v="10"/>
        <pc:sldMkLst>
          <pc:docMk/>
          <pc:sldMk cId="2093650985" sldId="371"/>
        </pc:sldMkLst>
      </pc:sldChg>
      <pc:sldChg chg="modNotesTx">
        <pc:chgData name="우진" userId="9582adb9-1cfb-4bfc-ba4a-ef961b8e73d6" providerId="ADAL" clId="{94E190F0-1DC4-4699-8012-E4B143ED841D}" dt="2021-10-27T00:39:00.632" v="12"/>
        <pc:sldMkLst>
          <pc:docMk/>
          <pc:sldMk cId="3315318474" sldId="372"/>
        </pc:sldMkLst>
      </pc:sldChg>
      <pc:sldChg chg="modNotesTx">
        <pc:chgData name="우진" userId="9582adb9-1cfb-4bfc-ba4a-ef961b8e73d6" providerId="ADAL" clId="{94E190F0-1DC4-4699-8012-E4B143ED841D}" dt="2021-10-27T00:39:06.461" v="13"/>
        <pc:sldMkLst>
          <pc:docMk/>
          <pc:sldMk cId="4198891303" sldId="373"/>
        </pc:sldMkLst>
      </pc:sldChg>
      <pc:sldChg chg="modNotesTx">
        <pc:chgData name="우진" userId="9582adb9-1cfb-4bfc-ba4a-ef961b8e73d6" providerId="ADAL" clId="{94E190F0-1DC4-4699-8012-E4B143ED841D}" dt="2021-10-27T00:42:45.729" v="118" actId="20577"/>
        <pc:sldMkLst>
          <pc:docMk/>
          <pc:sldMk cId="316801691" sldId="374"/>
        </pc:sldMkLst>
      </pc:sldChg>
      <pc:sldChg chg="modNotesTx">
        <pc:chgData name="우진" userId="9582adb9-1cfb-4bfc-ba4a-ef961b8e73d6" providerId="ADAL" clId="{94E190F0-1DC4-4699-8012-E4B143ED841D}" dt="2021-10-27T00:50:45.803" v="1237" actId="20577"/>
        <pc:sldMkLst>
          <pc:docMk/>
          <pc:sldMk cId="530341251" sldId="375"/>
        </pc:sldMkLst>
      </pc:sldChg>
      <pc:sldChg chg="modNotesTx">
        <pc:chgData name="우진" userId="9582adb9-1cfb-4bfc-ba4a-ef961b8e73d6" providerId="ADAL" clId="{94E190F0-1DC4-4699-8012-E4B143ED841D}" dt="2021-10-27T00:39:29.312" v="20"/>
        <pc:sldMkLst>
          <pc:docMk/>
          <pc:sldMk cId="1991869254" sldId="377"/>
        </pc:sldMkLst>
      </pc:sldChg>
      <pc:sldChg chg="modNotesTx">
        <pc:chgData name="우진" userId="9582adb9-1cfb-4bfc-ba4a-ef961b8e73d6" providerId="ADAL" clId="{94E190F0-1DC4-4699-8012-E4B143ED841D}" dt="2021-10-27T00:53:13.664" v="1641" actId="20577"/>
        <pc:sldMkLst>
          <pc:docMk/>
          <pc:sldMk cId="2640767177" sldId="378"/>
        </pc:sldMkLst>
      </pc:sldChg>
      <pc:sldChg chg="modNotesTx">
        <pc:chgData name="우진" userId="9582adb9-1cfb-4bfc-ba4a-ef961b8e73d6" providerId="ADAL" clId="{94E190F0-1DC4-4699-8012-E4B143ED841D}" dt="2021-10-27T00:55:16.237" v="1800" actId="20577"/>
        <pc:sldMkLst>
          <pc:docMk/>
          <pc:sldMk cId="3979013761" sldId="379"/>
        </pc:sldMkLst>
      </pc:sldChg>
      <pc:sldChg chg="modNotesTx">
        <pc:chgData name="우진" userId="9582adb9-1cfb-4bfc-ba4a-ef961b8e73d6" providerId="ADAL" clId="{94E190F0-1DC4-4699-8012-E4B143ED841D}" dt="2021-10-27T00:57:04.280" v="1819" actId="20577"/>
        <pc:sldMkLst>
          <pc:docMk/>
          <pc:sldMk cId="4282792923" sldId="380"/>
        </pc:sldMkLst>
      </pc:sldChg>
      <pc:sldChg chg="modNotesTx">
        <pc:chgData name="우진" userId="9582adb9-1cfb-4bfc-ba4a-ef961b8e73d6" providerId="ADAL" clId="{94E190F0-1DC4-4699-8012-E4B143ED841D}" dt="2021-10-27T00:59:07.381" v="2174" actId="5793"/>
        <pc:sldMkLst>
          <pc:docMk/>
          <pc:sldMk cId="418895818" sldId="381"/>
        </pc:sldMkLst>
      </pc:sldChg>
      <pc:sldChg chg="modNotesTx">
        <pc:chgData name="우진" userId="9582adb9-1cfb-4bfc-ba4a-ef961b8e73d6" providerId="ADAL" clId="{94E190F0-1DC4-4699-8012-E4B143ED841D}" dt="2021-10-27T00:44:58.557" v="453" actId="20577"/>
        <pc:sldMkLst>
          <pc:docMk/>
          <pc:sldMk cId="1646965808" sldId="389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33516271" sldId="39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09000910" sldId="39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77020924" sldId="39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922870768" sldId="39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170009315" sldId="39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379621835" sldId="40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671298858" sldId="40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085230444" sldId="40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98922555" sldId="40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160518475" sldId="40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99479691" sldId="40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214127318" sldId="406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321963428" sldId="40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41705250" sldId="408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731666109" sldId="41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195269725" sldId="41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276679810" sldId="41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59045010" sldId="41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021422827" sldId="41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94E190F0-1DC4-4699-8012-E4B143ED841D}" dt="2021-10-28T12:25:46.837" v="2204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94E190F0-1DC4-4699-8012-E4B143ED841D}" dt="2021-10-28T12:25:46.837" v="2204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290C4073-77A6-4FA9-B100-B10574C90C7F}"/>
    <pc:docChg chg="custSel modSld">
      <pc:chgData name="우진" userId="9582adb9-1cfb-4bfc-ba4a-ef961b8e73d6" providerId="ADAL" clId="{290C4073-77A6-4FA9-B100-B10574C90C7F}" dt="2021-10-28T06:40:15.130" v="99"/>
      <pc:docMkLst>
        <pc:docMk/>
      </pc:docMkLst>
      <pc:sldChg chg="modNotesTx">
        <pc:chgData name="우진" userId="9582adb9-1cfb-4bfc-ba4a-ef961b8e73d6" providerId="ADAL" clId="{290C4073-77A6-4FA9-B100-B10574C90C7F}" dt="2021-10-28T06:40:15.130" v="99"/>
        <pc:sldMkLst>
          <pc:docMk/>
          <pc:sldMk cId="3315318474" sldId="372"/>
        </pc:sldMkLst>
      </pc:sldChg>
    </pc:docChg>
  </pc:docChgLst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AB757C6B-8F6C-4DDE-A983-116274F8B8F1}"/>
    <pc:docChg chg="undo custSel addSld delSld modSld sldOrd modMainMaster modSection">
      <pc:chgData name="우진" userId="9582adb9-1cfb-4bfc-ba4a-ef961b8e73d6" providerId="ADAL" clId="{AB757C6B-8F6C-4DDE-A983-116274F8B8F1}" dt="2022-07-27T16:50:55.787" v="5931" actId="1076"/>
      <pc:docMkLst>
        <pc:docMk/>
      </pc:docMkLst>
      <pc:sldChg chg="modNotesTx">
        <pc:chgData name="우진" userId="9582adb9-1cfb-4bfc-ba4a-ef961b8e73d6" providerId="ADAL" clId="{AB757C6B-8F6C-4DDE-A983-116274F8B8F1}" dt="2022-07-27T14:15:15.686" v="1076" actId="6549"/>
        <pc:sldMkLst>
          <pc:docMk/>
          <pc:sldMk cId="0" sldId="257"/>
        </pc:sldMkLst>
      </pc:sldChg>
      <pc:sldChg chg="modNotesTx">
        <pc:chgData name="우진" userId="9582adb9-1cfb-4bfc-ba4a-ef961b8e73d6" providerId="ADAL" clId="{AB757C6B-8F6C-4DDE-A983-116274F8B8F1}" dt="2022-07-27T14:15:17.938" v="1077" actId="6549"/>
        <pc:sldMkLst>
          <pc:docMk/>
          <pc:sldMk cId="489364484" sldId="401"/>
        </pc:sldMkLst>
      </pc:sldChg>
      <pc:sldChg chg="modSp mod ord modNotesTx">
        <pc:chgData name="우진" userId="9582adb9-1cfb-4bfc-ba4a-ef961b8e73d6" providerId="ADAL" clId="{AB757C6B-8F6C-4DDE-A983-116274F8B8F1}" dt="2022-07-27T14:15:19.168" v="1078" actId="6549"/>
        <pc:sldMkLst>
          <pc:docMk/>
          <pc:sldMk cId="1062460879" sldId="402"/>
        </pc:sldMkLst>
        <pc:spChg chg="mod">
          <ac:chgData name="우진" userId="9582adb9-1cfb-4bfc-ba4a-ef961b8e73d6" providerId="ADAL" clId="{AB757C6B-8F6C-4DDE-A983-116274F8B8F1}" dt="2022-07-27T13:35:44.196" v="1013"/>
          <ac:spMkLst>
            <pc:docMk/>
            <pc:sldMk cId="1062460879" sldId="402"/>
            <ac:spMk id="2" creationId="{00000000-0000-0000-0000-000000000000}"/>
          </ac:spMkLst>
        </pc:spChg>
      </pc:sldChg>
      <pc:sldChg chg="modNotesTx">
        <pc:chgData name="우진" userId="9582adb9-1cfb-4bfc-ba4a-ef961b8e73d6" providerId="ADAL" clId="{AB757C6B-8F6C-4DDE-A983-116274F8B8F1}" dt="2022-07-27T14:15:25.559" v="1079" actId="6549"/>
        <pc:sldMkLst>
          <pc:docMk/>
          <pc:sldMk cId="2730871194" sldId="404"/>
        </pc:sldMkLst>
      </pc:sldChg>
      <pc:sldChg chg="modNotesTx">
        <pc:chgData name="우진" userId="9582adb9-1cfb-4bfc-ba4a-ef961b8e73d6" providerId="ADAL" clId="{AB757C6B-8F6C-4DDE-A983-116274F8B8F1}" dt="2022-07-27T14:15:27.672" v="1080" actId="6549"/>
        <pc:sldMkLst>
          <pc:docMk/>
          <pc:sldMk cId="3975162884" sldId="405"/>
        </pc:sldMkLst>
      </pc:sldChg>
      <pc:sldChg chg="modNotesTx">
        <pc:chgData name="우진" userId="9582adb9-1cfb-4bfc-ba4a-ef961b8e73d6" providerId="ADAL" clId="{AB757C6B-8F6C-4DDE-A983-116274F8B8F1}" dt="2022-07-27T14:15:29.642" v="1081" actId="6549"/>
        <pc:sldMkLst>
          <pc:docMk/>
          <pc:sldMk cId="1056794683" sldId="406"/>
        </pc:sldMkLst>
      </pc:sldChg>
      <pc:sldChg chg="modNotesTx">
        <pc:chgData name="우진" userId="9582adb9-1cfb-4bfc-ba4a-ef961b8e73d6" providerId="ADAL" clId="{AB757C6B-8F6C-4DDE-A983-116274F8B8F1}" dt="2022-07-27T14:15:31.952" v="1082" actId="6549"/>
        <pc:sldMkLst>
          <pc:docMk/>
          <pc:sldMk cId="279995057" sldId="407"/>
        </pc:sldMkLst>
      </pc:sldChg>
      <pc:sldChg chg="modNotesTx">
        <pc:chgData name="우진" userId="9582adb9-1cfb-4bfc-ba4a-ef961b8e73d6" providerId="ADAL" clId="{AB757C6B-8F6C-4DDE-A983-116274F8B8F1}" dt="2022-07-27T14:15:33.869" v="1083" actId="6549"/>
        <pc:sldMkLst>
          <pc:docMk/>
          <pc:sldMk cId="3709820465" sldId="408"/>
        </pc:sldMkLst>
      </pc:sldChg>
      <pc:sldChg chg="modSp mod modNotesTx">
        <pc:chgData name="우진" userId="9582adb9-1cfb-4bfc-ba4a-ef961b8e73d6" providerId="ADAL" clId="{AB757C6B-8F6C-4DDE-A983-116274F8B8F1}" dt="2022-07-27T14:34:43.343" v="1248" actId="20577"/>
        <pc:sldMkLst>
          <pc:docMk/>
          <pc:sldMk cId="2202325549" sldId="409"/>
        </pc:sldMkLst>
        <pc:spChg chg="mod">
          <ac:chgData name="우진" userId="9582adb9-1cfb-4bfc-ba4a-ef961b8e73d6" providerId="ADAL" clId="{AB757C6B-8F6C-4DDE-A983-116274F8B8F1}" dt="2022-07-27T14:34:43.343" v="1248" actId="20577"/>
          <ac:spMkLst>
            <pc:docMk/>
            <pc:sldMk cId="2202325549" sldId="409"/>
            <ac:spMk id="2" creationId="{00000000-0000-0000-0000-000000000000}"/>
          </ac:spMkLst>
        </pc:spChg>
      </pc:sldChg>
      <pc:sldChg chg="modSp mod modNotesTx">
        <pc:chgData name="우진" userId="9582adb9-1cfb-4bfc-ba4a-ef961b8e73d6" providerId="ADAL" clId="{AB757C6B-8F6C-4DDE-A983-116274F8B8F1}" dt="2022-07-27T14:34:45.101" v="1249" actId="20577"/>
        <pc:sldMkLst>
          <pc:docMk/>
          <pc:sldMk cId="1654204805" sldId="410"/>
        </pc:sldMkLst>
        <pc:spChg chg="mod">
          <ac:chgData name="우진" userId="9582adb9-1cfb-4bfc-ba4a-ef961b8e73d6" providerId="ADAL" clId="{AB757C6B-8F6C-4DDE-A983-116274F8B8F1}" dt="2022-07-27T14:34:45.101" v="1249" actId="20577"/>
          <ac:spMkLst>
            <pc:docMk/>
            <pc:sldMk cId="1654204805" sldId="410"/>
            <ac:spMk id="2" creationId="{00000000-0000-0000-0000-000000000000}"/>
          </ac:spMkLst>
        </pc:spChg>
      </pc:sldChg>
      <pc:sldChg chg="modSp mod modNotesTx">
        <pc:chgData name="우진" userId="9582adb9-1cfb-4bfc-ba4a-ef961b8e73d6" providerId="ADAL" clId="{AB757C6B-8F6C-4DDE-A983-116274F8B8F1}" dt="2022-07-27T14:34:46.220" v="1250" actId="20577"/>
        <pc:sldMkLst>
          <pc:docMk/>
          <pc:sldMk cId="3296598989" sldId="411"/>
        </pc:sldMkLst>
        <pc:spChg chg="mod">
          <ac:chgData name="우진" userId="9582adb9-1cfb-4bfc-ba4a-ef961b8e73d6" providerId="ADAL" clId="{AB757C6B-8F6C-4DDE-A983-116274F8B8F1}" dt="2022-07-27T14:34:46.220" v="1250" actId="20577"/>
          <ac:spMkLst>
            <pc:docMk/>
            <pc:sldMk cId="3296598989" sldId="411"/>
            <ac:spMk id="2" creationId="{00000000-0000-0000-0000-000000000000}"/>
          </ac:spMkLst>
        </pc:spChg>
      </pc:sldChg>
      <pc:sldChg chg="modSp mod modNotesTx">
        <pc:chgData name="우진" userId="9582adb9-1cfb-4bfc-ba4a-ef961b8e73d6" providerId="ADAL" clId="{AB757C6B-8F6C-4DDE-A983-116274F8B8F1}" dt="2022-07-27T14:34:47.406" v="1251" actId="20577"/>
        <pc:sldMkLst>
          <pc:docMk/>
          <pc:sldMk cId="1647282167" sldId="412"/>
        </pc:sldMkLst>
        <pc:spChg chg="mod">
          <ac:chgData name="우진" userId="9582adb9-1cfb-4bfc-ba4a-ef961b8e73d6" providerId="ADAL" clId="{AB757C6B-8F6C-4DDE-A983-116274F8B8F1}" dt="2022-07-27T14:34:47.406" v="1251" actId="20577"/>
          <ac:spMkLst>
            <pc:docMk/>
            <pc:sldMk cId="1647282167" sldId="412"/>
            <ac:spMk id="2" creationId="{00000000-0000-0000-0000-000000000000}"/>
          </ac:spMkLst>
        </pc:spChg>
      </pc:sldChg>
      <pc:sldChg chg="modSp mod modNotesTx">
        <pc:chgData name="우진" userId="9582adb9-1cfb-4bfc-ba4a-ef961b8e73d6" providerId="ADAL" clId="{AB757C6B-8F6C-4DDE-A983-116274F8B8F1}" dt="2022-07-27T14:34:48.571" v="1252" actId="20577"/>
        <pc:sldMkLst>
          <pc:docMk/>
          <pc:sldMk cId="2903161777" sldId="413"/>
        </pc:sldMkLst>
        <pc:spChg chg="mod">
          <ac:chgData name="우진" userId="9582adb9-1cfb-4bfc-ba4a-ef961b8e73d6" providerId="ADAL" clId="{AB757C6B-8F6C-4DDE-A983-116274F8B8F1}" dt="2022-07-27T14:34:48.571" v="1252" actId="20577"/>
          <ac:spMkLst>
            <pc:docMk/>
            <pc:sldMk cId="2903161777" sldId="413"/>
            <ac:spMk id="2" creationId="{00000000-0000-0000-0000-000000000000}"/>
          </ac:spMkLst>
        </pc:spChg>
        <pc:spChg chg="mod">
          <ac:chgData name="우진" userId="9582adb9-1cfb-4bfc-ba4a-ef961b8e73d6" providerId="ADAL" clId="{AB757C6B-8F6C-4DDE-A983-116274F8B8F1}" dt="2022-07-27T13:54:14.636" v="1017" actId="20577"/>
          <ac:spMkLst>
            <pc:docMk/>
            <pc:sldMk cId="2903161777" sldId="413"/>
            <ac:spMk id="8" creationId="{F298B948-610D-321A-04F0-E35651713A70}"/>
          </ac:spMkLst>
        </pc:spChg>
      </pc:sldChg>
      <pc:sldChg chg="addSp delSp modSp mod modNotesTx">
        <pc:chgData name="우진" userId="9582adb9-1cfb-4bfc-ba4a-ef961b8e73d6" providerId="ADAL" clId="{AB757C6B-8F6C-4DDE-A983-116274F8B8F1}" dt="2022-07-27T14:34:49.817" v="1253" actId="20577"/>
        <pc:sldMkLst>
          <pc:docMk/>
          <pc:sldMk cId="2433350654" sldId="414"/>
        </pc:sldMkLst>
        <pc:spChg chg="mod">
          <ac:chgData name="우진" userId="9582adb9-1cfb-4bfc-ba4a-ef961b8e73d6" providerId="ADAL" clId="{AB757C6B-8F6C-4DDE-A983-116274F8B8F1}" dt="2022-07-27T14:34:49.817" v="1253" actId="20577"/>
          <ac:spMkLst>
            <pc:docMk/>
            <pc:sldMk cId="2433350654" sldId="414"/>
            <ac:spMk id="2" creationId="{00000000-0000-0000-0000-000000000000}"/>
          </ac:spMkLst>
        </pc:spChg>
        <pc:spChg chg="mod">
          <ac:chgData name="우진" userId="9582adb9-1cfb-4bfc-ba4a-ef961b8e73d6" providerId="ADAL" clId="{AB757C6B-8F6C-4DDE-A983-116274F8B8F1}" dt="2022-07-27T13:03:24.429" v="434" actId="20577"/>
          <ac:spMkLst>
            <pc:docMk/>
            <pc:sldMk cId="2433350654" sldId="414"/>
            <ac:spMk id="5" creationId="{B92B370C-6BBB-06C0-8AE1-64BC5A9A51B6}"/>
          </ac:spMkLst>
        </pc:spChg>
        <pc:picChg chg="add mod">
          <ac:chgData name="우진" userId="9582adb9-1cfb-4bfc-ba4a-ef961b8e73d6" providerId="ADAL" clId="{AB757C6B-8F6C-4DDE-A983-116274F8B8F1}" dt="2022-07-27T13:01:03.731" v="296" actId="1038"/>
          <ac:picMkLst>
            <pc:docMk/>
            <pc:sldMk cId="2433350654" sldId="414"/>
            <ac:picMk id="4" creationId="{9CE35C7F-0328-3BC5-272A-1ABBC66B857E}"/>
          </ac:picMkLst>
        </pc:picChg>
        <pc:picChg chg="add del mod">
          <ac:chgData name="우진" userId="9582adb9-1cfb-4bfc-ba4a-ef961b8e73d6" providerId="ADAL" clId="{AB757C6B-8F6C-4DDE-A983-116274F8B8F1}" dt="2022-07-27T12:48:38.952" v="8" actId="478"/>
          <ac:picMkLst>
            <pc:docMk/>
            <pc:sldMk cId="2433350654" sldId="414"/>
            <ac:picMk id="7" creationId="{44DBBC9A-57D0-034C-0442-86E639443BE1}"/>
          </ac:picMkLst>
        </pc:picChg>
        <pc:picChg chg="del">
          <ac:chgData name="우진" userId="9582adb9-1cfb-4bfc-ba4a-ef961b8e73d6" providerId="ADAL" clId="{AB757C6B-8F6C-4DDE-A983-116274F8B8F1}" dt="2022-07-27T12:48:25.524" v="1" actId="478"/>
          <ac:picMkLst>
            <pc:docMk/>
            <pc:sldMk cId="2433350654" sldId="414"/>
            <ac:picMk id="8" creationId="{FBE53FDE-580F-21F1-2D9E-E8C95DFB171C}"/>
          </ac:picMkLst>
        </pc:picChg>
        <pc:picChg chg="add mod">
          <ac:chgData name="우진" userId="9582adb9-1cfb-4bfc-ba4a-ef961b8e73d6" providerId="ADAL" clId="{AB757C6B-8F6C-4DDE-A983-116274F8B8F1}" dt="2022-07-27T12:54:09.823" v="87" actId="1076"/>
          <ac:picMkLst>
            <pc:docMk/>
            <pc:sldMk cId="2433350654" sldId="414"/>
            <ac:picMk id="9" creationId="{7BDFECDE-6320-F9D7-6004-613B026129F9}"/>
          </ac:picMkLst>
        </pc:picChg>
        <pc:picChg chg="add mod">
          <ac:chgData name="우진" userId="9582adb9-1cfb-4bfc-ba4a-ef961b8e73d6" providerId="ADAL" clId="{AB757C6B-8F6C-4DDE-A983-116274F8B8F1}" dt="2022-07-27T13:03:31.421" v="435" actId="14100"/>
          <ac:picMkLst>
            <pc:docMk/>
            <pc:sldMk cId="2433350654" sldId="414"/>
            <ac:picMk id="11" creationId="{F605CB3B-9DBE-D635-ED30-3D7A6E8B5C09}"/>
          </ac:picMkLst>
        </pc:picChg>
      </pc:sldChg>
      <pc:sldChg chg="addSp delSp modSp add mod modNotesTx">
        <pc:chgData name="우진" userId="9582adb9-1cfb-4bfc-ba4a-ef961b8e73d6" providerId="ADAL" clId="{AB757C6B-8F6C-4DDE-A983-116274F8B8F1}" dt="2022-07-27T14:34:51.034" v="1254" actId="20577"/>
        <pc:sldMkLst>
          <pc:docMk/>
          <pc:sldMk cId="634436654" sldId="415"/>
        </pc:sldMkLst>
        <pc:spChg chg="mod">
          <ac:chgData name="우진" userId="9582adb9-1cfb-4bfc-ba4a-ef961b8e73d6" providerId="ADAL" clId="{AB757C6B-8F6C-4DDE-A983-116274F8B8F1}" dt="2022-07-27T14:34:51.034" v="1254" actId="20577"/>
          <ac:spMkLst>
            <pc:docMk/>
            <pc:sldMk cId="634436654" sldId="415"/>
            <ac:spMk id="2" creationId="{00000000-0000-0000-0000-000000000000}"/>
          </ac:spMkLst>
        </pc:spChg>
        <pc:spChg chg="mod">
          <ac:chgData name="우진" userId="9582adb9-1cfb-4bfc-ba4a-ef961b8e73d6" providerId="ADAL" clId="{AB757C6B-8F6C-4DDE-A983-116274F8B8F1}" dt="2022-07-27T13:31:47.781" v="992" actId="20577"/>
          <ac:spMkLst>
            <pc:docMk/>
            <pc:sldMk cId="634436654" sldId="415"/>
            <ac:spMk id="5" creationId="{B92B370C-6BBB-06C0-8AE1-64BC5A9A51B6}"/>
          </ac:spMkLst>
        </pc:spChg>
        <pc:picChg chg="add mod">
          <ac:chgData name="우진" userId="9582adb9-1cfb-4bfc-ba4a-ef961b8e73d6" providerId="ADAL" clId="{AB757C6B-8F6C-4DDE-A983-116274F8B8F1}" dt="2022-07-27T13:29:18.364" v="944" actId="1076"/>
          <ac:picMkLst>
            <pc:docMk/>
            <pc:sldMk cId="634436654" sldId="415"/>
            <ac:picMk id="6" creationId="{B98C2A38-D6E5-6A0A-A1B1-09A01696CD7F}"/>
          </ac:picMkLst>
        </pc:picChg>
        <pc:picChg chg="add mod">
          <ac:chgData name="우진" userId="9582adb9-1cfb-4bfc-ba4a-ef961b8e73d6" providerId="ADAL" clId="{AB757C6B-8F6C-4DDE-A983-116274F8B8F1}" dt="2022-07-27T13:31:51.541" v="995" actId="1076"/>
          <ac:picMkLst>
            <pc:docMk/>
            <pc:sldMk cId="634436654" sldId="415"/>
            <ac:picMk id="8" creationId="{2EC624D0-DF7F-D86D-5D3D-146C4518CAF0}"/>
          </ac:picMkLst>
        </pc:picChg>
        <pc:picChg chg="del">
          <ac:chgData name="우진" userId="9582adb9-1cfb-4bfc-ba4a-ef961b8e73d6" providerId="ADAL" clId="{AB757C6B-8F6C-4DDE-A983-116274F8B8F1}" dt="2022-07-27T13:05:15.483" v="584" actId="478"/>
          <ac:picMkLst>
            <pc:docMk/>
            <pc:sldMk cId="634436654" sldId="415"/>
            <ac:picMk id="9" creationId="{7BDFECDE-6320-F9D7-6004-613B026129F9}"/>
          </ac:picMkLst>
        </pc:picChg>
        <pc:picChg chg="del">
          <ac:chgData name="우진" userId="9582adb9-1cfb-4bfc-ba4a-ef961b8e73d6" providerId="ADAL" clId="{AB757C6B-8F6C-4DDE-A983-116274F8B8F1}" dt="2022-07-27T13:05:16.232" v="585" actId="478"/>
          <ac:picMkLst>
            <pc:docMk/>
            <pc:sldMk cId="634436654" sldId="415"/>
            <ac:picMk id="11" creationId="{F605CB3B-9DBE-D635-ED30-3D7A6E8B5C09}"/>
          </ac:picMkLst>
        </pc:picChg>
      </pc:sldChg>
      <pc:sldChg chg="del">
        <pc:chgData name="우진" userId="9582adb9-1cfb-4bfc-ba4a-ef961b8e73d6" providerId="ADAL" clId="{AB757C6B-8F6C-4DDE-A983-116274F8B8F1}" dt="2022-07-27T12:49:11.007" v="16" actId="47"/>
        <pc:sldMkLst>
          <pc:docMk/>
          <pc:sldMk cId="3584938710" sldId="415"/>
        </pc:sldMkLst>
      </pc:sldChg>
      <pc:sldChg chg="addSp delSp modSp add mod modNotesTx">
        <pc:chgData name="우진" userId="9582adb9-1cfb-4bfc-ba4a-ef961b8e73d6" providerId="ADAL" clId="{AB757C6B-8F6C-4DDE-A983-116274F8B8F1}" dt="2022-07-27T14:34:53.112" v="1255" actId="20577"/>
        <pc:sldMkLst>
          <pc:docMk/>
          <pc:sldMk cId="384657135" sldId="416"/>
        </pc:sldMkLst>
        <pc:spChg chg="mod">
          <ac:chgData name="우진" userId="9582adb9-1cfb-4bfc-ba4a-ef961b8e73d6" providerId="ADAL" clId="{AB757C6B-8F6C-4DDE-A983-116274F8B8F1}" dt="2022-07-27T14:34:53.112" v="1255" actId="20577"/>
          <ac:spMkLst>
            <pc:docMk/>
            <pc:sldMk cId="384657135" sldId="416"/>
            <ac:spMk id="2" creationId="{00000000-0000-0000-0000-000000000000}"/>
          </ac:spMkLst>
        </pc:spChg>
        <pc:spChg chg="mod">
          <ac:chgData name="우진" userId="9582adb9-1cfb-4bfc-ba4a-ef961b8e73d6" providerId="ADAL" clId="{AB757C6B-8F6C-4DDE-A983-116274F8B8F1}" dt="2022-07-27T14:14:08.209" v="1071" actId="20577"/>
          <ac:spMkLst>
            <pc:docMk/>
            <pc:sldMk cId="384657135" sldId="416"/>
            <ac:spMk id="5" creationId="{B92B370C-6BBB-06C0-8AE1-64BC5A9A51B6}"/>
          </ac:spMkLst>
        </pc:spChg>
        <pc:spChg chg="del">
          <ac:chgData name="우진" userId="9582adb9-1cfb-4bfc-ba4a-ef961b8e73d6" providerId="ADAL" clId="{AB757C6B-8F6C-4DDE-A983-116274F8B8F1}" dt="2022-07-27T14:13:52.671" v="1061" actId="478"/>
          <ac:spMkLst>
            <pc:docMk/>
            <pc:sldMk cId="384657135" sldId="416"/>
            <ac:spMk id="7" creationId="{8FD963F4-088E-1AC5-2119-236DB1CE75E4}"/>
          </ac:spMkLst>
        </pc:spChg>
        <pc:spChg chg="del mod">
          <ac:chgData name="우진" userId="9582adb9-1cfb-4bfc-ba4a-ef961b8e73d6" providerId="ADAL" clId="{AB757C6B-8F6C-4DDE-A983-116274F8B8F1}" dt="2022-07-27T14:13:54.019" v="1062" actId="478"/>
          <ac:spMkLst>
            <pc:docMk/>
            <pc:sldMk cId="384657135" sldId="416"/>
            <ac:spMk id="8" creationId="{F298B948-610D-321A-04F0-E35651713A70}"/>
          </ac:spMkLst>
        </pc:spChg>
        <pc:picChg chg="add mod">
          <ac:chgData name="우진" userId="9582adb9-1cfb-4bfc-ba4a-ef961b8e73d6" providerId="ADAL" clId="{AB757C6B-8F6C-4DDE-A983-116274F8B8F1}" dt="2022-07-27T14:14:26.080" v="1075" actId="1076"/>
          <ac:picMkLst>
            <pc:docMk/>
            <pc:sldMk cId="384657135" sldId="416"/>
            <ac:picMk id="4" creationId="{40C26575-F9E6-4F39-C094-40153609A1FE}"/>
          </ac:picMkLst>
        </pc:picChg>
        <pc:picChg chg="del">
          <ac:chgData name="우진" userId="9582adb9-1cfb-4bfc-ba4a-ef961b8e73d6" providerId="ADAL" clId="{AB757C6B-8F6C-4DDE-A983-116274F8B8F1}" dt="2022-07-27T14:14:09.341" v="1072" actId="478"/>
          <ac:picMkLst>
            <pc:docMk/>
            <pc:sldMk cId="384657135" sldId="416"/>
            <ac:picMk id="9" creationId="{1C098AB5-990D-BBA6-7FF9-84889D386083}"/>
          </ac:picMkLst>
        </pc:picChg>
      </pc:sldChg>
      <pc:sldChg chg="addSp delSp modSp add mod modNotesTx">
        <pc:chgData name="우진" userId="9582adb9-1cfb-4bfc-ba4a-ef961b8e73d6" providerId="ADAL" clId="{AB757C6B-8F6C-4DDE-A983-116274F8B8F1}" dt="2022-07-27T14:34:54.827" v="1256" actId="20577"/>
        <pc:sldMkLst>
          <pc:docMk/>
          <pc:sldMk cId="3063146847" sldId="417"/>
        </pc:sldMkLst>
        <pc:spChg chg="mod">
          <ac:chgData name="우진" userId="9582adb9-1cfb-4bfc-ba4a-ef961b8e73d6" providerId="ADAL" clId="{AB757C6B-8F6C-4DDE-A983-116274F8B8F1}" dt="2022-07-27T14:34:54.827" v="1256" actId="20577"/>
          <ac:spMkLst>
            <pc:docMk/>
            <pc:sldMk cId="3063146847" sldId="417"/>
            <ac:spMk id="2" creationId="{00000000-0000-0000-0000-000000000000}"/>
          </ac:spMkLst>
        </pc:spChg>
        <pc:spChg chg="mod">
          <ac:chgData name="우진" userId="9582adb9-1cfb-4bfc-ba4a-ef961b8e73d6" providerId="ADAL" clId="{AB757C6B-8F6C-4DDE-A983-116274F8B8F1}" dt="2022-07-27T14:24:58.362" v="1177" actId="20577"/>
          <ac:spMkLst>
            <pc:docMk/>
            <pc:sldMk cId="3063146847" sldId="417"/>
            <ac:spMk id="5" creationId="{B92B370C-6BBB-06C0-8AE1-64BC5A9A51B6}"/>
          </ac:spMkLst>
        </pc:spChg>
        <pc:picChg chg="del">
          <ac:chgData name="우진" userId="9582adb9-1cfb-4bfc-ba4a-ef961b8e73d6" providerId="ADAL" clId="{AB757C6B-8F6C-4DDE-A983-116274F8B8F1}" dt="2022-07-27T14:17:00.007" v="1094" actId="478"/>
          <ac:picMkLst>
            <pc:docMk/>
            <pc:sldMk cId="3063146847" sldId="417"/>
            <ac:picMk id="4" creationId="{9CE35C7F-0328-3BC5-272A-1ABBC66B857E}"/>
          </ac:picMkLst>
        </pc:picChg>
        <pc:picChg chg="add mod">
          <ac:chgData name="우진" userId="9582adb9-1cfb-4bfc-ba4a-ef961b8e73d6" providerId="ADAL" clId="{AB757C6B-8F6C-4DDE-A983-116274F8B8F1}" dt="2022-07-27T14:17:12.344" v="1102" actId="1038"/>
          <ac:picMkLst>
            <pc:docMk/>
            <pc:sldMk cId="3063146847" sldId="417"/>
            <ac:picMk id="6" creationId="{C386FF37-EF29-3043-68BA-611A1FBBF4C8}"/>
          </ac:picMkLst>
        </pc:picChg>
        <pc:picChg chg="add mod">
          <ac:chgData name="우진" userId="9582adb9-1cfb-4bfc-ba4a-ef961b8e73d6" providerId="ADAL" clId="{AB757C6B-8F6C-4DDE-A983-116274F8B8F1}" dt="2022-07-27T14:19:01.215" v="1112" actId="1076"/>
          <ac:picMkLst>
            <pc:docMk/>
            <pc:sldMk cId="3063146847" sldId="417"/>
            <ac:picMk id="8" creationId="{30C3550C-49D4-DDD8-39BF-4368EFA37ACA}"/>
          </ac:picMkLst>
        </pc:picChg>
        <pc:picChg chg="del">
          <ac:chgData name="우진" userId="9582adb9-1cfb-4bfc-ba4a-ef961b8e73d6" providerId="ADAL" clId="{AB757C6B-8F6C-4DDE-A983-116274F8B8F1}" dt="2022-07-27T14:18:35.972" v="1104" actId="478"/>
          <ac:picMkLst>
            <pc:docMk/>
            <pc:sldMk cId="3063146847" sldId="417"/>
            <ac:picMk id="9" creationId="{7BDFECDE-6320-F9D7-6004-613B026129F9}"/>
          </ac:picMkLst>
        </pc:picChg>
        <pc:picChg chg="del">
          <ac:chgData name="우진" userId="9582adb9-1cfb-4bfc-ba4a-ef961b8e73d6" providerId="ADAL" clId="{AB757C6B-8F6C-4DDE-A983-116274F8B8F1}" dt="2022-07-27T14:19:03.726" v="1113" actId="478"/>
          <ac:picMkLst>
            <pc:docMk/>
            <pc:sldMk cId="3063146847" sldId="417"/>
            <ac:picMk id="11" creationId="{F605CB3B-9DBE-D635-ED30-3D7A6E8B5C09}"/>
          </ac:picMkLst>
        </pc:picChg>
        <pc:picChg chg="add mod">
          <ac:chgData name="우진" userId="9582adb9-1cfb-4bfc-ba4a-ef961b8e73d6" providerId="ADAL" clId="{AB757C6B-8F6C-4DDE-A983-116274F8B8F1}" dt="2022-07-27T14:25:06.103" v="1208" actId="1035"/>
          <ac:picMkLst>
            <pc:docMk/>
            <pc:sldMk cId="3063146847" sldId="417"/>
            <ac:picMk id="12" creationId="{23E1DE0B-AAB7-A3C7-D5F6-6A37F85DA593}"/>
          </ac:picMkLst>
        </pc:picChg>
        <pc:picChg chg="add mod">
          <ac:chgData name="우진" userId="9582adb9-1cfb-4bfc-ba4a-ef961b8e73d6" providerId="ADAL" clId="{AB757C6B-8F6C-4DDE-A983-116274F8B8F1}" dt="2022-07-27T14:25:25.752" v="1213" actId="14100"/>
          <ac:picMkLst>
            <pc:docMk/>
            <pc:sldMk cId="3063146847" sldId="417"/>
            <ac:picMk id="14" creationId="{72FBAE89-9C51-8294-E7EF-870DAF1F3E4D}"/>
          </ac:picMkLst>
        </pc:picChg>
      </pc:sldChg>
      <pc:sldChg chg="modSp add del mod modNotesTx">
        <pc:chgData name="우진" userId="9582adb9-1cfb-4bfc-ba4a-ef961b8e73d6" providerId="ADAL" clId="{AB757C6B-8F6C-4DDE-A983-116274F8B8F1}" dt="2022-07-27T14:25:39.473" v="1214" actId="47"/>
        <pc:sldMkLst>
          <pc:docMk/>
          <pc:sldMk cId="320981358" sldId="418"/>
        </pc:sldMkLst>
        <pc:spChg chg="mod">
          <ac:chgData name="우진" userId="9582adb9-1cfb-4bfc-ba4a-ef961b8e73d6" providerId="ADAL" clId="{AB757C6B-8F6C-4DDE-A983-116274F8B8F1}" dt="2022-07-27T14:11:47.380" v="1019"/>
          <ac:spMkLst>
            <pc:docMk/>
            <pc:sldMk cId="320981358" sldId="418"/>
            <ac:spMk id="5" creationId="{B92B370C-6BBB-06C0-8AE1-64BC5A9A51B6}"/>
          </ac:spMkLst>
        </pc:spChg>
      </pc:sldChg>
      <pc:sldChg chg="addSp delSp modSp add mod">
        <pc:chgData name="우진" userId="9582adb9-1cfb-4bfc-ba4a-ef961b8e73d6" providerId="ADAL" clId="{AB757C6B-8F6C-4DDE-A983-116274F8B8F1}" dt="2022-07-27T14:34:56.336" v="1257" actId="20577"/>
        <pc:sldMkLst>
          <pc:docMk/>
          <pc:sldMk cId="344585633" sldId="418"/>
        </pc:sldMkLst>
        <pc:spChg chg="mod">
          <ac:chgData name="우진" userId="9582adb9-1cfb-4bfc-ba4a-ef961b8e73d6" providerId="ADAL" clId="{AB757C6B-8F6C-4DDE-A983-116274F8B8F1}" dt="2022-07-27T14:34:56.336" v="1257" actId="20577"/>
          <ac:spMkLst>
            <pc:docMk/>
            <pc:sldMk cId="344585633" sldId="418"/>
            <ac:spMk id="2" creationId="{00000000-0000-0000-0000-000000000000}"/>
          </ac:spMkLst>
        </pc:spChg>
        <pc:spChg chg="mod">
          <ac:chgData name="우진" userId="9582adb9-1cfb-4bfc-ba4a-ef961b8e73d6" providerId="ADAL" clId="{AB757C6B-8F6C-4DDE-A983-116274F8B8F1}" dt="2022-07-27T14:26:00.186" v="1226" actId="6549"/>
          <ac:spMkLst>
            <pc:docMk/>
            <pc:sldMk cId="344585633" sldId="418"/>
            <ac:spMk id="5" creationId="{B92B370C-6BBB-06C0-8AE1-64BC5A9A51B6}"/>
          </ac:spMkLst>
        </pc:spChg>
        <pc:spChg chg="add mod">
          <ac:chgData name="우진" userId="9582adb9-1cfb-4bfc-ba4a-ef961b8e73d6" providerId="ADAL" clId="{AB757C6B-8F6C-4DDE-A983-116274F8B8F1}" dt="2022-07-27T14:27:06.888" v="1246" actId="1076"/>
          <ac:spMkLst>
            <pc:docMk/>
            <pc:sldMk cId="344585633" sldId="418"/>
            <ac:spMk id="7" creationId="{D678B383-C2D4-1F13-5EED-5FED61F5209E}"/>
          </ac:spMkLst>
        </pc:spChg>
        <pc:picChg chg="add mod">
          <ac:chgData name="우진" userId="9582adb9-1cfb-4bfc-ba4a-ef961b8e73d6" providerId="ADAL" clId="{AB757C6B-8F6C-4DDE-A983-116274F8B8F1}" dt="2022-07-27T14:26:14.222" v="1230" actId="1076"/>
          <ac:picMkLst>
            <pc:docMk/>
            <pc:sldMk cId="344585633" sldId="418"/>
            <ac:picMk id="4" creationId="{6565F972-0DCD-3148-A81E-961DA2FFD74C}"/>
          </ac:picMkLst>
        </pc:picChg>
        <pc:picChg chg="del">
          <ac:chgData name="우진" userId="9582adb9-1cfb-4bfc-ba4a-ef961b8e73d6" providerId="ADAL" clId="{AB757C6B-8F6C-4DDE-A983-116274F8B8F1}" dt="2022-07-27T14:25:48.985" v="1218" actId="478"/>
          <ac:picMkLst>
            <pc:docMk/>
            <pc:sldMk cId="344585633" sldId="418"/>
            <ac:picMk id="8" creationId="{30C3550C-49D4-DDD8-39BF-4368EFA37ACA}"/>
          </ac:picMkLst>
        </pc:picChg>
        <pc:picChg chg="del">
          <ac:chgData name="우진" userId="9582adb9-1cfb-4bfc-ba4a-ef961b8e73d6" providerId="ADAL" clId="{AB757C6B-8F6C-4DDE-A983-116274F8B8F1}" dt="2022-07-27T14:25:58.983" v="1225" actId="478"/>
          <ac:picMkLst>
            <pc:docMk/>
            <pc:sldMk cId="344585633" sldId="418"/>
            <ac:picMk id="12" creationId="{23E1DE0B-AAB7-A3C7-D5F6-6A37F85DA593}"/>
          </ac:picMkLst>
        </pc:picChg>
        <pc:picChg chg="del">
          <ac:chgData name="우진" userId="9582adb9-1cfb-4bfc-ba4a-ef961b8e73d6" providerId="ADAL" clId="{AB757C6B-8F6C-4DDE-A983-116274F8B8F1}" dt="2022-07-27T14:25:46.407" v="1216" actId="478"/>
          <ac:picMkLst>
            <pc:docMk/>
            <pc:sldMk cId="344585633" sldId="418"/>
            <ac:picMk id="14" creationId="{72FBAE89-9C51-8294-E7EF-870DAF1F3E4D}"/>
          </ac:picMkLst>
        </pc:picChg>
        <pc:cxnChg chg="add mod">
          <ac:chgData name="우진" userId="9582adb9-1cfb-4bfc-ba4a-ef961b8e73d6" providerId="ADAL" clId="{AB757C6B-8F6C-4DDE-A983-116274F8B8F1}" dt="2022-07-27T14:27:09.589" v="1247" actId="14100"/>
          <ac:cxnSpMkLst>
            <pc:docMk/>
            <pc:sldMk cId="344585633" sldId="418"/>
            <ac:cxnSpMk id="10" creationId="{9986CEBB-CB81-C706-FA8E-2AB7D0760AAD}"/>
          </ac:cxnSpMkLst>
        </pc:cxnChg>
      </pc:sldChg>
      <pc:sldChg chg="delSp modSp add mod">
        <pc:chgData name="우진" userId="9582adb9-1cfb-4bfc-ba4a-ef961b8e73d6" providerId="ADAL" clId="{AB757C6B-8F6C-4DDE-A983-116274F8B8F1}" dt="2022-07-27T14:40:30.011" v="1895"/>
        <pc:sldMkLst>
          <pc:docMk/>
          <pc:sldMk cId="4052454522" sldId="419"/>
        </pc:sldMkLst>
        <pc:spChg chg="mod">
          <ac:chgData name="우진" userId="9582adb9-1cfb-4bfc-ba4a-ef961b8e73d6" providerId="ADAL" clId="{AB757C6B-8F6C-4DDE-A983-116274F8B8F1}" dt="2022-07-27T14:35:13.886" v="1296" actId="20577"/>
          <ac:spMkLst>
            <pc:docMk/>
            <pc:sldMk cId="4052454522" sldId="419"/>
            <ac:spMk id="2" creationId="{00000000-0000-0000-0000-000000000000}"/>
          </ac:spMkLst>
        </pc:spChg>
        <pc:spChg chg="mod">
          <ac:chgData name="우진" userId="9582adb9-1cfb-4bfc-ba4a-ef961b8e73d6" providerId="ADAL" clId="{AB757C6B-8F6C-4DDE-A983-116274F8B8F1}" dt="2022-07-27T14:40:30.011" v="1895"/>
          <ac:spMkLst>
            <pc:docMk/>
            <pc:sldMk cId="4052454522" sldId="419"/>
            <ac:spMk id="5" creationId="{B92B370C-6BBB-06C0-8AE1-64BC5A9A51B6}"/>
          </ac:spMkLst>
        </pc:spChg>
        <pc:spChg chg="del">
          <ac:chgData name="우진" userId="9582adb9-1cfb-4bfc-ba4a-ef961b8e73d6" providerId="ADAL" clId="{AB757C6B-8F6C-4DDE-A983-116274F8B8F1}" dt="2022-07-27T14:35:19.973" v="1299" actId="478"/>
          <ac:spMkLst>
            <pc:docMk/>
            <pc:sldMk cId="4052454522" sldId="419"/>
            <ac:spMk id="7" creationId="{D678B383-C2D4-1F13-5EED-5FED61F5209E}"/>
          </ac:spMkLst>
        </pc:spChg>
        <pc:picChg chg="del">
          <ac:chgData name="우진" userId="9582adb9-1cfb-4bfc-ba4a-ef961b8e73d6" providerId="ADAL" clId="{AB757C6B-8F6C-4DDE-A983-116274F8B8F1}" dt="2022-07-27T14:35:19.272" v="1298" actId="478"/>
          <ac:picMkLst>
            <pc:docMk/>
            <pc:sldMk cId="4052454522" sldId="419"/>
            <ac:picMk id="4" creationId="{6565F972-0DCD-3148-A81E-961DA2FFD74C}"/>
          </ac:picMkLst>
        </pc:picChg>
        <pc:picChg chg="del">
          <ac:chgData name="우진" userId="9582adb9-1cfb-4bfc-ba4a-ef961b8e73d6" providerId="ADAL" clId="{AB757C6B-8F6C-4DDE-A983-116274F8B8F1}" dt="2022-07-27T14:35:16.056" v="1297" actId="478"/>
          <ac:picMkLst>
            <pc:docMk/>
            <pc:sldMk cId="4052454522" sldId="419"/>
            <ac:picMk id="6" creationId="{C386FF37-EF29-3043-68BA-611A1FBBF4C8}"/>
          </ac:picMkLst>
        </pc:picChg>
        <pc:cxnChg chg="del mod">
          <ac:chgData name="우진" userId="9582adb9-1cfb-4bfc-ba4a-ef961b8e73d6" providerId="ADAL" clId="{AB757C6B-8F6C-4DDE-A983-116274F8B8F1}" dt="2022-07-27T14:35:20.650" v="1300" actId="478"/>
          <ac:cxnSpMkLst>
            <pc:docMk/>
            <pc:sldMk cId="4052454522" sldId="419"/>
            <ac:cxnSpMk id="10" creationId="{9986CEBB-CB81-C706-FA8E-2AB7D0760AAD}"/>
          </ac:cxnSpMkLst>
        </pc:cxnChg>
      </pc:sldChg>
      <pc:sldChg chg="modSp add mod">
        <pc:chgData name="우진" userId="9582adb9-1cfb-4bfc-ba4a-ef961b8e73d6" providerId="ADAL" clId="{AB757C6B-8F6C-4DDE-A983-116274F8B8F1}" dt="2022-07-27T14:56:32.806" v="2369" actId="20577"/>
        <pc:sldMkLst>
          <pc:docMk/>
          <pc:sldMk cId="1243491017" sldId="420"/>
        </pc:sldMkLst>
        <pc:spChg chg="mod">
          <ac:chgData name="우진" userId="9582adb9-1cfb-4bfc-ba4a-ef961b8e73d6" providerId="ADAL" clId="{AB757C6B-8F6C-4DDE-A983-116274F8B8F1}" dt="2022-07-27T14:49:22.780" v="1912" actId="20577"/>
          <ac:spMkLst>
            <pc:docMk/>
            <pc:sldMk cId="1243491017" sldId="420"/>
            <ac:spMk id="2" creationId="{00000000-0000-0000-0000-000000000000}"/>
          </ac:spMkLst>
        </pc:spChg>
        <pc:spChg chg="mod">
          <ac:chgData name="우진" userId="9582adb9-1cfb-4bfc-ba4a-ef961b8e73d6" providerId="ADAL" clId="{AB757C6B-8F6C-4DDE-A983-116274F8B8F1}" dt="2022-07-27T14:56:32.806" v="2369" actId="20577"/>
          <ac:spMkLst>
            <pc:docMk/>
            <pc:sldMk cId="1243491017" sldId="420"/>
            <ac:spMk id="5" creationId="{B92B370C-6BBB-06C0-8AE1-64BC5A9A51B6}"/>
          </ac:spMkLst>
        </pc:spChg>
      </pc:sldChg>
      <pc:sldChg chg="modSp add mod">
        <pc:chgData name="우진" userId="9582adb9-1cfb-4bfc-ba4a-ef961b8e73d6" providerId="ADAL" clId="{AB757C6B-8F6C-4DDE-A983-116274F8B8F1}" dt="2022-07-27T15:17:58.053" v="3607" actId="255"/>
        <pc:sldMkLst>
          <pc:docMk/>
          <pc:sldMk cId="1974836166" sldId="421"/>
        </pc:sldMkLst>
        <pc:spChg chg="mod">
          <ac:chgData name="우진" userId="9582adb9-1cfb-4bfc-ba4a-ef961b8e73d6" providerId="ADAL" clId="{AB757C6B-8F6C-4DDE-A983-116274F8B8F1}" dt="2022-07-27T15:17:58.053" v="3607" actId="255"/>
          <ac:spMkLst>
            <pc:docMk/>
            <pc:sldMk cId="1974836166" sldId="421"/>
            <ac:spMk id="5" creationId="{B92B370C-6BBB-06C0-8AE1-64BC5A9A51B6}"/>
          </ac:spMkLst>
        </pc:spChg>
      </pc:sldChg>
      <pc:sldChg chg="addSp delSp modSp add mod">
        <pc:chgData name="우진" userId="9582adb9-1cfb-4bfc-ba4a-ef961b8e73d6" providerId="ADAL" clId="{AB757C6B-8F6C-4DDE-A983-116274F8B8F1}" dt="2022-07-27T16:01:39.519" v="4348" actId="20577"/>
        <pc:sldMkLst>
          <pc:docMk/>
          <pc:sldMk cId="1594631284" sldId="422"/>
        </pc:sldMkLst>
        <pc:spChg chg="add del mod">
          <ac:chgData name="우진" userId="9582adb9-1cfb-4bfc-ba4a-ef961b8e73d6" providerId="ADAL" clId="{AB757C6B-8F6C-4DDE-A983-116274F8B8F1}" dt="2022-07-27T15:58:00.233" v="4229" actId="478"/>
          <ac:spMkLst>
            <pc:docMk/>
            <pc:sldMk cId="1594631284" sldId="422"/>
            <ac:spMk id="4" creationId="{DD8E2F37-5142-110B-2AAA-07957A3AE3DC}"/>
          </ac:spMkLst>
        </pc:spChg>
        <pc:spChg chg="mod">
          <ac:chgData name="우진" userId="9582adb9-1cfb-4bfc-ba4a-ef961b8e73d6" providerId="ADAL" clId="{AB757C6B-8F6C-4DDE-A983-116274F8B8F1}" dt="2022-07-27T16:01:39.519" v="4348" actId="20577"/>
          <ac:spMkLst>
            <pc:docMk/>
            <pc:sldMk cId="1594631284" sldId="422"/>
            <ac:spMk id="5" creationId="{B92B370C-6BBB-06C0-8AE1-64BC5A9A51B6}"/>
          </ac:spMkLst>
        </pc:spChg>
      </pc:sldChg>
      <pc:sldChg chg="addSp modSp add del mod">
        <pc:chgData name="우진" userId="9582adb9-1cfb-4bfc-ba4a-ef961b8e73d6" providerId="ADAL" clId="{AB757C6B-8F6C-4DDE-A983-116274F8B8F1}" dt="2022-07-27T16:37:32.252" v="5072" actId="47"/>
        <pc:sldMkLst>
          <pc:docMk/>
          <pc:sldMk cId="4102379773" sldId="423"/>
        </pc:sldMkLst>
        <pc:spChg chg="mod">
          <ac:chgData name="우진" userId="9582adb9-1cfb-4bfc-ba4a-ef961b8e73d6" providerId="ADAL" clId="{AB757C6B-8F6C-4DDE-A983-116274F8B8F1}" dt="2022-07-27T16:03:10.290" v="4465" actId="20577"/>
          <ac:spMkLst>
            <pc:docMk/>
            <pc:sldMk cId="4102379773" sldId="423"/>
            <ac:spMk id="5" creationId="{B92B370C-6BBB-06C0-8AE1-64BC5A9A51B6}"/>
          </ac:spMkLst>
        </pc:spChg>
        <pc:picChg chg="add mod">
          <ac:chgData name="우진" userId="9582adb9-1cfb-4bfc-ba4a-ef961b8e73d6" providerId="ADAL" clId="{AB757C6B-8F6C-4DDE-A983-116274F8B8F1}" dt="2022-07-27T16:04:04.425" v="4471" actId="1076"/>
          <ac:picMkLst>
            <pc:docMk/>
            <pc:sldMk cId="4102379773" sldId="423"/>
            <ac:picMk id="4" creationId="{2A521479-C48A-1BFF-78BE-8CD08201960D}"/>
          </ac:picMkLst>
        </pc:picChg>
        <pc:picChg chg="add mod">
          <ac:chgData name="우진" userId="9582adb9-1cfb-4bfc-ba4a-ef961b8e73d6" providerId="ADAL" clId="{AB757C6B-8F6C-4DDE-A983-116274F8B8F1}" dt="2022-07-27T16:04:08.572" v="4473" actId="1076"/>
          <ac:picMkLst>
            <pc:docMk/>
            <pc:sldMk cId="4102379773" sldId="423"/>
            <ac:picMk id="7" creationId="{755B0A79-E23E-483B-0E2A-D69355A14DAE}"/>
          </ac:picMkLst>
        </pc:picChg>
      </pc:sldChg>
      <pc:sldChg chg="addSp delSp modSp add mod">
        <pc:chgData name="우진" userId="9582adb9-1cfb-4bfc-ba4a-ef961b8e73d6" providerId="ADAL" clId="{AB757C6B-8F6C-4DDE-A983-116274F8B8F1}" dt="2022-07-27T16:50:55.787" v="5931" actId="1076"/>
        <pc:sldMkLst>
          <pc:docMk/>
          <pc:sldMk cId="3366154892" sldId="424"/>
        </pc:sldMkLst>
        <pc:spChg chg="mod">
          <ac:chgData name="우진" userId="9582adb9-1cfb-4bfc-ba4a-ef961b8e73d6" providerId="ADAL" clId="{AB757C6B-8F6C-4DDE-A983-116274F8B8F1}" dt="2022-07-27T16:31:03.968" v="4581" actId="255"/>
          <ac:spMkLst>
            <pc:docMk/>
            <pc:sldMk cId="3366154892" sldId="424"/>
            <ac:spMk id="5" creationId="{B92B370C-6BBB-06C0-8AE1-64BC5A9A51B6}"/>
          </ac:spMkLst>
        </pc:spChg>
        <pc:picChg chg="del">
          <ac:chgData name="우진" userId="9582adb9-1cfb-4bfc-ba4a-ef961b8e73d6" providerId="ADAL" clId="{AB757C6B-8F6C-4DDE-A983-116274F8B8F1}" dt="2022-07-27T16:27:17.376" v="4475" actId="478"/>
          <ac:picMkLst>
            <pc:docMk/>
            <pc:sldMk cId="3366154892" sldId="424"/>
            <ac:picMk id="4" creationId="{2A521479-C48A-1BFF-78BE-8CD08201960D}"/>
          </ac:picMkLst>
        </pc:picChg>
        <pc:picChg chg="add mod">
          <ac:chgData name="우진" userId="9582adb9-1cfb-4bfc-ba4a-ef961b8e73d6" providerId="ADAL" clId="{AB757C6B-8F6C-4DDE-A983-116274F8B8F1}" dt="2022-07-27T16:50:55.787" v="5931" actId="1076"/>
          <ac:picMkLst>
            <pc:docMk/>
            <pc:sldMk cId="3366154892" sldId="424"/>
            <ac:picMk id="6" creationId="{613AC7DA-A444-9BF1-0875-C4E353167385}"/>
          </ac:picMkLst>
        </pc:picChg>
        <pc:picChg chg="del">
          <ac:chgData name="우진" userId="9582adb9-1cfb-4bfc-ba4a-ef961b8e73d6" providerId="ADAL" clId="{AB757C6B-8F6C-4DDE-A983-116274F8B8F1}" dt="2022-07-27T16:27:17.692" v="4476" actId="478"/>
          <ac:picMkLst>
            <pc:docMk/>
            <pc:sldMk cId="3366154892" sldId="424"/>
            <ac:picMk id="7" creationId="{755B0A79-E23E-483B-0E2A-D69355A14DAE}"/>
          </ac:picMkLst>
        </pc:picChg>
      </pc:sldChg>
      <pc:sldChg chg="addSp delSp modSp add mod">
        <pc:chgData name="우진" userId="9582adb9-1cfb-4bfc-ba4a-ef961b8e73d6" providerId="ADAL" clId="{AB757C6B-8F6C-4DDE-A983-116274F8B8F1}" dt="2022-07-27T16:42:14.979" v="5553" actId="208"/>
        <pc:sldMkLst>
          <pc:docMk/>
          <pc:sldMk cId="3965316619" sldId="425"/>
        </pc:sldMkLst>
        <pc:spChg chg="mod">
          <ac:chgData name="우진" userId="9582adb9-1cfb-4bfc-ba4a-ef961b8e73d6" providerId="ADAL" clId="{AB757C6B-8F6C-4DDE-A983-116274F8B8F1}" dt="2022-07-27T16:37:27.166" v="5070" actId="20577"/>
          <ac:spMkLst>
            <pc:docMk/>
            <pc:sldMk cId="3965316619" sldId="425"/>
            <ac:spMk id="5" creationId="{B92B370C-6BBB-06C0-8AE1-64BC5A9A51B6}"/>
          </ac:spMkLst>
        </pc:spChg>
        <pc:picChg chg="del">
          <ac:chgData name="우진" userId="9582adb9-1cfb-4bfc-ba4a-ef961b8e73d6" providerId="ADAL" clId="{AB757C6B-8F6C-4DDE-A983-116274F8B8F1}" dt="2022-07-27T16:30:54.355" v="4578" actId="478"/>
          <ac:picMkLst>
            <pc:docMk/>
            <pc:sldMk cId="3965316619" sldId="425"/>
            <ac:picMk id="6" creationId="{613AC7DA-A444-9BF1-0875-C4E353167385}"/>
          </ac:picMkLst>
        </pc:picChg>
        <pc:picChg chg="add mod">
          <ac:chgData name="우진" userId="9582adb9-1cfb-4bfc-ba4a-ef961b8e73d6" providerId="ADAL" clId="{AB757C6B-8F6C-4DDE-A983-116274F8B8F1}" dt="2022-07-27T16:42:14.979" v="5553" actId="208"/>
          <ac:picMkLst>
            <pc:docMk/>
            <pc:sldMk cId="3965316619" sldId="425"/>
            <ac:picMk id="7" creationId="{2EB87DA6-41EA-53BB-6F19-83609073ED17}"/>
          </ac:picMkLst>
        </pc:picChg>
      </pc:sldChg>
      <pc:sldChg chg="addSp delSp modSp add mod">
        <pc:chgData name="우진" userId="9582adb9-1cfb-4bfc-ba4a-ef961b8e73d6" providerId="ADAL" clId="{AB757C6B-8F6C-4DDE-A983-116274F8B8F1}" dt="2022-07-27T16:50:47.008" v="5930" actId="20577"/>
        <pc:sldMkLst>
          <pc:docMk/>
          <pc:sldMk cId="2620548572" sldId="426"/>
        </pc:sldMkLst>
        <pc:spChg chg="mod">
          <ac:chgData name="우진" userId="9582adb9-1cfb-4bfc-ba4a-ef961b8e73d6" providerId="ADAL" clId="{AB757C6B-8F6C-4DDE-A983-116274F8B8F1}" dt="2022-07-27T16:50:47.008" v="5930" actId="20577"/>
          <ac:spMkLst>
            <pc:docMk/>
            <pc:sldMk cId="2620548572" sldId="426"/>
            <ac:spMk id="5" creationId="{B92B370C-6BBB-06C0-8AE1-64BC5A9A51B6}"/>
          </ac:spMkLst>
        </pc:spChg>
        <pc:picChg chg="add mod">
          <ac:chgData name="우진" userId="9582adb9-1cfb-4bfc-ba4a-ef961b8e73d6" providerId="ADAL" clId="{AB757C6B-8F6C-4DDE-A983-116274F8B8F1}" dt="2022-07-27T16:50:44.337" v="5926" actId="1076"/>
          <ac:picMkLst>
            <pc:docMk/>
            <pc:sldMk cId="2620548572" sldId="426"/>
            <ac:picMk id="4" creationId="{5CBBC991-5A48-12A4-3D3C-AA18983A48B6}"/>
          </ac:picMkLst>
        </pc:picChg>
        <pc:picChg chg="del">
          <ac:chgData name="우진" userId="9582adb9-1cfb-4bfc-ba4a-ef961b8e73d6" providerId="ADAL" clId="{AB757C6B-8F6C-4DDE-A983-116274F8B8F1}" dt="2022-07-27T16:37:35.853" v="5074" actId="478"/>
          <ac:picMkLst>
            <pc:docMk/>
            <pc:sldMk cId="2620548572" sldId="426"/>
            <ac:picMk id="7" creationId="{2EB87DA6-41EA-53BB-6F19-83609073ED17}"/>
          </ac:picMkLst>
        </pc:picChg>
      </pc:sldChg>
      <pc:sldChg chg="addSp delSp modSp add mod">
        <pc:chgData name="우진" userId="9582adb9-1cfb-4bfc-ba4a-ef961b8e73d6" providerId="ADAL" clId="{AB757C6B-8F6C-4DDE-A983-116274F8B8F1}" dt="2022-07-27T16:49:47.148" v="5918" actId="1076"/>
        <pc:sldMkLst>
          <pc:docMk/>
          <pc:sldMk cId="647997625" sldId="427"/>
        </pc:sldMkLst>
        <pc:spChg chg="mod">
          <ac:chgData name="우진" userId="9582adb9-1cfb-4bfc-ba4a-ef961b8e73d6" providerId="ADAL" clId="{AB757C6B-8F6C-4DDE-A983-116274F8B8F1}" dt="2022-07-27T16:47:12.321" v="5903" actId="20577"/>
          <ac:spMkLst>
            <pc:docMk/>
            <pc:sldMk cId="647997625" sldId="427"/>
            <ac:spMk id="5" creationId="{B92B370C-6BBB-06C0-8AE1-64BC5A9A51B6}"/>
          </ac:spMkLst>
        </pc:spChg>
        <pc:picChg chg="add mod">
          <ac:chgData name="우진" userId="9582adb9-1cfb-4bfc-ba4a-ef961b8e73d6" providerId="ADAL" clId="{AB757C6B-8F6C-4DDE-A983-116274F8B8F1}" dt="2022-07-27T16:49:47.148" v="5918" actId="1076"/>
          <ac:picMkLst>
            <pc:docMk/>
            <pc:sldMk cId="647997625" sldId="427"/>
            <ac:picMk id="4" creationId="{FF4EC666-A2A3-D5C3-7B95-665B57531A0B}"/>
          </ac:picMkLst>
        </pc:picChg>
        <pc:picChg chg="del mod">
          <ac:chgData name="우진" userId="9582adb9-1cfb-4bfc-ba4a-ef961b8e73d6" providerId="ADAL" clId="{AB757C6B-8F6C-4DDE-A983-116274F8B8F1}" dt="2022-07-27T16:43:33.825" v="5565" actId="478"/>
          <ac:picMkLst>
            <pc:docMk/>
            <pc:sldMk cId="647997625" sldId="427"/>
            <ac:picMk id="7" creationId="{2EB87DA6-41EA-53BB-6F19-83609073ED17}"/>
          </ac:picMkLst>
        </pc:picChg>
        <pc:picChg chg="add del mod">
          <ac:chgData name="우진" userId="9582adb9-1cfb-4bfc-ba4a-ef961b8e73d6" providerId="ADAL" clId="{AB757C6B-8F6C-4DDE-A983-116274F8B8F1}" dt="2022-07-27T16:49:45.792" v="5917" actId="478"/>
          <ac:picMkLst>
            <pc:docMk/>
            <pc:sldMk cId="647997625" sldId="427"/>
            <ac:picMk id="8" creationId="{4B60384F-A034-11D0-B249-29AB5958C9C3}"/>
          </ac:picMkLst>
        </pc:picChg>
      </pc:sldChg>
      <pc:sldChg chg="delSp modSp add mod">
        <pc:chgData name="우진" userId="9582adb9-1cfb-4bfc-ba4a-ef961b8e73d6" providerId="ADAL" clId="{AB757C6B-8F6C-4DDE-A983-116274F8B8F1}" dt="2022-07-27T16:49:51.603" v="5919" actId="1076"/>
        <pc:sldMkLst>
          <pc:docMk/>
          <pc:sldMk cId="1905150765" sldId="428"/>
        </pc:sldMkLst>
        <pc:picChg chg="del">
          <ac:chgData name="우진" userId="9582adb9-1cfb-4bfc-ba4a-ef961b8e73d6" providerId="ADAL" clId="{AB757C6B-8F6C-4DDE-A983-116274F8B8F1}" dt="2022-07-27T16:49:37.365" v="5912" actId="478"/>
          <ac:picMkLst>
            <pc:docMk/>
            <pc:sldMk cId="1905150765" sldId="428"/>
            <ac:picMk id="4" creationId="{FF4EC666-A2A3-D5C3-7B95-665B57531A0B}"/>
          </ac:picMkLst>
        </pc:picChg>
        <pc:picChg chg="mod">
          <ac:chgData name="우진" userId="9582adb9-1cfb-4bfc-ba4a-ef961b8e73d6" providerId="ADAL" clId="{AB757C6B-8F6C-4DDE-A983-116274F8B8F1}" dt="2022-07-27T16:49:51.603" v="5919" actId="1076"/>
          <ac:picMkLst>
            <pc:docMk/>
            <pc:sldMk cId="1905150765" sldId="428"/>
            <ac:picMk id="8" creationId="{4B60384F-A034-11D0-B249-29AB5958C9C3}"/>
          </ac:picMkLst>
        </pc:picChg>
      </pc:sldChg>
      <pc:sldMasterChg chg="modSp mod">
        <pc:chgData name="우진" userId="9582adb9-1cfb-4bfc-ba4a-ef961b8e73d6" providerId="ADAL" clId="{AB757C6B-8F6C-4DDE-A983-116274F8B8F1}" dt="2022-07-27T16:50:36.735" v="5925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AB757C6B-8F6C-4DDE-A983-116274F8B8F1}" dt="2022-07-27T16:50:36.735" v="5925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최 우진" userId="a201aaae22e8acaa" providerId="LiveId" clId="{B216938A-4F16-4F1F-B6FF-9C8CFB2E8F65}"/>
    <pc:docChg chg="undo custSel modSld">
      <pc:chgData name="최 우진" userId="a201aaae22e8acaa" providerId="LiveId" clId="{B216938A-4F16-4F1F-B6FF-9C8CFB2E8F65}" dt="2021-10-27T01:21:25.328" v="282" actId="403"/>
      <pc:docMkLst>
        <pc:docMk/>
      </pc:docMkLst>
      <pc:sldChg chg="modNotesTx">
        <pc:chgData name="최 우진" userId="a201aaae22e8acaa" providerId="LiveId" clId="{B216938A-4F16-4F1F-B6FF-9C8CFB2E8F65}" dt="2021-10-27T01:15:44.399" v="46" actId="20577"/>
        <pc:sldMkLst>
          <pc:docMk/>
          <pc:sldMk cId="3789448827" sldId="387"/>
        </pc:sldMkLst>
      </pc:sldChg>
      <pc:sldChg chg="modNotesTx">
        <pc:chgData name="최 우진" userId="a201aaae22e8acaa" providerId="LiveId" clId="{B216938A-4F16-4F1F-B6FF-9C8CFB2E8F65}" dt="2021-10-27T01:21:25.328" v="282" actId="403"/>
        <pc:sldMkLst>
          <pc:docMk/>
          <pc:sldMk cId="3034155720" sldId="388"/>
        </pc:sldMkLst>
      </pc:sldChg>
      <pc:sldChg chg="modSp mod">
        <pc:chgData name="최 우진" userId="a201aaae22e8acaa" providerId="LiveId" clId="{B216938A-4F16-4F1F-B6FF-9C8CFB2E8F65}" dt="2021-10-27T01:21:24.887" v="281" actId="1036"/>
        <pc:sldMkLst>
          <pc:docMk/>
          <pc:sldMk cId="3021422827" sldId="414"/>
        </pc:sldMkLst>
        <pc:picChg chg="mod">
          <ac:chgData name="최 우진" userId="a201aaae22e8acaa" providerId="LiveId" clId="{B216938A-4F16-4F1F-B6FF-9C8CFB2E8F65}" dt="2021-10-27T01:21:24.887" v="281" actId="1036"/>
          <ac:picMkLst>
            <pc:docMk/>
            <pc:sldMk cId="3021422827" sldId="414"/>
            <ac:picMk id="6" creationId="{4C1A26BB-A2D9-41F0-9B12-03B6BCE51F2D}"/>
          </ac:picMkLst>
        </pc:picChg>
      </pc:sldChg>
    </pc:docChg>
  </pc:docChgLst>
  <pc:docChgLst>
    <pc:chgData name="우진" userId="9582adb9-1cfb-4bfc-ba4a-ef961b8e73d6" providerId="ADAL" clId="{132F795A-FBFC-4807-B828-CCE056AA5C64}"/>
    <pc:docChg chg="undo redo custSel addSld delSld modSld modSection">
      <pc:chgData name="우진" userId="9582adb9-1cfb-4bfc-ba4a-ef961b8e73d6" providerId="ADAL" clId="{132F795A-FBFC-4807-B828-CCE056AA5C64}" dt="2021-10-26T07:36:13.812" v="2085" actId="1076"/>
      <pc:docMkLst>
        <pc:docMk/>
      </pc:docMkLst>
      <pc:sldChg chg="modSp mod">
        <pc:chgData name="우진" userId="9582adb9-1cfb-4bfc-ba4a-ef961b8e73d6" providerId="ADAL" clId="{132F795A-FBFC-4807-B828-CCE056AA5C64}" dt="2021-10-26T06:27:43.550" v="27" actId="20577"/>
        <pc:sldMkLst>
          <pc:docMk/>
          <pc:sldMk cId="977825474" sldId="366"/>
        </pc:sldMkLst>
        <pc:spChg chg="mod">
          <ac:chgData name="우진" userId="9582adb9-1cfb-4bfc-ba4a-ef961b8e73d6" providerId="ADAL" clId="{132F795A-FBFC-4807-B828-CCE056AA5C64}" dt="2021-10-26T06:27:43.550" v="27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132F795A-FBFC-4807-B828-CCE056AA5C64}" dt="2021-10-26T06:29:41.355" v="203" actId="1076"/>
        <pc:sldMkLst>
          <pc:docMk/>
          <pc:sldMk cId="3288782531" sldId="367"/>
        </pc:sldMkLst>
        <pc:spChg chg="mod">
          <ac:chgData name="우진" userId="9582adb9-1cfb-4bfc-ba4a-ef961b8e73d6" providerId="ADAL" clId="{132F795A-FBFC-4807-B828-CCE056AA5C64}" dt="2021-10-26T06:29:40.167" v="202"/>
          <ac:spMkLst>
            <pc:docMk/>
            <pc:sldMk cId="3288782531" sldId="367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29:41.355" v="203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modSp mod">
        <pc:chgData name="우진" userId="9582adb9-1cfb-4bfc-ba4a-ef961b8e73d6" providerId="ADAL" clId="{132F795A-FBFC-4807-B828-CCE056AA5C64}" dt="2021-10-26T06:31:27.988" v="372" actId="1076"/>
        <pc:sldMkLst>
          <pc:docMk/>
          <pc:sldMk cId="2940281285" sldId="368"/>
        </pc:sldMkLst>
        <pc:spChg chg="mod">
          <ac:chgData name="우진" userId="9582adb9-1cfb-4bfc-ba4a-ef961b8e73d6" providerId="ADAL" clId="{132F795A-FBFC-4807-B828-CCE056AA5C64}" dt="2021-10-26T06:31:24.491" v="371" actId="6549"/>
          <ac:spMkLst>
            <pc:docMk/>
            <pc:sldMk cId="2940281285" sldId="368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1:27.988" v="372" actId="1076"/>
          <ac:picMkLst>
            <pc:docMk/>
            <pc:sldMk cId="2940281285" sldId="368"/>
            <ac:picMk id="5" creationId="{B3F296E4-ACEA-418D-8C38-F24FD96CF533}"/>
          </ac:picMkLst>
        </pc:picChg>
      </pc:sldChg>
      <pc:sldChg chg="modSp mod">
        <pc:chgData name="우진" userId="9582adb9-1cfb-4bfc-ba4a-ef961b8e73d6" providerId="ADAL" clId="{132F795A-FBFC-4807-B828-CCE056AA5C64}" dt="2021-10-26T06:33:28.021" v="658" actId="1076"/>
        <pc:sldMkLst>
          <pc:docMk/>
          <pc:sldMk cId="542168297" sldId="369"/>
        </pc:sldMkLst>
        <pc:spChg chg="mod">
          <ac:chgData name="우진" userId="9582adb9-1cfb-4bfc-ba4a-ef961b8e73d6" providerId="ADAL" clId="{132F795A-FBFC-4807-B828-CCE056AA5C64}" dt="2021-10-26T06:33:22.387" v="657" actId="20577"/>
          <ac:spMkLst>
            <pc:docMk/>
            <pc:sldMk cId="542168297" sldId="369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3:28.021" v="658" actId="1076"/>
          <ac:picMkLst>
            <pc:docMk/>
            <pc:sldMk cId="542168297" sldId="369"/>
            <ac:picMk id="4" creationId="{3DCA1478-0C66-4CA8-8CC3-40E9EFB24B60}"/>
          </ac:picMkLst>
        </pc:picChg>
      </pc:sldChg>
      <pc:sldChg chg="addSp modSp mod">
        <pc:chgData name="우진" userId="9582adb9-1cfb-4bfc-ba4a-ef961b8e73d6" providerId="ADAL" clId="{132F795A-FBFC-4807-B828-CCE056AA5C64}" dt="2021-10-26T07:02:39.645" v="1579" actId="20577"/>
        <pc:sldMkLst>
          <pc:docMk/>
          <pc:sldMk cId="316801691" sldId="374"/>
        </pc:sldMkLst>
        <pc:spChg chg="mod">
          <ac:chgData name="우진" userId="9582adb9-1cfb-4bfc-ba4a-ef961b8e73d6" providerId="ADAL" clId="{132F795A-FBFC-4807-B828-CCE056AA5C64}" dt="2021-10-26T07:02:39.645" v="1579" actId="20577"/>
          <ac:spMkLst>
            <pc:docMk/>
            <pc:sldMk cId="316801691" sldId="374"/>
            <ac:spMk id="8" creationId="{05C75034-8643-440A-A62F-1F002C609528}"/>
          </ac:spMkLst>
        </pc:spChg>
        <pc:picChg chg="add mod">
          <ac:chgData name="우진" userId="9582adb9-1cfb-4bfc-ba4a-ef961b8e73d6" providerId="ADAL" clId="{132F795A-FBFC-4807-B828-CCE056AA5C64}" dt="2021-10-26T07:02:24.020" v="1565" actId="208"/>
          <ac:picMkLst>
            <pc:docMk/>
            <pc:sldMk cId="316801691" sldId="374"/>
            <ac:picMk id="4" creationId="{A218CFB6-EE36-49C5-8D6A-31E8C6715245}"/>
          </ac:picMkLst>
        </pc:picChg>
      </pc:sldChg>
      <pc:sldChg chg="addSp delSp modSp add mod">
        <pc:chgData name="우진" userId="9582adb9-1cfb-4bfc-ba4a-ef961b8e73d6" providerId="ADAL" clId="{132F795A-FBFC-4807-B828-CCE056AA5C64}" dt="2021-10-26T07:36:13.812" v="2085" actId="1076"/>
        <pc:sldMkLst>
          <pc:docMk/>
          <pc:sldMk cId="1646965808" sldId="389"/>
        </pc:sldMkLst>
        <pc:spChg chg="mod">
          <ac:chgData name="우진" userId="9582adb9-1cfb-4bfc-ba4a-ef961b8e73d6" providerId="ADAL" clId="{132F795A-FBFC-4807-B828-CCE056AA5C64}" dt="2021-10-26T07:36:04.516" v="2082" actId="20577"/>
          <ac:spMkLst>
            <pc:docMk/>
            <pc:sldMk cId="1646965808" sldId="389"/>
            <ac:spMk id="8" creationId="{05C75034-8643-440A-A62F-1F002C609528}"/>
          </ac:spMkLst>
        </pc:spChg>
        <pc:picChg chg="del">
          <ac:chgData name="우진" userId="9582adb9-1cfb-4bfc-ba4a-ef961b8e73d6" providerId="ADAL" clId="{132F795A-FBFC-4807-B828-CCE056AA5C64}" dt="2021-10-26T07:02:56.597" v="1582" actId="478"/>
          <ac:picMkLst>
            <pc:docMk/>
            <pc:sldMk cId="1646965808" sldId="389"/>
            <ac:picMk id="4" creationId="{A218CFB6-EE36-49C5-8D6A-31E8C6715245}"/>
          </ac:picMkLst>
        </pc:picChg>
        <pc:picChg chg="add mod">
          <ac:chgData name="우진" userId="9582adb9-1cfb-4bfc-ba4a-ef961b8e73d6" providerId="ADAL" clId="{132F795A-FBFC-4807-B828-CCE056AA5C64}" dt="2021-10-26T07:36:13.812" v="2085" actId="1076"/>
          <ac:picMkLst>
            <pc:docMk/>
            <pc:sldMk cId="1646965808" sldId="389"/>
            <ac:picMk id="5" creationId="{64F7ACB0-4E2C-4CD9-86F9-DF0F52019CB7}"/>
          </ac:picMkLst>
        </pc:picChg>
      </pc:sldChg>
      <pc:sldChg chg="add del">
        <pc:chgData name="우진" userId="9582adb9-1cfb-4bfc-ba4a-ef961b8e73d6" providerId="ADAL" clId="{132F795A-FBFC-4807-B828-CCE056AA5C64}" dt="2021-10-26T06:43:25.239" v="868" actId="47"/>
        <pc:sldMkLst>
          <pc:docMk/>
          <pc:sldMk cId="1788380703" sldId="389"/>
        </pc:sldMkLst>
      </pc:sldChg>
    </pc:docChg>
  </pc:docChgLst>
  <pc:docChgLst>
    <pc:chgData name="우진" userId="9582adb9-1cfb-4bfc-ba4a-ef961b8e73d6" providerId="ADAL" clId="{A395FDAB-DE53-4A10-834E-FBAD1F09ACF8}"/>
    <pc:docChg chg="undo custSel addSld delSld modSld sldOrd addSection modSection">
      <pc:chgData name="우진" userId="9582adb9-1cfb-4bfc-ba4a-ef961b8e73d6" providerId="ADAL" clId="{A395FDAB-DE53-4A10-834E-FBAD1F09ACF8}" dt="2022-07-27T09:02:33.920" v="7901" actId="20577"/>
      <pc:docMkLst>
        <pc:docMk/>
      </pc:docMkLst>
      <pc:sldChg chg="modSp mod">
        <pc:chgData name="우진" userId="9582adb9-1cfb-4bfc-ba4a-ef961b8e73d6" providerId="ADAL" clId="{A395FDAB-DE53-4A10-834E-FBAD1F09ACF8}" dt="2022-07-27T02:36:31.226" v="64" actId="20577"/>
        <pc:sldMkLst>
          <pc:docMk/>
          <pc:sldMk cId="0" sldId="257"/>
        </pc:sldMkLst>
        <pc:spChg chg="mod">
          <ac:chgData name="우진" userId="9582adb9-1cfb-4bfc-ba4a-ef961b8e73d6" providerId="ADAL" clId="{A395FDAB-DE53-4A10-834E-FBAD1F09ACF8}" dt="2022-07-27T02:36:24.505" v="62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A395FDAB-DE53-4A10-834E-FBAD1F09ACF8}" dt="2022-07-27T02:36:31.226" v="64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A395FDAB-DE53-4A10-834E-FBAD1F09ACF8}" dt="2022-07-27T04:11:13.212" v="798"/>
        <pc:sldMkLst>
          <pc:docMk/>
          <pc:sldMk cId="496522495" sldId="280"/>
        </pc:sldMkLst>
        <pc:spChg chg="mod">
          <ac:chgData name="우진" userId="9582adb9-1cfb-4bfc-ba4a-ef961b8e73d6" providerId="ADAL" clId="{A395FDAB-DE53-4A10-834E-FBAD1F09ACF8}" dt="2022-07-27T04:11:13.212" v="798"/>
          <ac:spMkLst>
            <pc:docMk/>
            <pc:sldMk cId="496522495" sldId="280"/>
            <ac:spMk id="6" creationId="{00000000-0000-0000-0000-000000000000}"/>
          </ac:spMkLst>
        </pc:spChg>
      </pc:sldChg>
      <pc:sldChg chg="del">
        <pc:chgData name="우진" userId="9582adb9-1cfb-4bfc-ba4a-ef961b8e73d6" providerId="ADAL" clId="{A395FDAB-DE53-4A10-834E-FBAD1F09ACF8}" dt="2022-07-27T02:36:42.694" v="67" actId="47"/>
        <pc:sldMkLst>
          <pc:docMk/>
          <pc:sldMk cId="171397422" sldId="394"/>
        </pc:sldMkLst>
      </pc:sldChg>
      <pc:sldChg chg="del">
        <pc:chgData name="우진" userId="9582adb9-1cfb-4bfc-ba4a-ef961b8e73d6" providerId="ADAL" clId="{A395FDAB-DE53-4A10-834E-FBAD1F09ACF8}" dt="2022-07-27T04:11:00.019" v="794" actId="47"/>
        <pc:sldMkLst>
          <pc:docMk/>
          <pc:sldMk cId="2796672194" sldId="396"/>
        </pc:sldMkLst>
      </pc:sldChg>
      <pc:sldChg chg="del">
        <pc:chgData name="우진" userId="9582adb9-1cfb-4bfc-ba4a-ef961b8e73d6" providerId="ADAL" clId="{A395FDAB-DE53-4A10-834E-FBAD1F09ACF8}" dt="2022-07-27T04:11:08.928" v="796" actId="47"/>
        <pc:sldMkLst>
          <pc:docMk/>
          <pc:sldMk cId="666682485" sldId="397"/>
        </pc:sldMkLst>
      </pc:sldChg>
      <pc:sldChg chg="del">
        <pc:chgData name="우진" userId="9582adb9-1cfb-4bfc-ba4a-ef961b8e73d6" providerId="ADAL" clId="{A395FDAB-DE53-4A10-834E-FBAD1F09ACF8}" dt="2022-07-27T04:11:09.783" v="797" actId="47"/>
        <pc:sldMkLst>
          <pc:docMk/>
          <pc:sldMk cId="3981998179" sldId="399"/>
        </pc:sldMkLst>
      </pc:sldChg>
      <pc:sldChg chg="del">
        <pc:chgData name="우진" userId="9582adb9-1cfb-4bfc-ba4a-ef961b8e73d6" providerId="ADAL" clId="{A395FDAB-DE53-4A10-834E-FBAD1F09ACF8}" dt="2022-07-27T04:11:08.166" v="795" actId="47"/>
        <pc:sldMkLst>
          <pc:docMk/>
          <pc:sldMk cId="385882670" sldId="400"/>
        </pc:sldMkLst>
      </pc:sldChg>
      <pc:sldChg chg="addSp delSp modSp mod">
        <pc:chgData name="우진" userId="9582adb9-1cfb-4bfc-ba4a-ef961b8e73d6" providerId="ADAL" clId="{A395FDAB-DE53-4A10-834E-FBAD1F09ACF8}" dt="2022-07-27T04:10:40.937" v="793" actId="20577"/>
        <pc:sldMkLst>
          <pc:docMk/>
          <pc:sldMk cId="489364484" sldId="401"/>
        </pc:sldMkLst>
        <pc:spChg chg="mod">
          <ac:chgData name="우진" userId="9582adb9-1cfb-4bfc-ba4a-ef961b8e73d6" providerId="ADAL" clId="{A395FDAB-DE53-4A10-834E-FBAD1F09ACF8}" dt="2022-07-27T03:40:03.242" v="82" actId="20577"/>
          <ac:spMkLst>
            <pc:docMk/>
            <pc:sldMk cId="489364484" sldId="401"/>
            <ac:spMk id="2" creationId="{00000000-0000-0000-0000-000000000000}"/>
          </ac:spMkLst>
        </pc:spChg>
        <pc:spChg chg="add mod">
          <ac:chgData name="우진" userId="9582adb9-1cfb-4bfc-ba4a-ef961b8e73d6" providerId="ADAL" clId="{A395FDAB-DE53-4A10-834E-FBAD1F09ACF8}" dt="2022-07-27T04:10:40.937" v="793" actId="20577"/>
          <ac:spMkLst>
            <pc:docMk/>
            <pc:sldMk cId="489364484" sldId="401"/>
            <ac:spMk id="5" creationId="{B92B370C-6BBB-06C0-8AE1-64BC5A9A51B6}"/>
          </ac:spMkLst>
        </pc:spChg>
        <pc:spChg chg="add mod">
          <ac:chgData name="우진" userId="9582adb9-1cfb-4bfc-ba4a-ef961b8e73d6" providerId="ADAL" clId="{A395FDAB-DE53-4A10-834E-FBAD1F09ACF8}" dt="2022-07-27T04:05:14.195" v="603" actId="1076"/>
          <ac:spMkLst>
            <pc:docMk/>
            <pc:sldMk cId="489364484" sldId="401"/>
            <ac:spMk id="7" creationId="{E091A4DC-98B3-72B0-0C71-A3DB2F588810}"/>
          </ac:spMkLst>
        </pc:spChg>
        <pc:picChg chg="del">
          <ac:chgData name="우진" userId="9582adb9-1cfb-4bfc-ba4a-ef961b8e73d6" providerId="ADAL" clId="{A395FDAB-DE53-4A10-834E-FBAD1F09ACF8}" dt="2022-07-27T02:36:37.367" v="65" actId="478"/>
          <ac:picMkLst>
            <pc:docMk/>
            <pc:sldMk cId="489364484" sldId="401"/>
            <ac:picMk id="4" creationId="{98F3726C-C4AC-4432-8B22-5E515AE0D8BC}"/>
          </ac:picMkLst>
        </pc:picChg>
      </pc:sldChg>
      <pc:sldChg chg="del">
        <pc:chgData name="우진" userId="9582adb9-1cfb-4bfc-ba4a-ef961b8e73d6" providerId="ADAL" clId="{A395FDAB-DE53-4A10-834E-FBAD1F09ACF8}" dt="2022-07-27T02:36:40.805" v="66" actId="47"/>
        <pc:sldMkLst>
          <pc:docMk/>
          <pc:sldMk cId="409747632" sldId="402"/>
        </pc:sldMkLst>
      </pc:sldChg>
      <pc:sldChg chg="addSp delSp modSp add mod ord">
        <pc:chgData name="우진" userId="9582adb9-1cfb-4bfc-ba4a-ef961b8e73d6" providerId="ADAL" clId="{A395FDAB-DE53-4A10-834E-FBAD1F09ACF8}" dt="2022-07-27T07:27:37.172" v="5215"/>
        <pc:sldMkLst>
          <pc:docMk/>
          <pc:sldMk cId="1062460879" sldId="402"/>
        </pc:sldMkLst>
        <pc:spChg chg="mod">
          <ac:chgData name="우진" userId="9582adb9-1cfb-4bfc-ba4a-ef961b8e73d6" providerId="ADAL" clId="{A395FDAB-DE53-4A10-834E-FBAD1F09ACF8}" dt="2022-07-27T07:27:37.172" v="5215"/>
          <ac:spMkLst>
            <pc:docMk/>
            <pc:sldMk cId="1062460879" sldId="402"/>
            <ac:spMk id="2" creationId="{00000000-0000-0000-0000-000000000000}"/>
          </ac:spMkLst>
        </pc:spChg>
        <pc:spChg chg="mod">
          <ac:chgData name="우진" userId="9582adb9-1cfb-4bfc-ba4a-ef961b8e73d6" providerId="ADAL" clId="{A395FDAB-DE53-4A10-834E-FBAD1F09ACF8}" dt="2022-07-27T04:11:29.607" v="826" actId="6549"/>
          <ac:spMkLst>
            <pc:docMk/>
            <pc:sldMk cId="1062460879" sldId="402"/>
            <ac:spMk id="5" creationId="{B92B370C-6BBB-06C0-8AE1-64BC5A9A51B6}"/>
          </ac:spMkLst>
        </pc:spChg>
        <pc:spChg chg="del">
          <ac:chgData name="우진" userId="9582adb9-1cfb-4bfc-ba4a-ef961b8e73d6" providerId="ADAL" clId="{A395FDAB-DE53-4A10-834E-FBAD1F09ACF8}" dt="2022-07-27T04:11:17.208" v="800" actId="478"/>
          <ac:spMkLst>
            <pc:docMk/>
            <pc:sldMk cId="1062460879" sldId="402"/>
            <ac:spMk id="7" creationId="{E091A4DC-98B3-72B0-0C71-A3DB2F588810}"/>
          </ac:spMkLst>
        </pc:spChg>
        <pc:picChg chg="add mod">
          <ac:chgData name="우진" userId="9582adb9-1cfb-4bfc-ba4a-ef961b8e73d6" providerId="ADAL" clId="{A395FDAB-DE53-4A10-834E-FBAD1F09ACF8}" dt="2022-07-27T05:23:23.785" v="1548" actId="1076"/>
          <ac:picMkLst>
            <pc:docMk/>
            <pc:sldMk cId="1062460879" sldId="402"/>
            <ac:picMk id="4" creationId="{57D1CFA2-A766-ADA1-4A34-E9D1B581A142}"/>
          </ac:picMkLst>
        </pc:picChg>
        <pc:picChg chg="add mod">
          <ac:chgData name="우진" userId="9582adb9-1cfb-4bfc-ba4a-ef961b8e73d6" providerId="ADAL" clId="{A395FDAB-DE53-4A10-834E-FBAD1F09ACF8}" dt="2022-07-27T05:23:12.712" v="1545" actId="1076"/>
          <ac:picMkLst>
            <pc:docMk/>
            <pc:sldMk cId="1062460879" sldId="402"/>
            <ac:picMk id="8" creationId="{A51BA6F5-F7DE-424C-E04F-B71940ADF620}"/>
          </ac:picMkLst>
        </pc:picChg>
      </pc:sldChg>
      <pc:sldChg chg="addSp delSp modSp new mod modShow">
        <pc:chgData name="우진" userId="9582adb9-1cfb-4bfc-ba4a-ef961b8e73d6" providerId="ADAL" clId="{A395FDAB-DE53-4A10-834E-FBAD1F09ACF8}" dt="2022-07-27T05:24:12.567" v="1552" actId="729"/>
        <pc:sldMkLst>
          <pc:docMk/>
          <pc:sldMk cId="2388768915" sldId="403"/>
        </pc:sldMkLst>
        <pc:spChg chg="del">
          <ac:chgData name="우진" userId="9582adb9-1cfb-4bfc-ba4a-ef961b8e73d6" providerId="ADAL" clId="{A395FDAB-DE53-4A10-834E-FBAD1F09ACF8}" dt="2022-07-27T05:21:59.158" v="1528" actId="478"/>
          <ac:spMkLst>
            <pc:docMk/>
            <pc:sldMk cId="2388768915" sldId="403"/>
            <ac:spMk id="2" creationId="{C57A3F1F-9AF4-C4D8-E955-CDD95472D83C}"/>
          </ac:spMkLst>
        </pc:spChg>
        <pc:spChg chg="del">
          <ac:chgData name="우진" userId="9582adb9-1cfb-4bfc-ba4a-ef961b8e73d6" providerId="ADAL" clId="{A395FDAB-DE53-4A10-834E-FBAD1F09ACF8}" dt="2022-07-27T04:11:46.799" v="828" actId="478"/>
          <ac:spMkLst>
            <pc:docMk/>
            <pc:sldMk cId="2388768915" sldId="403"/>
            <ac:spMk id="3" creationId="{E375DF97-1F95-B218-3EB5-BD03774D8222}"/>
          </ac:spMkLst>
        </pc:spChg>
        <pc:spChg chg="add mod">
          <ac:chgData name="우진" userId="9582adb9-1cfb-4bfc-ba4a-ef961b8e73d6" providerId="ADAL" clId="{A395FDAB-DE53-4A10-834E-FBAD1F09ACF8}" dt="2022-07-27T05:22:36.659" v="1536" actId="207"/>
          <ac:spMkLst>
            <pc:docMk/>
            <pc:sldMk cId="2388768915" sldId="403"/>
            <ac:spMk id="4" creationId="{FE05D35C-BB55-DA52-7345-5F1EDA8E59BF}"/>
          </ac:spMkLst>
        </pc:spChg>
        <pc:spChg chg="add mod">
          <ac:chgData name="우진" userId="9582adb9-1cfb-4bfc-ba4a-ef961b8e73d6" providerId="ADAL" clId="{A395FDAB-DE53-4A10-834E-FBAD1F09ACF8}" dt="2022-07-27T05:22:36.659" v="1536" actId="207"/>
          <ac:spMkLst>
            <pc:docMk/>
            <pc:sldMk cId="2388768915" sldId="403"/>
            <ac:spMk id="5" creationId="{C6ED15C7-6096-8554-E95A-11ED8BFC91B1}"/>
          </ac:spMkLst>
        </pc:spChg>
        <pc:spChg chg="add mod">
          <ac:chgData name="우진" userId="9582adb9-1cfb-4bfc-ba4a-ef961b8e73d6" providerId="ADAL" clId="{A395FDAB-DE53-4A10-834E-FBAD1F09ACF8}" dt="2022-07-27T05:22:36.659" v="1536" actId="207"/>
          <ac:spMkLst>
            <pc:docMk/>
            <pc:sldMk cId="2388768915" sldId="403"/>
            <ac:spMk id="6" creationId="{655705B7-6050-69BC-2131-5B0C3A30F00C}"/>
          </ac:spMkLst>
        </pc:spChg>
        <pc:spChg chg="add mod">
          <ac:chgData name="우진" userId="9582adb9-1cfb-4bfc-ba4a-ef961b8e73d6" providerId="ADAL" clId="{A395FDAB-DE53-4A10-834E-FBAD1F09ACF8}" dt="2022-07-27T05:22:36.659" v="1536" actId="207"/>
          <ac:spMkLst>
            <pc:docMk/>
            <pc:sldMk cId="2388768915" sldId="403"/>
            <ac:spMk id="7" creationId="{56AF1F42-A9D9-48ED-2640-2B18DB697217}"/>
          </ac:spMkLst>
        </pc:spChg>
        <pc:spChg chg="add mod">
          <ac:chgData name="우진" userId="9582adb9-1cfb-4bfc-ba4a-ef961b8e73d6" providerId="ADAL" clId="{A395FDAB-DE53-4A10-834E-FBAD1F09ACF8}" dt="2022-07-27T05:22:36.659" v="1536" actId="207"/>
          <ac:spMkLst>
            <pc:docMk/>
            <pc:sldMk cId="2388768915" sldId="403"/>
            <ac:spMk id="19" creationId="{6AFC0047-394C-BA15-661F-D9C45DA2D365}"/>
          </ac:spMkLst>
        </pc:spChg>
        <pc:spChg chg="add del mod">
          <ac:chgData name="우진" userId="9582adb9-1cfb-4bfc-ba4a-ef961b8e73d6" providerId="ADAL" clId="{A395FDAB-DE53-4A10-834E-FBAD1F09ACF8}" dt="2022-07-27T04:21:25.366" v="878" actId="478"/>
          <ac:spMkLst>
            <pc:docMk/>
            <pc:sldMk cId="2388768915" sldId="403"/>
            <ac:spMk id="20" creationId="{0DC5482D-BD76-2153-24E5-6CF29C42A343}"/>
          </ac:spMkLst>
        </pc:spChg>
        <pc:spChg chg="add del mod">
          <ac:chgData name="우진" userId="9582adb9-1cfb-4bfc-ba4a-ef961b8e73d6" providerId="ADAL" clId="{A395FDAB-DE53-4A10-834E-FBAD1F09ACF8}" dt="2022-07-27T04:21:24.184" v="877" actId="478"/>
          <ac:spMkLst>
            <pc:docMk/>
            <pc:sldMk cId="2388768915" sldId="403"/>
            <ac:spMk id="21" creationId="{EB6359D6-FB6B-B24E-14D6-105DA21C12A1}"/>
          </ac:spMkLst>
        </pc:spChg>
        <pc:spChg chg="add del mod">
          <ac:chgData name="우진" userId="9582adb9-1cfb-4bfc-ba4a-ef961b8e73d6" providerId="ADAL" clId="{A395FDAB-DE53-4A10-834E-FBAD1F09ACF8}" dt="2022-07-27T04:21:33.707" v="880"/>
          <ac:spMkLst>
            <pc:docMk/>
            <pc:sldMk cId="2388768915" sldId="403"/>
            <ac:spMk id="22" creationId="{505FB42F-5926-A8F9-DAC9-486DAA528C37}"/>
          </ac:spMkLst>
        </pc:spChg>
        <pc:spChg chg="add del mod">
          <ac:chgData name="우진" userId="9582adb9-1cfb-4bfc-ba4a-ef961b8e73d6" providerId="ADAL" clId="{A395FDAB-DE53-4A10-834E-FBAD1F09ACF8}" dt="2022-07-27T04:21:33.707" v="880"/>
          <ac:spMkLst>
            <pc:docMk/>
            <pc:sldMk cId="2388768915" sldId="403"/>
            <ac:spMk id="23" creationId="{4FDE794F-866E-7623-2336-8B5E761490E5}"/>
          </ac:spMkLst>
        </pc:spChg>
        <pc:spChg chg="add del mod">
          <ac:chgData name="우진" userId="9582adb9-1cfb-4bfc-ba4a-ef961b8e73d6" providerId="ADAL" clId="{A395FDAB-DE53-4A10-834E-FBAD1F09ACF8}" dt="2022-07-27T04:21:33.707" v="880"/>
          <ac:spMkLst>
            <pc:docMk/>
            <pc:sldMk cId="2388768915" sldId="403"/>
            <ac:spMk id="24" creationId="{1B64D995-497F-5608-78D1-B45A5BC1D236}"/>
          </ac:spMkLst>
        </pc:spChg>
        <pc:spChg chg="add del mod">
          <ac:chgData name="우진" userId="9582adb9-1cfb-4bfc-ba4a-ef961b8e73d6" providerId="ADAL" clId="{A395FDAB-DE53-4A10-834E-FBAD1F09ACF8}" dt="2022-07-27T04:21:33.707" v="880"/>
          <ac:spMkLst>
            <pc:docMk/>
            <pc:sldMk cId="2388768915" sldId="403"/>
            <ac:spMk id="25" creationId="{18FDBF3C-3E07-1D21-2315-6E139EE9B61E}"/>
          </ac:spMkLst>
        </pc:spChg>
        <pc:spChg chg="add mod">
          <ac:chgData name="우진" userId="9582adb9-1cfb-4bfc-ba4a-ef961b8e73d6" providerId="ADAL" clId="{A395FDAB-DE53-4A10-834E-FBAD1F09ACF8}" dt="2022-07-27T05:22:36.659" v="1536" actId="207"/>
          <ac:spMkLst>
            <pc:docMk/>
            <pc:sldMk cId="2388768915" sldId="403"/>
            <ac:spMk id="26" creationId="{DE75B0F8-EB1D-B534-9A33-F3FFE86BE213}"/>
          </ac:spMkLst>
        </pc:spChg>
        <pc:spChg chg="add mod">
          <ac:chgData name="우진" userId="9582adb9-1cfb-4bfc-ba4a-ef961b8e73d6" providerId="ADAL" clId="{A395FDAB-DE53-4A10-834E-FBAD1F09ACF8}" dt="2022-07-27T05:22:36.659" v="1536" actId="207"/>
          <ac:spMkLst>
            <pc:docMk/>
            <pc:sldMk cId="2388768915" sldId="403"/>
            <ac:spMk id="27" creationId="{CBE7C496-6ED4-E525-A2BE-E909EE1E95AE}"/>
          </ac:spMkLst>
        </pc:spChg>
        <pc:spChg chg="add del mod">
          <ac:chgData name="우진" userId="9582adb9-1cfb-4bfc-ba4a-ef961b8e73d6" providerId="ADAL" clId="{A395FDAB-DE53-4A10-834E-FBAD1F09ACF8}" dt="2022-07-27T04:59:04.818" v="1028" actId="478"/>
          <ac:spMkLst>
            <pc:docMk/>
            <pc:sldMk cId="2388768915" sldId="403"/>
            <ac:spMk id="28" creationId="{C4AB9B3B-0A15-2ED5-985F-11EB424E45BA}"/>
          </ac:spMkLst>
        </pc:spChg>
        <pc:spChg chg="add del mod">
          <ac:chgData name="우진" userId="9582adb9-1cfb-4bfc-ba4a-ef961b8e73d6" providerId="ADAL" clId="{A395FDAB-DE53-4A10-834E-FBAD1F09ACF8}" dt="2022-07-27T04:58:27.282" v="1012" actId="478"/>
          <ac:spMkLst>
            <pc:docMk/>
            <pc:sldMk cId="2388768915" sldId="403"/>
            <ac:spMk id="29" creationId="{759433D2-6EA3-91C7-A6EF-81B7BB5C1E48}"/>
          </ac:spMkLst>
        </pc:spChg>
        <pc:spChg chg="add del mod">
          <ac:chgData name="우진" userId="9582adb9-1cfb-4bfc-ba4a-ef961b8e73d6" providerId="ADAL" clId="{A395FDAB-DE53-4A10-834E-FBAD1F09ACF8}" dt="2022-07-27T04:58:10.522" v="1006" actId="478"/>
          <ac:spMkLst>
            <pc:docMk/>
            <pc:sldMk cId="2388768915" sldId="403"/>
            <ac:spMk id="31" creationId="{D97995AB-69A9-E79B-0540-C63FF0EC9F31}"/>
          </ac:spMkLst>
        </pc:spChg>
        <pc:spChg chg="add del mod">
          <ac:chgData name="우진" userId="9582adb9-1cfb-4bfc-ba4a-ef961b8e73d6" providerId="ADAL" clId="{A395FDAB-DE53-4A10-834E-FBAD1F09ACF8}" dt="2022-07-27T04:58:08.787" v="1005" actId="478"/>
          <ac:spMkLst>
            <pc:docMk/>
            <pc:sldMk cId="2388768915" sldId="403"/>
            <ac:spMk id="32" creationId="{56EFD6DF-8914-AC18-542D-069070DAA65A}"/>
          </ac:spMkLst>
        </pc:spChg>
        <pc:spChg chg="add del mod ord">
          <ac:chgData name="우진" userId="9582adb9-1cfb-4bfc-ba4a-ef961b8e73d6" providerId="ADAL" clId="{A395FDAB-DE53-4A10-834E-FBAD1F09ACF8}" dt="2022-07-27T05:01:35.163" v="1057" actId="478"/>
          <ac:spMkLst>
            <pc:docMk/>
            <pc:sldMk cId="2388768915" sldId="403"/>
            <ac:spMk id="33" creationId="{3771ABC6-62AC-0BC0-4C74-E859AF124150}"/>
          </ac:spMkLst>
        </pc:spChg>
        <pc:spChg chg="add del">
          <ac:chgData name="우진" userId="9582adb9-1cfb-4bfc-ba4a-ef961b8e73d6" providerId="ADAL" clId="{A395FDAB-DE53-4A10-834E-FBAD1F09ACF8}" dt="2022-07-27T05:02:00.549" v="1066" actId="22"/>
          <ac:spMkLst>
            <pc:docMk/>
            <pc:sldMk cId="2388768915" sldId="403"/>
            <ac:spMk id="35" creationId="{71692B81-3553-4555-75D5-AB6C9111207B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38" creationId="{DF0A41E9-0051-0041-3695-33C72DB994C0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39" creationId="{1FDF4091-E078-AE0B-0559-1173CF414A2A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40" creationId="{2C90FB0B-9B6C-379D-ADA4-540C77147FC1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41" creationId="{31504E9E-F587-E1A2-087A-4239ED3E7EA3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45" creationId="{791F2FC3-7075-DE61-4323-8F862374737B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46" creationId="{399727A8-B182-D768-422B-682292EC4E7F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47" creationId="{AFAE4BE4-6758-57F6-2F06-82F8404802B1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48" creationId="{5590C612-1A0E-FA2B-7DEC-2C42AB95C8F4}"/>
          </ac:spMkLst>
        </pc:spChg>
        <pc:spChg chg="mod">
          <ac:chgData name="우진" userId="9582adb9-1cfb-4bfc-ba4a-ef961b8e73d6" providerId="ADAL" clId="{A395FDAB-DE53-4A10-834E-FBAD1F09ACF8}" dt="2022-07-27T05:03:20.112" v="1100"/>
          <ac:spMkLst>
            <pc:docMk/>
            <pc:sldMk cId="2388768915" sldId="403"/>
            <ac:spMk id="49" creationId="{7513DCE8-4FB8-E16C-2625-710A423CA386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51" creationId="{9204E635-422F-0486-9167-141EC3D33ADE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52" creationId="{E1832C3F-EF9F-1D31-38D6-8A4412D05634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53" creationId="{D637149A-E551-E1BC-AE49-B9742AE35DAA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54" creationId="{07F7C1D7-4FF3-2EA5-BDF8-F99764EE8EB1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58" creationId="{2D705559-25AD-1F52-14E0-30188B7A8C17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59" creationId="{1927AADE-A5E9-AF7A-2089-04DAECB552CD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60" creationId="{13900F47-DE7B-7B2E-475E-CCCA145C3873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61" creationId="{7E8398EB-3780-A538-D1A6-95BBB164097A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62" creationId="{45990E1B-CFF6-1A50-51D6-E22E1BE7095C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63" creationId="{5BAE4CD8-79FB-4852-D80E-2582C8AED407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64" creationId="{0DF66F69-2C67-64B3-1718-1957DBA2480F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65" creationId="{31FBDDEB-7606-85D8-3ACC-3C9B29C9F3BA}"/>
          </ac:spMkLst>
        </pc:spChg>
        <pc:spChg chg="mod">
          <ac:chgData name="우진" userId="9582adb9-1cfb-4bfc-ba4a-ef961b8e73d6" providerId="ADAL" clId="{A395FDAB-DE53-4A10-834E-FBAD1F09ACF8}" dt="2022-07-27T05:06:21.359" v="1152"/>
          <ac:spMkLst>
            <pc:docMk/>
            <pc:sldMk cId="2388768915" sldId="403"/>
            <ac:spMk id="66" creationId="{9F293BD0-B773-D28C-17AE-E73A082A2BD1}"/>
          </ac:spMkLst>
        </pc:spChg>
        <pc:grpChg chg="add mod">
          <ac:chgData name="우진" userId="9582adb9-1cfb-4bfc-ba4a-ef961b8e73d6" providerId="ADAL" clId="{A395FDAB-DE53-4A10-834E-FBAD1F09ACF8}" dt="2022-07-27T05:22:36.659" v="1536" actId="207"/>
          <ac:grpSpMkLst>
            <pc:docMk/>
            <pc:sldMk cId="2388768915" sldId="403"/>
            <ac:grpSpMk id="36" creationId="{D370B176-1139-47F4-60BC-602EF956744E}"/>
          </ac:grpSpMkLst>
        </pc:grpChg>
        <pc:grpChg chg="add mod">
          <ac:chgData name="우진" userId="9582adb9-1cfb-4bfc-ba4a-ef961b8e73d6" providerId="ADAL" clId="{A395FDAB-DE53-4A10-834E-FBAD1F09ACF8}" dt="2022-07-27T05:22:07.288" v="1531" actId="1076"/>
          <ac:grpSpMkLst>
            <pc:docMk/>
            <pc:sldMk cId="2388768915" sldId="403"/>
            <ac:grpSpMk id="37" creationId="{9C0903D4-5AC7-E808-3573-0A3E6A673501}"/>
          </ac:grpSpMkLst>
        </pc:grpChg>
        <pc:grpChg chg="add mod">
          <ac:chgData name="우진" userId="9582adb9-1cfb-4bfc-ba4a-ef961b8e73d6" providerId="ADAL" clId="{A395FDAB-DE53-4A10-834E-FBAD1F09ACF8}" dt="2022-07-27T05:22:03.910" v="1530" actId="1076"/>
          <ac:grpSpMkLst>
            <pc:docMk/>
            <pc:sldMk cId="2388768915" sldId="403"/>
            <ac:grpSpMk id="50" creationId="{C72D8C3B-AF70-C7C1-629F-5EF35E936942}"/>
          </ac:grpSpMkLst>
        </pc:grpChg>
        <pc:graphicFrameChg chg="add mod modGraphic">
          <ac:chgData name="우진" userId="9582adb9-1cfb-4bfc-ba4a-ef961b8e73d6" providerId="ADAL" clId="{A395FDAB-DE53-4A10-834E-FBAD1F09ACF8}" dt="2022-07-27T05:21:57.041" v="1527" actId="1076"/>
          <ac:graphicFrameMkLst>
            <pc:docMk/>
            <pc:sldMk cId="2388768915" sldId="403"/>
            <ac:graphicFrameMk id="30" creationId="{ADF5F87A-BCFD-30E2-6FF0-20C322388A91}"/>
          </ac:graphicFrameMkLst>
        </pc:graphicFrameChg>
        <pc:picChg chg="add del mod">
          <ac:chgData name="우진" userId="9582adb9-1cfb-4bfc-ba4a-ef961b8e73d6" providerId="ADAL" clId="{A395FDAB-DE53-4A10-834E-FBAD1F09ACF8}" dt="2022-07-27T05:20:51.359" v="1517" actId="478"/>
          <ac:picMkLst>
            <pc:docMk/>
            <pc:sldMk cId="2388768915" sldId="403"/>
            <ac:picMk id="68" creationId="{26D97E2F-2A95-2D2F-1BC7-52A5EDB20796}"/>
          </ac:picMkLst>
        </pc:picChg>
        <pc:cxnChg chg="add mod">
          <ac:chgData name="우진" userId="9582adb9-1cfb-4bfc-ba4a-ef961b8e73d6" providerId="ADAL" clId="{A395FDAB-DE53-4A10-834E-FBAD1F09ACF8}" dt="2022-07-27T05:22:36.659" v="1536" actId="207"/>
          <ac:cxnSpMkLst>
            <pc:docMk/>
            <pc:sldMk cId="2388768915" sldId="403"/>
            <ac:cxnSpMk id="9" creationId="{A0C6AC94-B0D0-5073-1D54-B83DEA78CE95}"/>
          </ac:cxnSpMkLst>
        </pc:cxnChg>
        <pc:cxnChg chg="add mod">
          <ac:chgData name="우진" userId="9582adb9-1cfb-4bfc-ba4a-ef961b8e73d6" providerId="ADAL" clId="{A395FDAB-DE53-4A10-834E-FBAD1F09ACF8}" dt="2022-07-27T05:22:36.659" v="1536" actId="207"/>
          <ac:cxnSpMkLst>
            <pc:docMk/>
            <pc:sldMk cId="2388768915" sldId="403"/>
            <ac:cxnSpMk id="10" creationId="{0F8DE952-3F29-D448-79AB-6C548BC39433}"/>
          </ac:cxnSpMkLst>
        </pc:cxnChg>
        <pc:cxnChg chg="add mod">
          <ac:chgData name="우진" userId="9582adb9-1cfb-4bfc-ba4a-ef961b8e73d6" providerId="ADAL" clId="{A395FDAB-DE53-4A10-834E-FBAD1F09ACF8}" dt="2022-07-27T05:22:36.659" v="1536" actId="207"/>
          <ac:cxnSpMkLst>
            <pc:docMk/>
            <pc:sldMk cId="2388768915" sldId="403"/>
            <ac:cxnSpMk id="14" creationId="{5E95F029-0C36-0916-FCE9-230A6DC5B5E3}"/>
          </ac:cxnSpMkLst>
        </pc:cxnChg>
        <pc:cxnChg chg="mod">
          <ac:chgData name="우진" userId="9582adb9-1cfb-4bfc-ba4a-ef961b8e73d6" providerId="ADAL" clId="{A395FDAB-DE53-4A10-834E-FBAD1F09ACF8}" dt="2022-07-27T05:03:20.112" v="1100"/>
          <ac:cxnSpMkLst>
            <pc:docMk/>
            <pc:sldMk cId="2388768915" sldId="403"/>
            <ac:cxnSpMk id="42" creationId="{A3F04998-2DA1-FB7D-017E-22DDB3C24D73}"/>
          </ac:cxnSpMkLst>
        </pc:cxnChg>
        <pc:cxnChg chg="mod">
          <ac:chgData name="우진" userId="9582adb9-1cfb-4bfc-ba4a-ef961b8e73d6" providerId="ADAL" clId="{A395FDAB-DE53-4A10-834E-FBAD1F09ACF8}" dt="2022-07-27T05:03:20.112" v="1100"/>
          <ac:cxnSpMkLst>
            <pc:docMk/>
            <pc:sldMk cId="2388768915" sldId="403"/>
            <ac:cxnSpMk id="43" creationId="{02B41AA3-3C85-CB56-4CD8-3CCDE80CC65A}"/>
          </ac:cxnSpMkLst>
        </pc:cxnChg>
        <pc:cxnChg chg="mod">
          <ac:chgData name="우진" userId="9582adb9-1cfb-4bfc-ba4a-ef961b8e73d6" providerId="ADAL" clId="{A395FDAB-DE53-4A10-834E-FBAD1F09ACF8}" dt="2022-07-27T05:03:20.112" v="1100"/>
          <ac:cxnSpMkLst>
            <pc:docMk/>
            <pc:sldMk cId="2388768915" sldId="403"/>
            <ac:cxnSpMk id="44" creationId="{A1CC2582-9F16-F84B-0B97-C808D7FD1BAB}"/>
          </ac:cxnSpMkLst>
        </pc:cxnChg>
        <pc:cxnChg chg="mod">
          <ac:chgData name="우진" userId="9582adb9-1cfb-4bfc-ba4a-ef961b8e73d6" providerId="ADAL" clId="{A395FDAB-DE53-4A10-834E-FBAD1F09ACF8}" dt="2022-07-27T05:06:21.359" v="1152"/>
          <ac:cxnSpMkLst>
            <pc:docMk/>
            <pc:sldMk cId="2388768915" sldId="403"/>
            <ac:cxnSpMk id="55" creationId="{D0840CB9-F4E7-9BAA-3F37-1FF227FF7DDF}"/>
          </ac:cxnSpMkLst>
        </pc:cxnChg>
        <pc:cxnChg chg="mod">
          <ac:chgData name="우진" userId="9582adb9-1cfb-4bfc-ba4a-ef961b8e73d6" providerId="ADAL" clId="{A395FDAB-DE53-4A10-834E-FBAD1F09ACF8}" dt="2022-07-27T05:06:21.359" v="1152"/>
          <ac:cxnSpMkLst>
            <pc:docMk/>
            <pc:sldMk cId="2388768915" sldId="403"/>
            <ac:cxnSpMk id="56" creationId="{8D5039D0-B21D-B6D5-1BDD-4164A380AAE3}"/>
          </ac:cxnSpMkLst>
        </pc:cxnChg>
        <pc:cxnChg chg="mod">
          <ac:chgData name="우진" userId="9582adb9-1cfb-4bfc-ba4a-ef961b8e73d6" providerId="ADAL" clId="{A395FDAB-DE53-4A10-834E-FBAD1F09ACF8}" dt="2022-07-27T05:06:21.359" v="1152"/>
          <ac:cxnSpMkLst>
            <pc:docMk/>
            <pc:sldMk cId="2388768915" sldId="403"/>
            <ac:cxnSpMk id="57" creationId="{A1188697-88BD-EF0C-66D7-3907AD7479EC}"/>
          </ac:cxnSpMkLst>
        </pc:cxnChg>
      </pc:sldChg>
      <pc:sldChg chg="delSp modSp add mod">
        <pc:chgData name="우진" userId="9582adb9-1cfb-4bfc-ba4a-ef961b8e73d6" providerId="ADAL" clId="{A395FDAB-DE53-4A10-834E-FBAD1F09ACF8}" dt="2022-07-27T05:37:46.277" v="2976" actId="20577"/>
        <pc:sldMkLst>
          <pc:docMk/>
          <pc:sldMk cId="2730871194" sldId="404"/>
        </pc:sldMkLst>
        <pc:spChg chg="mod">
          <ac:chgData name="우진" userId="9582adb9-1cfb-4bfc-ba4a-ef961b8e73d6" providerId="ADAL" clId="{A395FDAB-DE53-4A10-834E-FBAD1F09ACF8}" dt="2022-07-27T05:37:46.277" v="2976" actId="20577"/>
          <ac:spMkLst>
            <pc:docMk/>
            <pc:sldMk cId="2730871194" sldId="404"/>
            <ac:spMk id="5" creationId="{B92B370C-6BBB-06C0-8AE1-64BC5A9A51B6}"/>
          </ac:spMkLst>
        </pc:spChg>
        <pc:spChg chg="del">
          <ac:chgData name="우진" userId="9582adb9-1cfb-4bfc-ba4a-ef961b8e73d6" providerId="ADAL" clId="{A395FDAB-DE53-4A10-834E-FBAD1F09ACF8}" dt="2022-07-27T05:26:43.798" v="1553" actId="478"/>
          <ac:spMkLst>
            <pc:docMk/>
            <pc:sldMk cId="2730871194" sldId="404"/>
            <ac:spMk id="7" creationId="{E091A4DC-98B3-72B0-0C71-A3DB2F588810}"/>
          </ac:spMkLst>
        </pc:spChg>
      </pc:sldChg>
      <pc:sldChg chg="addSp delSp modSp add del mod">
        <pc:chgData name="우진" userId="9582adb9-1cfb-4bfc-ba4a-ef961b8e73d6" providerId="ADAL" clId="{A395FDAB-DE53-4A10-834E-FBAD1F09ACF8}" dt="2022-07-27T05:07:03.558" v="1163" actId="47"/>
        <pc:sldMkLst>
          <pc:docMk/>
          <pc:sldMk cId="3850968150" sldId="404"/>
        </pc:sldMkLst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4" creationId="{FE05D35C-BB55-DA52-7345-5F1EDA8E59BF}"/>
          </ac:spMkLst>
        </pc:spChg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5" creationId="{C6ED15C7-6096-8554-E95A-11ED8BFC91B1}"/>
          </ac:spMkLst>
        </pc:spChg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6" creationId="{655705B7-6050-69BC-2131-5B0C3A30F00C}"/>
          </ac:spMkLst>
        </pc:spChg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7" creationId="{56AF1F42-A9D9-48ED-2640-2B18DB697217}"/>
          </ac:spMkLst>
        </pc:spChg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19" creationId="{6AFC0047-394C-BA15-661F-D9C45DA2D365}"/>
          </ac:spMkLst>
        </pc:spChg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26" creationId="{DE75B0F8-EB1D-B534-9A33-F3FFE86BE213}"/>
          </ac:spMkLst>
        </pc:spChg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27" creationId="{CBE7C496-6ED4-E525-A2BE-E909EE1E95AE}"/>
          </ac:spMkLst>
        </pc:spChg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28" creationId="{C4AB9B3B-0A15-2ED5-985F-11EB424E45BA}"/>
          </ac:spMkLst>
        </pc:spChg>
        <pc:spChg chg="mod">
          <ac:chgData name="우진" userId="9582adb9-1cfb-4bfc-ba4a-ef961b8e73d6" providerId="ADAL" clId="{A395FDAB-DE53-4A10-834E-FBAD1F09ACF8}" dt="2022-07-27T05:03:17.857" v="1098" actId="164"/>
          <ac:spMkLst>
            <pc:docMk/>
            <pc:sldMk cId="3850968150" sldId="404"/>
            <ac:spMk id="29" creationId="{759433D2-6EA3-91C7-A6EF-81B7BB5C1E48}"/>
          </ac:spMkLst>
        </pc:spChg>
        <pc:grpChg chg="add del mod">
          <ac:chgData name="우진" userId="9582adb9-1cfb-4bfc-ba4a-ef961b8e73d6" providerId="ADAL" clId="{A395FDAB-DE53-4A10-834E-FBAD1F09ACF8}" dt="2022-07-27T05:03:19.457" v="1099" actId="21"/>
          <ac:grpSpMkLst>
            <pc:docMk/>
            <pc:sldMk cId="3850968150" sldId="404"/>
            <ac:grpSpMk id="3" creationId="{23004AE7-19DC-3D0F-6C86-DF6F79693CE8}"/>
          </ac:grpSpMkLst>
        </pc:grpChg>
        <pc:graphicFrameChg chg="del">
          <ac:chgData name="우진" userId="9582adb9-1cfb-4bfc-ba4a-ef961b8e73d6" providerId="ADAL" clId="{A395FDAB-DE53-4A10-834E-FBAD1F09ACF8}" dt="2022-07-27T05:03:15.821" v="1097" actId="478"/>
          <ac:graphicFrameMkLst>
            <pc:docMk/>
            <pc:sldMk cId="3850968150" sldId="404"/>
            <ac:graphicFrameMk id="30" creationId="{ADF5F87A-BCFD-30E2-6FF0-20C322388A91}"/>
          </ac:graphicFrameMkLst>
        </pc:graphicFrameChg>
        <pc:cxnChg chg="mod">
          <ac:chgData name="우진" userId="9582adb9-1cfb-4bfc-ba4a-ef961b8e73d6" providerId="ADAL" clId="{A395FDAB-DE53-4A10-834E-FBAD1F09ACF8}" dt="2022-07-27T05:03:17.857" v="1098" actId="164"/>
          <ac:cxnSpMkLst>
            <pc:docMk/>
            <pc:sldMk cId="3850968150" sldId="404"/>
            <ac:cxnSpMk id="9" creationId="{A0C6AC94-B0D0-5073-1D54-B83DEA78CE95}"/>
          </ac:cxnSpMkLst>
        </pc:cxnChg>
        <pc:cxnChg chg="mod">
          <ac:chgData name="우진" userId="9582adb9-1cfb-4bfc-ba4a-ef961b8e73d6" providerId="ADAL" clId="{A395FDAB-DE53-4A10-834E-FBAD1F09ACF8}" dt="2022-07-27T05:03:17.857" v="1098" actId="164"/>
          <ac:cxnSpMkLst>
            <pc:docMk/>
            <pc:sldMk cId="3850968150" sldId="404"/>
            <ac:cxnSpMk id="10" creationId="{0F8DE952-3F29-D448-79AB-6C548BC39433}"/>
          </ac:cxnSpMkLst>
        </pc:cxnChg>
        <pc:cxnChg chg="mod">
          <ac:chgData name="우진" userId="9582adb9-1cfb-4bfc-ba4a-ef961b8e73d6" providerId="ADAL" clId="{A395FDAB-DE53-4A10-834E-FBAD1F09ACF8}" dt="2022-07-27T05:03:17.857" v="1098" actId="164"/>
          <ac:cxnSpMkLst>
            <pc:docMk/>
            <pc:sldMk cId="3850968150" sldId="404"/>
            <ac:cxnSpMk id="14" creationId="{5E95F029-0C36-0916-FCE9-230A6DC5B5E3}"/>
          </ac:cxnSpMkLst>
        </pc:cxnChg>
      </pc:sldChg>
      <pc:sldChg chg="addSp delSp modSp add del mod">
        <pc:chgData name="우진" userId="9582adb9-1cfb-4bfc-ba4a-ef961b8e73d6" providerId="ADAL" clId="{A395FDAB-DE53-4A10-834E-FBAD1F09ACF8}" dt="2022-07-27T05:07:04.432" v="1164" actId="47"/>
        <pc:sldMkLst>
          <pc:docMk/>
          <pc:sldMk cId="755610348" sldId="405"/>
        </pc:sldMkLst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4" creationId="{FE05D35C-BB55-DA52-7345-5F1EDA8E59BF}"/>
          </ac:spMkLst>
        </pc:spChg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5" creationId="{C6ED15C7-6096-8554-E95A-11ED8BFC91B1}"/>
          </ac:spMkLst>
        </pc:spChg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6" creationId="{655705B7-6050-69BC-2131-5B0C3A30F00C}"/>
          </ac:spMkLst>
        </pc:spChg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7" creationId="{56AF1F42-A9D9-48ED-2640-2B18DB697217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17" creationId="{31EACF0B-376B-D5A6-2A87-B136EEE6121F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18" creationId="{DDA0F1BB-203B-E3BE-24AA-8D663A453599}"/>
          </ac:spMkLst>
        </pc:spChg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19" creationId="{6AFC0047-394C-BA15-661F-D9C45DA2D365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20" creationId="{C07E6715-4977-C167-AE90-7F91093C90FD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21" creationId="{12D08BD1-BB68-AF1B-D138-53EEBC0D3609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25" creationId="{6C8450EF-034E-50C3-B379-4E648E9D3979}"/>
          </ac:spMkLst>
        </pc:spChg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26" creationId="{DE75B0F8-EB1D-B534-9A33-F3FFE86BE213}"/>
          </ac:spMkLst>
        </pc:spChg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27" creationId="{CBE7C496-6ED4-E525-A2BE-E909EE1E95AE}"/>
          </ac:spMkLst>
        </pc:spChg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28" creationId="{C4AB9B3B-0A15-2ED5-985F-11EB424E45BA}"/>
          </ac:spMkLst>
        </pc:spChg>
        <pc:spChg chg="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29" creationId="{759433D2-6EA3-91C7-A6EF-81B7BB5C1E48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31" creationId="{8BDE273E-7EFA-0888-876A-9B97996CE33F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32" creationId="{D94212A8-A019-5742-345D-8A6A77A8D195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33" creationId="{7BB7DB9D-1E25-AD92-BC84-8269154AF321}"/>
          </ac:spMkLst>
        </pc:spChg>
        <pc:spChg chg="mod">
          <ac:chgData name="우진" userId="9582adb9-1cfb-4bfc-ba4a-ef961b8e73d6" providerId="ADAL" clId="{A395FDAB-DE53-4A10-834E-FBAD1F09ACF8}" dt="2022-07-27T05:05:04.864" v="1126"/>
          <ac:spMkLst>
            <pc:docMk/>
            <pc:sldMk cId="755610348" sldId="405"/>
            <ac:spMk id="34" creationId="{5C936341-D8D7-2BEF-925C-F485B9162FC0}"/>
          </ac:spMkLst>
        </pc:spChg>
        <pc:spChg chg="add 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35" creationId="{796265D0-4761-C74E-E8D9-BFAAE976D4E3}"/>
          </ac:spMkLst>
        </pc:spChg>
        <pc:spChg chg="add 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36" creationId="{EA98C4FC-3171-E723-EEB4-AFD0A0A72109}"/>
          </ac:spMkLst>
        </pc:spChg>
        <pc:spChg chg="add 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37" creationId="{2ABA7A8F-6174-3C5D-ED54-31ACEA09EC14}"/>
          </ac:spMkLst>
        </pc:spChg>
        <pc:spChg chg="add del mod">
          <ac:chgData name="우진" userId="9582adb9-1cfb-4bfc-ba4a-ef961b8e73d6" providerId="ADAL" clId="{A395FDAB-DE53-4A10-834E-FBAD1F09ACF8}" dt="2022-07-27T05:06:04.244" v="1145"/>
          <ac:spMkLst>
            <pc:docMk/>
            <pc:sldMk cId="755610348" sldId="405"/>
            <ac:spMk id="38" creationId="{A058A037-AC78-9356-3754-74892CCEA7E9}"/>
          </ac:spMkLst>
        </pc:spChg>
        <pc:spChg chg="add mod">
          <ac:chgData name="우진" userId="9582adb9-1cfb-4bfc-ba4a-ef961b8e73d6" providerId="ADAL" clId="{A395FDAB-DE53-4A10-834E-FBAD1F09ACF8}" dt="2022-07-27T05:06:18.736" v="1151" actId="164"/>
          <ac:spMkLst>
            <pc:docMk/>
            <pc:sldMk cId="755610348" sldId="405"/>
            <ac:spMk id="39" creationId="{451EA20F-FEA8-4460-6117-E40EAAAAA558}"/>
          </ac:spMkLst>
        </pc:spChg>
        <pc:grpChg chg="add mod">
          <ac:chgData name="우진" userId="9582adb9-1cfb-4bfc-ba4a-ef961b8e73d6" providerId="ADAL" clId="{A395FDAB-DE53-4A10-834E-FBAD1F09ACF8}" dt="2022-07-27T05:06:18.736" v="1151" actId="164"/>
          <ac:grpSpMkLst>
            <pc:docMk/>
            <pc:sldMk cId="755610348" sldId="405"/>
            <ac:grpSpMk id="3" creationId="{7190AFDA-4C27-DF21-A945-A924D6DABE16}"/>
          </ac:grpSpMkLst>
        </pc:grpChg>
        <pc:grpChg chg="add del mod">
          <ac:chgData name="우진" userId="9582adb9-1cfb-4bfc-ba4a-ef961b8e73d6" providerId="ADAL" clId="{A395FDAB-DE53-4A10-834E-FBAD1F09ACF8}" dt="2022-07-27T05:05:05.660" v="1127"/>
          <ac:grpSpMkLst>
            <pc:docMk/>
            <pc:sldMk cId="755610348" sldId="405"/>
            <ac:grpSpMk id="16" creationId="{4FE2EAB9-773B-7834-D13A-8AFFE7376BBA}"/>
          </ac:grpSpMkLst>
        </pc:grpChg>
        <pc:graphicFrameChg chg="del">
          <ac:chgData name="우진" userId="9582adb9-1cfb-4bfc-ba4a-ef961b8e73d6" providerId="ADAL" clId="{A395FDAB-DE53-4A10-834E-FBAD1F09ACF8}" dt="2022-07-27T05:06:16.490" v="1150" actId="478"/>
          <ac:graphicFrameMkLst>
            <pc:docMk/>
            <pc:sldMk cId="755610348" sldId="405"/>
            <ac:graphicFrameMk id="30" creationId="{ADF5F87A-BCFD-30E2-6FF0-20C322388A91}"/>
          </ac:graphicFrameMkLst>
        </pc:graphicFrameChg>
        <pc:cxnChg chg="mod">
          <ac:chgData name="우진" userId="9582adb9-1cfb-4bfc-ba4a-ef961b8e73d6" providerId="ADAL" clId="{A395FDAB-DE53-4A10-834E-FBAD1F09ACF8}" dt="2022-07-27T05:06:18.736" v="1151" actId="164"/>
          <ac:cxnSpMkLst>
            <pc:docMk/>
            <pc:sldMk cId="755610348" sldId="405"/>
            <ac:cxnSpMk id="9" creationId="{A0C6AC94-B0D0-5073-1D54-B83DEA78CE95}"/>
          </ac:cxnSpMkLst>
        </pc:cxnChg>
        <pc:cxnChg chg="mod">
          <ac:chgData name="우진" userId="9582adb9-1cfb-4bfc-ba4a-ef961b8e73d6" providerId="ADAL" clId="{A395FDAB-DE53-4A10-834E-FBAD1F09ACF8}" dt="2022-07-27T05:06:18.736" v="1151" actId="164"/>
          <ac:cxnSpMkLst>
            <pc:docMk/>
            <pc:sldMk cId="755610348" sldId="405"/>
            <ac:cxnSpMk id="10" creationId="{0F8DE952-3F29-D448-79AB-6C548BC39433}"/>
          </ac:cxnSpMkLst>
        </pc:cxnChg>
        <pc:cxnChg chg="mod">
          <ac:chgData name="우진" userId="9582adb9-1cfb-4bfc-ba4a-ef961b8e73d6" providerId="ADAL" clId="{A395FDAB-DE53-4A10-834E-FBAD1F09ACF8}" dt="2022-07-27T05:06:18.736" v="1151" actId="164"/>
          <ac:cxnSpMkLst>
            <pc:docMk/>
            <pc:sldMk cId="755610348" sldId="405"/>
            <ac:cxnSpMk id="14" creationId="{5E95F029-0C36-0916-FCE9-230A6DC5B5E3}"/>
          </ac:cxnSpMkLst>
        </pc:cxnChg>
        <pc:cxnChg chg="mod">
          <ac:chgData name="우진" userId="9582adb9-1cfb-4bfc-ba4a-ef961b8e73d6" providerId="ADAL" clId="{A395FDAB-DE53-4A10-834E-FBAD1F09ACF8}" dt="2022-07-27T05:05:04.864" v="1126"/>
          <ac:cxnSpMkLst>
            <pc:docMk/>
            <pc:sldMk cId="755610348" sldId="405"/>
            <ac:cxnSpMk id="22" creationId="{F44DFD1C-AFEC-61C2-BBAA-BF5FF9D818BA}"/>
          </ac:cxnSpMkLst>
        </pc:cxnChg>
        <pc:cxnChg chg="mod">
          <ac:chgData name="우진" userId="9582adb9-1cfb-4bfc-ba4a-ef961b8e73d6" providerId="ADAL" clId="{A395FDAB-DE53-4A10-834E-FBAD1F09ACF8}" dt="2022-07-27T05:05:04.864" v="1126"/>
          <ac:cxnSpMkLst>
            <pc:docMk/>
            <pc:sldMk cId="755610348" sldId="405"/>
            <ac:cxnSpMk id="23" creationId="{91DCE8D0-49E5-3F71-7E56-F121EB717BE8}"/>
          </ac:cxnSpMkLst>
        </pc:cxnChg>
        <pc:cxnChg chg="mod">
          <ac:chgData name="우진" userId="9582adb9-1cfb-4bfc-ba4a-ef961b8e73d6" providerId="ADAL" clId="{A395FDAB-DE53-4A10-834E-FBAD1F09ACF8}" dt="2022-07-27T05:05:04.864" v="1126"/>
          <ac:cxnSpMkLst>
            <pc:docMk/>
            <pc:sldMk cId="755610348" sldId="405"/>
            <ac:cxnSpMk id="24" creationId="{9D042B33-673E-55DF-DA5B-458DFEBA21A8}"/>
          </ac:cxnSpMkLst>
        </pc:cxnChg>
      </pc:sldChg>
      <pc:sldChg chg="new del">
        <pc:chgData name="우진" userId="9582adb9-1cfb-4bfc-ba4a-ef961b8e73d6" providerId="ADAL" clId="{A395FDAB-DE53-4A10-834E-FBAD1F09ACF8}" dt="2022-07-27T05:34:39.379" v="2736" actId="47"/>
        <pc:sldMkLst>
          <pc:docMk/>
          <pc:sldMk cId="915504505" sldId="405"/>
        </pc:sldMkLst>
      </pc:sldChg>
      <pc:sldChg chg="modSp add mod">
        <pc:chgData name="우진" userId="9582adb9-1cfb-4bfc-ba4a-ef961b8e73d6" providerId="ADAL" clId="{A395FDAB-DE53-4A10-834E-FBAD1F09ACF8}" dt="2022-07-27T05:47:30.620" v="3818" actId="20577"/>
        <pc:sldMkLst>
          <pc:docMk/>
          <pc:sldMk cId="3975162884" sldId="405"/>
        </pc:sldMkLst>
        <pc:spChg chg="mod">
          <ac:chgData name="우진" userId="9582adb9-1cfb-4bfc-ba4a-ef961b8e73d6" providerId="ADAL" clId="{A395FDAB-DE53-4A10-834E-FBAD1F09ACF8}" dt="2022-07-27T05:47:30.620" v="3818" actId="20577"/>
          <ac:spMkLst>
            <pc:docMk/>
            <pc:sldMk cId="3975162884" sldId="405"/>
            <ac:spMk id="5" creationId="{B92B370C-6BBB-06C0-8AE1-64BC5A9A51B6}"/>
          </ac:spMkLst>
        </pc:spChg>
      </pc:sldChg>
      <pc:sldChg chg="addSp modSp add mod">
        <pc:chgData name="우진" userId="9582adb9-1cfb-4bfc-ba4a-ef961b8e73d6" providerId="ADAL" clId="{A395FDAB-DE53-4A10-834E-FBAD1F09ACF8}" dt="2022-07-27T07:34:18.070" v="5308" actId="20577"/>
        <pc:sldMkLst>
          <pc:docMk/>
          <pc:sldMk cId="1056794683" sldId="406"/>
        </pc:sldMkLst>
        <pc:spChg chg="mod">
          <ac:chgData name="우진" userId="9582adb9-1cfb-4bfc-ba4a-ef961b8e73d6" providerId="ADAL" clId="{A395FDAB-DE53-4A10-834E-FBAD1F09ACF8}" dt="2022-07-27T06:03:14.473" v="3853" actId="6549"/>
          <ac:spMkLst>
            <pc:docMk/>
            <pc:sldMk cId="1056794683" sldId="406"/>
            <ac:spMk id="2" creationId="{00000000-0000-0000-0000-000000000000}"/>
          </ac:spMkLst>
        </pc:spChg>
        <pc:spChg chg="mod">
          <ac:chgData name="우진" userId="9582adb9-1cfb-4bfc-ba4a-ef961b8e73d6" providerId="ADAL" clId="{A395FDAB-DE53-4A10-834E-FBAD1F09ACF8}" dt="2022-07-27T07:34:10.518" v="5302" actId="20577"/>
          <ac:spMkLst>
            <pc:docMk/>
            <pc:sldMk cId="1056794683" sldId="406"/>
            <ac:spMk id="5" creationId="{B92B370C-6BBB-06C0-8AE1-64BC5A9A51B6}"/>
          </ac:spMkLst>
        </pc:spChg>
        <pc:spChg chg="add mod">
          <ac:chgData name="우진" userId="9582adb9-1cfb-4bfc-ba4a-ef961b8e73d6" providerId="ADAL" clId="{A395FDAB-DE53-4A10-834E-FBAD1F09ACF8}" dt="2022-07-27T07:34:18.070" v="5308" actId="20577"/>
          <ac:spMkLst>
            <pc:docMk/>
            <pc:sldMk cId="1056794683" sldId="406"/>
            <ac:spMk id="7" creationId="{75D47299-9D78-4734-4789-426029FF2722}"/>
          </ac:spMkLst>
        </pc:spChg>
        <pc:picChg chg="add mod">
          <ac:chgData name="우진" userId="9582adb9-1cfb-4bfc-ba4a-ef961b8e73d6" providerId="ADAL" clId="{A395FDAB-DE53-4A10-834E-FBAD1F09ACF8}" dt="2022-07-27T06:07:50.049" v="3996" actId="208"/>
          <ac:picMkLst>
            <pc:docMk/>
            <pc:sldMk cId="1056794683" sldId="406"/>
            <ac:picMk id="4" creationId="{0E66E4FF-B3B7-ACFB-B460-30CA5C33B416}"/>
          </ac:picMkLst>
        </pc:picChg>
      </pc:sldChg>
      <pc:sldChg chg="addSp delSp modSp add mod">
        <pc:chgData name="우진" userId="9582adb9-1cfb-4bfc-ba4a-ef961b8e73d6" providerId="ADAL" clId="{A395FDAB-DE53-4A10-834E-FBAD1F09ACF8}" dt="2022-07-27T07:10:12.565" v="5168" actId="1076"/>
        <pc:sldMkLst>
          <pc:docMk/>
          <pc:sldMk cId="279995057" sldId="407"/>
        </pc:sldMkLst>
        <pc:spChg chg="mod">
          <ac:chgData name="우진" userId="9582adb9-1cfb-4bfc-ba4a-ef961b8e73d6" providerId="ADAL" clId="{A395FDAB-DE53-4A10-834E-FBAD1F09ACF8}" dt="2022-07-27T07:09:23.123" v="5150"/>
          <ac:spMkLst>
            <pc:docMk/>
            <pc:sldMk cId="279995057" sldId="407"/>
            <ac:spMk id="5" creationId="{B92B370C-6BBB-06C0-8AE1-64BC5A9A51B6}"/>
          </ac:spMkLst>
        </pc:spChg>
        <pc:spChg chg="del">
          <ac:chgData name="우진" userId="9582adb9-1cfb-4bfc-ba4a-ef961b8e73d6" providerId="ADAL" clId="{A395FDAB-DE53-4A10-834E-FBAD1F09ACF8}" dt="2022-07-27T06:58:47.340" v="4522" actId="478"/>
          <ac:spMkLst>
            <pc:docMk/>
            <pc:sldMk cId="279995057" sldId="407"/>
            <ac:spMk id="7" creationId="{75D47299-9D78-4734-4789-426029FF2722}"/>
          </ac:spMkLst>
        </pc:spChg>
        <pc:spChg chg="add del mod">
          <ac:chgData name="우진" userId="9582adb9-1cfb-4bfc-ba4a-ef961b8e73d6" providerId="ADAL" clId="{A395FDAB-DE53-4A10-834E-FBAD1F09ACF8}" dt="2022-07-27T07:09:59.129" v="5162" actId="478"/>
          <ac:spMkLst>
            <pc:docMk/>
            <pc:sldMk cId="279995057" sldId="407"/>
            <ac:spMk id="12" creationId="{7F9E11BA-4757-D70F-BC6A-BCE159510432}"/>
          </ac:spMkLst>
        </pc:spChg>
        <pc:spChg chg="add del mod">
          <ac:chgData name="우진" userId="9582adb9-1cfb-4bfc-ba4a-ef961b8e73d6" providerId="ADAL" clId="{A395FDAB-DE53-4A10-834E-FBAD1F09ACF8}" dt="2022-07-27T07:09:56.890" v="5160" actId="478"/>
          <ac:spMkLst>
            <pc:docMk/>
            <pc:sldMk cId="279995057" sldId="407"/>
            <ac:spMk id="16" creationId="{D0796EFF-F894-3E75-6D77-B4828CCBB390}"/>
          </ac:spMkLst>
        </pc:spChg>
        <pc:picChg chg="del">
          <ac:chgData name="우진" userId="9582adb9-1cfb-4bfc-ba4a-ef961b8e73d6" providerId="ADAL" clId="{A395FDAB-DE53-4A10-834E-FBAD1F09ACF8}" dt="2022-07-27T06:58:47.882" v="4523" actId="478"/>
          <ac:picMkLst>
            <pc:docMk/>
            <pc:sldMk cId="279995057" sldId="407"/>
            <ac:picMk id="4" creationId="{0E66E4FF-B3B7-ACFB-B460-30CA5C33B416}"/>
          </ac:picMkLst>
        </pc:picChg>
        <pc:picChg chg="add del">
          <ac:chgData name="우진" userId="9582adb9-1cfb-4bfc-ba4a-ef961b8e73d6" providerId="ADAL" clId="{A395FDAB-DE53-4A10-834E-FBAD1F09ACF8}" dt="2022-07-27T07:01:10.802" v="4657" actId="22"/>
          <ac:picMkLst>
            <pc:docMk/>
            <pc:sldMk cId="279995057" sldId="407"/>
            <ac:picMk id="6" creationId="{7F9A03CF-5BB0-53A9-FF0C-866E61A6A42D}"/>
          </ac:picMkLst>
        </pc:picChg>
        <pc:picChg chg="add mod">
          <ac:chgData name="우진" userId="9582adb9-1cfb-4bfc-ba4a-ef961b8e73d6" providerId="ADAL" clId="{A395FDAB-DE53-4A10-834E-FBAD1F09ACF8}" dt="2022-07-27T07:10:12.565" v="5168" actId="1076"/>
          <ac:picMkLst>
            <pc:docMk/>
            <pc:sldMk cId="279995057" sldId="407"/>
            <ac:picMk id="9" creationId="{3E479477-2934-2E60-1A07-3580D9FBFBB9}"/>
          </ac:picMkLst>
        </pc:picChg>
        <pc:picChg chg="add del mod">
          <ac:chgData name="우진" userId="9582adb9-1cfb-4bfc-ba4a-ef961b8e73d6" providerId="ADAL" clId="{A395FDAB-DE53-4A10-834E-FBAD1F09ACF8}" dt="2022-07-27T07:09:55.688" v="5159" actId="478"/>
          <ac:picMkLst>
            <pc:docMk/>
            <pc:sldMk cId="279995057" sldId="407"/>
            <ac:picMk id="13" creationId="{2CA6010C-5C6F-07F9-A1BF-EFE962A5C3B5}"/>
          </ac:picMkLst>
        </pc:picChg>
        <pc:picChg chg="add del">
          <ac:chgData name="우진" userId="9582adb9-1cfb-4bfc-ba4a-ef961b8e73d6" providerId="ADAL" clId="{A395FDAB-DE53-4A10-834E-FBAD1F09ACF8}" dt="2022-07-27T07:09:46.802" v="5156" actId="22"/>
          <ac:picMkLst>
            <pc:docMk/>
            <pc:sldMk cId="279995057" sldId="407"/>
            <ac:picMk id="17" creationId="{9056C79B-34A4-D022-260E-477AA70538AF}"/>
          </ac:picMkLst>
        </pc:picChg>
        <pc:picChg chg="add del mod">
          <ac:chgData name="우진" userId="9582adb9-1cfb-4bfc-ba4a-ef961b8e73d6" providerId="ADAL" clId="{A395FDAB-DE53-4A10-834E-FBAD1F09ACF8}" dt="2022-07-27T07:09:57.632" v="5161" actId="478"/>
          <ac:picMkLst>
            <pc:docMk/>
            <pc:sldMk cId="279995057" sldId="407"/>
            <ac:picMk id="1026" creationId="{E1C98466-2CE6-B9D6-6CCD-F9A464A9FB4B}"/>
          </ac:picMkLst>
        </pc:picChg>
      </pc:sldChg>
      <pc:sldChg chg="addSp delSp modSp add mod">
        <pc:chgData name="우진" userId="9582adb9-1cfb-4bfc-ba4a-ef961b8e73d6" providerId="ADAL" clId="{A395FDAB-DE53-4A10-834E-FBAD1F09ACF8}" dt="2022-07-27T07:18:37.175" v="5207" actId="1076"/>
        <pc:sldMkLst>
          <pc:docMk/>
          <pc:sldMk cId="3709820465" sldId="408"/>
        </pc:sldMkLst>
        <pc:spChg chg="add del mod">
          <ac:chgData name="우진" userId="9582adb9-1cfb-4bfc-ba4a-ef961b8e73d6" providerId="ADAL" clId="{A395FDAB-DE53-4A10-834E-FBAD1F09ACF8}" dt="2022-07-27T07:10:21.649" v="5171" actId="478"/>
          <ac:spMkLst>
            <pc:docMk/>
            <pc:sldMk cId="3709820465" sldId="408"/>
            <ac:spMk id="4" creationId="{F021C5DA-0089-1FFC-E852-F901E825402E}"/>
          </ac:spMkLst>
        </pc:spChg>
        <pc:spChg chg="del mod">
          <ac:chgData name="우진" userId="9582adb9-1cfb-4bfc-ba4a-ef961b8e73d6" providerId="ADAL" clId="{A395FDAB-DE53-4A10-834E-FBAD1F09ACF8}" dt="2022-07-27T07:10:20.259" v="5170" actId="478"/>
          <ac:spMkLst>
            <pc:docMk/>
            <pc:sldMk cId="3709820465" sldId="408"/>
            <ac:spMk id="5" creationId="{B92B370C-6BBB-06C0-8AE1-64BC5A9A51B6}"/>
          </ac:spMkLst>
        </pc:spChg>
        <pc:spChg chg="add mod">
          <ac:chgData name="우진" userId="9582adb9-1cfb-4bfc-ba4a-ef961b8e73d6" providerId="ADAL" clId="{A395FDAB-DE53-4A10-834E-FBAD1F09ACF8}" dt="2022-07-27T07:18:37.175" v="5207" actId="1076"/>
          <ac:spMkLst>
            <pc:docMk/>
            <pc:sldMk cId="3709820465" sldId="408"/>
            <ac:spMk id="8" creationId="{B60F9D60-CAA9-4EFA-8559-9297CDB0B653}"/>
          </ac:spMkLst>
        </pc:spChg>
        <pc:spChg chg="mod">
          <ac:chgData name="우진" userId="9582adb9-1cfb-4bfc-ba4a-ef961b8e73d6" providerId="ADAL" clId="{A395FDAB-DE53-4A10-834E-FBAD1F09ACF8}" dt="2022-07-27T07:10:51.209" v="5184" actId="1076"/>
          <ac:spMkLst>
            <pc:docMk/>
            <pc:sldMk cId="3709820465" sldId="408"/>
            <ac:spMk id="12" creationId="{7F9E11BA-4757-D70F-BC6A-BCE159510432}"/>
          </ac:spMkLst>
        </pc:spChg>
        <pc:spChg chg="mod">
          <ac:chgData name="우진" userId="9582adb9-1cfb-4bfc-ba4a-ef961b8e73d6" providerId="ADAL" clId="{A395FDAB-DE53-4A10-834E-FBAD1F09ACF8}" dt="2022-07-27T07:10:47.249" v="5182" actId="164"/>
          <ac:spMkLst>
            <pc:docMk/>
            <pc:sldMk cId="3709820465" sldId="408"/>
            <ac:spMk id="16" creationId="{D0796EFF-F894-3E75-6D77-B4828CCBB390}"/>
          </ac:spMkLst>
        </pc:spChg>
        <pc:grpChg chg="add mod">
          <ac:chgData name="우진" userId="9582adb9-1cfb-4bfc-ba4a-ef961b8e73d6" providerId="ADAL" clId="{A395FDAB-DE53-4A10-834E-FBAD1F09ACF8}" dt="2022-07-27T07:10:53.223" v="5185" actId="1076"/>
          <ac:grpSpMkLst>
            <pc:docMk/>
            <pc:sldMk cId="3709820465" sldId="408"/>
            <ac:grpSpMk id="6" creationId="{3C01CEF2-6066-9019-0518-426A0036CCAA}"/>
          </ac:grpSpMkLst>
        </pc:grpChg>
        <pc:grpChg chg="add mod">
          <ac:chgData name="우진" userId="9582adb9-1cfb-4bfc-ba4a-ef961b8e73d6" providerId="ADAL" clId="{A395FDAB-DE53-4A10-834E-FBAD1F09ACF8}" dt="2022-07-27T07:10:51.209" v="5184" actId="1076"/>
          <ac:grpSpMkLst>
            <pc:docMk/>
            <pc:sldMk cId="3709820465" sldId="408"/>
            <ac:grpSpMk id="7" creationId="{AF1CEDA7-5081-C30F-2426-D5C32DCB81B0}"/>
          </ac:grpSpMkLst>
        </pc:grpChg>
        <pc:grpChg chg="add mod">
          <ac:chgData name="우진" userId="9582adb9-1cfb-4bfc-ba4a-ef961b8e73d6" providerId="ADAL" clId="{A395FDAB-DE53-4A10-834E-FBAD1F09ACF8}" dt="2022-07-27T07:18:34.777" v="5206" actId="164"/>
          <ac:grpSpMkLst>
            <pc:docMk/>
            <pc:sldMk cId="3709820465" sldId="408"/>
            <ac:grpSpMk id="10" creationId="{38E88573-CC49-9D32-5F35-3FDE8E1D0E40}"/>
          </ac:grpSpMkLst>
        </pc:grpChg>
        <pc:picChg chg="del">
          <ac:chgData name="우진" userId="9582adb9-1cfb-4bfc-ba4a-ef961b8e73d6" providerId="ADAL" clId="{A395FDAB-DE53-4A10-834E-FBAD1F09ACF8}" dt="2022-07-27T07:09:53.553" v="5158" actId="478"/>
          <ac:picMkLst>
            <pc:docMk/>
            <pc:sldMk cId="3709820465" sldId="408"/>
            <ac:picMk id="9" creationId="{3E479477-2934-2E60-1A07-3580D9FBFBB9}"/>
          </ac:picMkLst>
        </pc:picChg>
        <pc:picChg chg="mod">
          <ac:chgData name="우진" userId="9582adb9-1cfb-4bfc-ba4a-ef961b8e73d6" providerId="ADAL" clId="{A395FDAB-DE53-4A10-834E-FBAD1F09ACF8}" dt="2022-07-27T07:10:47.249" v="5182" actId="164"/>
          <ac:picMkLst>
            <pc:docMk/>
            <pc:sldMk cId="3709820465" sldId="408"/>
            <ac:picMk id="13" creationId="{2CA6010C-5C6F-07F9-A1BF-EFE962A5C3B5}"/>
          </ac:picMkLst>
        </pc:picChg>
        <pc:picChg chg="mod">
          <ac:chgData name="우진" userId="9582adb9-1cfb-4bfc-ba4a-ef961b8e73d6" providerId="ADAL" clId="{A395FDAB-DE53-4A10-834E-FBAD1F09ACF8}" dt="2022-07-27T07:10:51.209" v="5184" actId="1076"/>
          <ac:picMkLst>
            <pc:docMk/>
            <pc:sldMk cId="3709820465" sldId="408"/>
            <ac:picMk id="1026" creationId="{E1C98466-2CE6-B9D6-6CCD-F9A464A9FB4B}"/>
          </ac:picMkLst>
        </pc:picChg>
        <pc:picChg chg="add mod">
          <ac:chgData name="우진" userId="9582adb9-1cfb-4bfc-ba4a-ef961b8e73d6" providerId="ADAL" clId="{A395FDAB-DE53-4A10-834E-FBAD1F09ACF8}" dt="2022-07-27T07:18:34.777" v="5206" actId="164"/>
          <ac:picMkLst>
            <pc:docMk/>
            <pc:sldMk cId="3709820465" sldId="408"/>
            <ac:picMk id="2050" creationId="{24477F18-CA0A-389D-AA6D-75867C110E3F}"/>
          </ac:picMkLst>
        </pc:picChg>
      </pc:sldChg>
      <pc:sldChg chg="addSp delSp modSp add mod">
        <pc:chgData name="우진" userId="9582adb9-1cfb-4bfc-ba4a-ef961b8e73d6" providerId="ADAL" clId="{A395FDAB-DE53-4A10-834E-FBAD1F09ACF8}" dt="2022-07-27T07:51:48.867" v="5860" actId="20577"/>
        <pc:sldMkLst>
          <pc:docMk/>
          <pc:sldMk cId="2202325549" sldId="409"/>
        </pc:sldMkLst>
        <pc:spChg chg="mod">
          <ac:chgData name="우진" userId="9582adb9-1cfb-4bfc-ba4a-ef961b8e73d6" providerId="ADAL" clId="{A395FDAB-DE53-4A10-834E-FBAD1F09ACF8}" dt="2022-07-27T07:32:56.022" v="5255" actId="20577"/>
          <ac:spMkLst>
            <pc:docMk/>
            <pc:sldMk cId="2202325549" sldId="409"/>
            <ac:spMk id="2" creationId="{00000000-0000-0000-0000-000000000000}"/>
          </ac:spMkLst>
        </pc:spChg>
        <pc:spChg chg="add mod">
          <ac:chgData name="우진" userId="9582adb9-1cfb-4bfc-ba4a-ef961b8e73d6" providerId="ADAL" clId="{A395FDAB-DE53-4A10-834E-FBAD1F09ACF8}" dt="2022-07-27T07:50:26.219" v="5785" actId="1076"/>
          <ac:spMkLst>
            <pc:docMk/>
            <pc:sldMk cId="2202325549" sldId="409"/>
            <ac:spMk id="4" creationId="{67806CA7-9423-4AFC-D43F-D72929985910}"/>
          </ac:spMkLst>
        </pc:spChg>
        <pc:spChg chg="mod">
          <ac:chgData name="우진" userId="9582adb9-1cfb-4bfc-ba4a-ef961b8e73d6" providerId="ADAL" clId="{A395FDAB-DE53-4A10-834E-FBAD1F09ACF8}" dt="2022-07-27T07:49:53.653" v="5782" actId="20577"/>
          <ac:spMkLst>
            <pc:docMk/>
            <pc:sldMk cId="2202325549" sldId="409"/>
            <ac:spMk id="5" creationId="{B92B370C-6BBB-06C0-8AE1-64BC5A9A51B6}"/>
          </ac:spMkLst>
        </pc:spChg>
        <pc:spChg chg="add mod">
          <ac:chgData name="우진" userId="9582adb9-1cfb-4bfc-ba4a-ef961b8e73d6" providerId="ADAL" clId="{A395FDAB-DE53-4A10-834E-FBAD1F09ACF8}" dt="2022-07-27T07:35:51.975" v="5336" actId="1076"/>
          <ac:spMkLst>
            <pc:docMk/>
            <pc:sldMk cId="2202325549" sldId="409"/>
            <ac:spMk id="6" creationId="{47D488A6-25FE-D55B-6735-37011DA47D1E}"/>
          </ac:spMkLst>
        </pc:spChg>
        <pc:spChg chg="add mod">
          <ac:chgData name="우진" userId="9582adb9-1cfb-4bfc-ba4a-ef961b8e73d6" providerId="ADAL" clId="{A395FDAB-DE53-4A10-834E-FBAD1F09ACF8}" dt="2022-07-27T07:51:48.867" v="5860" actId="20577"/>
          <ac:spMkLst>
            <pc:docMk/>
            <pc:sldMk cId="2202325549" sldId="409"/>
            <ac:spMk id="10" creationId="{F062121C-099C-0274-4EED-27A39CF70671}"/>
          </ac:spMkLst>
        </pc:spChg>
        <pc:picChg chg="add mod">
          <ac:chgData name="우진" userId="9582adb9-1cfb-4bfc-ba4a-ef961b8e73d6" providerId="ADAL" clId="{A395FDAB-DE53-4A10-834E-FBAD1F09ACF8}" dt="2022-07-27T07:50:21.990" v="5783" actId="1076"/>
          <ac:picMkLst>
            <pc:docMk/>
            <pc:sldMk cId="2202325549" sldId="409"/>
            <ac:picMk id="7" creationId="{76F27659-C2BD-B852-FF95-6BB13D1FDC6E}"/>
          </ac:picMkLst>
        </pc:picChg>
        <pc:picChg chg="add mod">
          <ac:chgData name="우진" userId="9582adb9-1cfb-4bfc-ba4a-ef961b8e73d6" providerId="ADAL" clId="{A395FDAB-DE53-4A10-834E-FBAD1F09ACF8}" dt="2022-07-27T07:50:23.376" v="5784" actId="1076"/>
          <ac:picMkLst>
            <pc:docMk/>
            <pc:sldMk cId="2202325549" sldId="409"/>
            <ac:picMk id="8" creationId="{40AD4880-A36D-88E8-3430-5392E73EC5AA}"/>
          </ac:picMkLst>
        </pc:picChg>
        <pc:picChg chg="del">
          <ac:chgData name="우진" userId="9582adb9-1cfb-4bfc-ba4a-ef961b8e73d6" providerId="ADAL" clId="{A395FDAB-DE53-4A10-834E-FBAD1F09ACF8}" dt="2022-07-27T07:33:29.830" v="5256" actId="478"/>
          <ac:picMkLst>
            <pc:docMk/>
            <pc:sldMk cId="2202325549" sldId="409"/>
            <ac:picMk id="9" creationId="{3E479477-2934-2E60-1A07-3580D9FBFBB9}"/>
          </ac:picMkLst>
        </pc:picChg>
      </pc:sldChg>
      <pc:sldChg chg="addSp delSp modSp add mod">
        <pc:chgData name="우진" userId="9582adb9-1cfb-4bfc-ba4a-ef961b8e73d6" providerId="ADAL" clId="{A395FDAB-DE53-4A10-834E-FBAD1F09ACF8}" dt="2022-07-27T08:47:08.447" v="7522" actId="20577"/>
        <pc:sldMkLst>
          <pc:docMk/>
          <pc:sldMk cId="1654204805" sldId="410"/>
        </pc:sldMkLst>
        <pc:spChg chg="add mod">
          <ac:chgData name="우진" userId="9582adb9-1cfb-4bfc-ba4a-ef961b8e73d6" providerId="ADAL" clId="{A395FDAB-DE53-4A10-834E-FBAD1F09ACF8}" dt="2022-07-27T08:30:43.495" v="6185" actId="1076"/>
          <ac:spMkLst>
            <pc:docMk/>
            <pc:sldMk cId="1654204805" sldId="410"/>
            <ac:spMk id="3" creationId="{1297C132-5B4C-FAAA-1B19-5214ABDA976D}"/>
          </ac:spMkLst>
        </pc:spChg>
        <pc:spChg chg="add mod">
          <ac:chgData name="우진" userId="9582adb9-1cfb-4bfc-ba4a-ef961b8e73d6" providerId="ADAL" clId="{A395FDAB-DE53-4A10-834E-FBAD1F09ACF8}" dt="2022-07-27T08:31:02.187" v="6192" actId="1076"/>
          <ac:spMkLst>
            <pc:docMk/>
            <pc:sldMk cId="1654204805" sldId="410"/>
            <ac:spMk id="4" creationId="{55B43B2F-2553-78A9-7AE3-93BFD11236C5}"/>
          </ac:spMkLst>
        </pc:spChg>
        <pc:spChg chg="mod">
          <ac:chgData name="우진" userId="9582adb9-1cfb-4bfc-ba4a-ef961b8e73d6" providerId="ADAL" clId="{A395FDAB-DE53-4A10-834E-FBAD1F09ACF8}" dt="2022-07-27T08:47:08.447" v="7522" actId="20577"/>
          <ac:spMkLst>
            <pc:docMk/>
            <pc:sldMk cId="1654204805" sldId="410"/>
            <ac:spMk id="5" creationId="{B92B370C-6BBB-06C0-8AE1-64BC5A9A51B6}"/>
          </ac:spMkLst>
        </pc:spChg>
        <pc:spChg chg="add del mod">
          <ac:chgData name="우진" userId="9582adb9-1cfb-4bfc-ba4a-ef961b8e73d6" providerId="ADAL" clId="{A395FDAB-DE53-4A10-834E-FBAD1F09ACF8}" dt="2022-07-27T08:45:48.646" v="7275" actId="478"/>
          <ac:spMkLst>
            <pc:docMk/>
            <pc:sldMk cId="1654204805" sldId="410"/>
            <ac:spMk id="7" creationId="{6A7370AB-34D7-B29B-23C9-635BD0D735A8}"/>
          </ac:spMkLst>
        </pc:spChg>
        <pc:spChg chg="add del mod">
          <ac:chgData name="우진" userId="9582adb9-1cfb-4bfc-ba4a-ef961b8e73d6" providerId="ADAL" clId="{A395FDAB-DE53-4A10-834E-FBAD1F09ACF8}" dt="2022-07-27T08:46:27.638" v="7391" actId="478"/>
          <ac:spMkLst>
            <pc:docMk/>
            <pc:sldMk cId="1654204805" sldId="410"/>
            <ac:spMk id="8" creationId="{1EFAE49D-FDE1-6B31-A672-455BBE659B36}"/>
          </ac:spMkLst>
        </pc:spChg>
        <pc:picChg chg="add mod">
          <ac:chgData name="우진" userId="9582adb9-1cfb-4bfc-ba4a-ef961b8e73d6" providerId="ADAL" clId="{A395FDAB-DE53-4A10-834E-FBAD1F09ACF8}" dt="2022-07-27T08:46:30.047" v="7392" actId="1076"/>
          <ac:picMkLst>
            <pc:docMk/>
            <pc:sldMk cId="1654204805" sldId="410"/>
            <ac:picMk id="6" creationId="{C641FDDB-E9CE-919C-3CFE-E6BD572F7B92}"/>
          </ac:picMkLst>
        </pc:picChg>
      </pc:sldChg>
      <pc:sldChg chg="addSp delSp modSp add mod">
        <pc:chgData name="우진" userId="9582adb9-1cfb-4bfc-ba4a-ef961b8e73d6" providerId="ADAL" clId="{A395FDAB-DE53-4A10-834E-FBAD1F09ACF8}" dt="2022-07-27T08:40:54.849" v="6811" actId="1076"/>
        <pc:sldMkLst>
          <pc:docMk/>
          <pc:sldMk cId="3296598989" sldId="411"/>
        </pc:sldMkLst>
        <pc:spChg chg="del">
          <ac:chgData name="우진" userId="9582adb9-1cfb-4bfc-ba4a-ef961b8e73d6" providerId="ADAL" clId="{A395FDAB-DE53-4A10-834E-FBAD1F09ACF8}" dt="2022-07-27T08:31:29.463" v="6196" actId="478"/>
          <ac:spMkLst>
            <pc:docMk/>
            <pc:sldMk cId="3296598989" sldId="411"/>
            <ac:spMk id="3" creationId="{1297C132-5B4C-FAAA-1B19-5214ABDA976D}"/>
          </ac:spMkLst>
        </pc:spChg>
        <pc:spChg chg="del">
          <ac:chgData name="우진" userId="9582adb9-1cfb-4bfc-ba4a-ef961b8e73d6" providerId="ADAL" clId="{A395FDAB-DE53-4A10-834E-FBAD1F09ACF8}" dt="2022-07-27T08:31:28.544" v="6195" actId="478"/>
          <ac:spMkLst>
            <pc:docMk/>
            <pc:sldMk cId="3296598989" sldId="411"/>
            <ac:spMk id="4" creationId="{55B43B2F-2553-78A9-7AE3-93BFD11236C5}"/>
          </ac:spMkLst>
        </pc:spChg>
        <pc:spChg chg="mod">
          <ac:chgData name="우진" userId="9582adb9-1cfb-4bfc-ba4a-ef961b8e73d6" providerId="ADAL" clId="{A395FDAB-DE53-4A10-834E-FBAD1F09ACF8}" dt="2022-07-27T08:40:51.816" v="6809" actId="20577"/>
          <ac:spMkLst>
            <pc:docMk/>
            <pc:sldMk cId="3296598989" sldId="411"/>
            <ac:spMk id="5" creationId="{B92B370C-6BBB-06C0-8AE1-64BC5A9A51B6}"/>
          </ac:spMkLst>
        </pc:spChg>
        <pc:picChg chg="del">
          <ac:chgData name="우진" userId="9582adb9-1cfb-4bfc-ba4a-ef961b8e73d6" providerId="ADAL" clId="{A395FDAB-DE53-4A10-834E-FBAD1F09ACF8}" dt="2022-07-27T08:34:00.774" v="6276" actId="478"/>
          <ac:picMkLst>
            <pc:docMk/>
            <pc:sldMk cId="3296598989" sldId="411"/>
            <ac:picMk id="6" creationId="{C641FDDB-E9CE-919C-3CFE-E6BD572F7B92}"/>
          </ac:picMkLst>
        </pc:picChg>
        <pc:picChg chg="add mod">
          <ac:chgData name="우진" userId="9582adb9-1cfb-4bfc-ba4a-ef961b8e73d6" providerId="ADAL" clId="{A395FDAB-DE53-4A10-834E-FBAD1F09ACF8}" dt="2022-07-27T08:40:54.849" v="6811" actId="1076"/>
          <ac:picMkLst>
            <pc:docMk/>
            <pc:sldMk cId="3296598989" sldId="411"/>
            <ac:picMk id="8" creationId="{FBE53FDE-580F-21F1-2D9E-E8C95DFB171C}"/>
          </ac:picMkLst>
        </pc:picChg>
      </pc:sldChg>
      <pc:sldChg chg="modSp add mod">
        <pc:chgData name="우진" userId="9582adb9-1cfb-4bfc-ba4a-ef961b8e73d6" providerId="ADAL" clId="{A395FDAB-DE53-4A10-834E-FBAD1F09ACF8}" dt="2022-07-27T08:44:35.696" v="7272" actId="20577"/>
        <pc:sldMkLst>
          <pc:docMk/>
          <pc:sldMk cId="1647282167" sldId="412"/>
        </pc:sldMkLst>
        <pc:spChg chg="mod">
          <ac:chgData name="우진" userId="9582adb9-1cfb-4bfc-ba4a-ef961b8e73d6" providerId="ADAL" clId="{A395FDAB-DE53-4A10-834E-FBAD1F09ACF8}" dt="2022-07-27T08:44:35.696" v="7272" actId="20577"/>
          <ac:spMkLst>
            <pc:docMk/>
            <pc:sldMk cId="1647282167" sldId="412"/>
            <ac:spMk id="5" creationId="{B92B370C-6BBB-06C0-8AE1-64BC5A9A51B6}"/>
          </ac:spMkLst>
        </pc:spChg>
      </pc:sldChg>
      <pc:sldChg chg="addSp delSp modSp add mod">
        <pc:chgData name="우진" userId="9582adb9-1cfb-4bfc-ba4a-ef961b8e73d6" providerId="ADAL" clId="{A395FDAB-DE53-4A10-834E-FBAD1F09ACF8}" dt="2022-07-27T09:02:33.920" v="7901" actId="20577"/>
        <pc:sldMkLst>
          <pc:docMk/>
          <pc:sldMk cId="2903161777" sldId="413"/>
        </pc:sldMkLst>
        <pc:spChg chg="del">
          <ac:chgData name="우진" userId="9582adb9-1cfb-4bfc-ba4a-ef961b8e73d6" providerId="ADAL" clId="{A395FDAB-DE53-4A10-834E-FBAD1F09ACF8}" dt="2022-07-27T08:49:10.453" v="7647" actId="478"/>
          <ac:spMkLst>
            <pc:docMk/>
            <pc:sldMk cId="2903161777" sldId="413"/>
            <ac:spMk id="3" creationId="{1297C132-5B4C-FAAA-1B19-5214ABDA976D}"/>
          </ac:spMkLst>
        </pc:spChg>
        <pc:spChg chg="del">
          <ac:chgData name="우진" userId="9582adb9-1cfb-4bfc-ba4a-ef961b8e73d6" providerId="ADAL" clId="{A395FDAB-DE53-4A10-834E-FBAD1F09ACF8}" dt="2022-07-27T08:49:11.446" v="7648" actId="478"/>
          <ac:spMkLst>
            <pc:docMk/>
            <pc:sldMk cId="2903161777" sldId="413"/>
            <ac:spMk id="4" creationId="{55B43B2F-2553-78A9-7AE3-93BFD11236C5}"/>
          </ac:spMkLst>
        </pc:spChg>
        <pc:spChg chg="mod">
          <ac:chgData name="우진" userId="9582adb9-1cfb-4bfc-ba4a-ef961b8e73d6" providerId="ADAL" clId="{A395FDAB-DE53-4A10-834E-FBAD1F09ACF8}" dt="2022-07-27T08:56:34.837" v="7896" actId="20577"/>
          <ac:spMkLst>
            <pc:docMk/>
            <pc:sldMk cId="2903161777" sldId="413"/>
            <ac:spMk id="5" creationId="{B92B370C-6BBB-06C0-8AE1-64BC5A9A51B6}"/>
          </ac:spMkLst>
        </pc:spChg>
        <pc:spChg chg="add mod">
          <ac:chgData name="우진" userId="9582adb9-1cfb-4bfc-ba4a-ef961b8e73d6" providerId="ADAL" clId="{A395FDAB-DE53-4A10-834E-FBAD1F09ACF8}" dt="2022-07-27T08:52:40.252" v="7768" actId="1076"/>
          <ac:spMkLst>
            <pc:docMk/>
            <pc:sldMk cId="2903161777" sldId="413"/>
            <ac:spMk id="7" creationId="{8FD963F4-088E-1AC5-2119-236DB1CE75E4}"/>
          </ac:spMkLst>
        </pc:spChg>
        <pc:spChg chg="add mod">
          <ac:chgData name="우진" userId="9582adb9-1cfb-4bfc-ba4a-ef961b8e73d6" providerId="ADAL" clId="{A395FDAB-DE53-4A10-834E-FBAD1F09ACF8}" dt="2022-07-27T09:02:33.920" v="7901" actId="20577"/>
          <ac:spMkLst>
            <pc:docMk/>
            <pc:sldMk cId="2903161777" sldId="413"/>
            <ac:spMk id="8" creationId="{F298B948-610D-321A-04F0-E35651713A70}"/>
          </ac:spMkLst>
        </pc:spChg>
        <pc:picChg chg="del">
          <ac:chgData name="우진" userId="9582adb9-1cfb-4bfc-ba4a-ef961b8e73d6" providerId="ADAL" clId="{A395FDAB-DE53-4A10-834E-FBAD1F09ACF8}" dt="2022-07-27T08:55:56.948" v="7853" actId="478"/>
          <ac:picMkLst>
            <pc:docMk/>
            <pc:sldMk cId="2903161777" sldId="413"/>
            <ac:picMk id="6" creationId="{C641FDDB-E9CE-919C-3CFE-E6BD572F7B92}"/>
          </ac:picMkLst>
        </pc:picChg>
        <pc:picChg chg="add mod">
          <ac:chgData name="우진" userId="9582adb9-1cfb-4bfc-ba4a-ef961b8e73d6" providerId="ADAL" clId="{A395FDAB-DE53-4A10-834E-FBAD1F09ACF8}" dt="2022-07-27T08:56:37.929" v="7897" actId="1076"/>
          <ac:picMkLst>
            <pc:docMk/>
            <pc:sldMk cId="2903161777" sldId="413"/>
            <ac:picMk id="9" creationId="{1C098AB5-990D-BBA6-7FF9-84889D386083}"/>
          </ac:picMkLst>
        </pc:picChg>
      </pc:sldChg>
      <pc:sldChg chg="add">
        <pc:chgData name="우진" userId="9582adb9-1cfb-4bfc-ba4a-ef961b8e73d6" providerId="ADAL" clId="{A395FDAB-DE53-4A10-834E-FBAD1F09ACF8}" dt="2022-07-27T08:47:23.227" v="7523"/>
        <pc:sldMkLst>
          <pc:docMk/>
          <pc:sldMk cId="2433350654" sldId="414"/>
        </pc:sldMkLst>
      </pc:sldChg>
      <pc:sldChg chg="add">
        <pc:chgData name="우진" userId="9582adb9-1cfb-4bfc-ba4a-ef961b8e73d6" providerId="ADAL" clId="{A395FDAB-DE53-4A10-834E-FBAD1F09ACF8}" dt="2022-07-27T08:47:23.227" v="7523"/>
        <pc:sldMkLst>
          <pc:docMk/>
          <pc:sldMk cId="3584938710" sldId="415"/>
        </pc:sldMkLst>
      </pc:sldChg>
    </pc:docChg>
  </pc:docChgLst>
  <pc:docChgLst>
    <pc:chgData name="우진" userId="9582adb9-1cfb-4bfc-ba4a-ef961b8e73d6" providerId="ADAL" clId="{901F5D85-5744-4994-8D22-C950DB11C326}"/>
    <pc:docChg chg="undo custSel delSld modSld modSection">
      <pc:chgData name="우진" userId="9582adb9-1cfb-4bfc-ba4a-ef961b8e73d6" providerId="ADAL" clId="{901F5D85-5744-4994-8D22-C950DB11C326}" dt="2021-01-14T00:45:54.116" v="1224"/>
      <pc:docMkLst>
        <pc:docMk/>
      </pc:docMkLst>
      <pc:sldChg chg="modSp">
        <pc:chgData name="우진" userId="9582adb9-1cfb-4bfc-ba4a-ef961b8e73d6" providerId="ADAL" clId="{901F5D85-5744-4994-8D22-C950DB11C326}" dt="2021-01-12T08:47:50.904" v="10" actId="20577"/>
        <pc:sldMkLst>
          <pc:docMk/>
          <pc:sldMk cId="0" sldId="257"/>
        </pc:sldMkLst>
        <pc:spChg chg="mod">
          <ac:chgData name="우진" userId="9582adb9-1cfb-4bfc-ba4a-ef961b8e73d6" providerId="ADAL" clId="{901F5D85-5744-4994-8D22-C950DB11C326}" dt="2021-01-12T08:47:50.904" v="1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901F5D85-5744-4994-8D22-C950DB11C326}" dt="2021-01-12T08:47:42.567" v="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8:48:12.356" v="19" actId="6549"/>
        <pc:sldMkLst>
          <pc:docMk/>
          <pc:sldMk cId="496522495" sldId="280"/>
        </pc:sldMkLst>
        <pc:spChg chg="mod">
          <ac:chgData name="우진" userId="9582adb9-1cfb-4bfc-ba4a-ef961b8e73d6" providerId="ADAL" clId="{901F5D85-5744-4994-8D22-C950DB11C326}" dt="2021-01-12T08:48:12.356" v="19" actId="6549"/>
          <ac:spMkLst>
            <pc:docMk/>
            <pc:sldMk cId="496522495" sldId="280"/>
            <ac:spMk id="6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9:11:51.400" v="1209" actId="207"/>
        <pc:sldMkLst>
          <pc:docMk/>
          <pc:sldMk cId="2884915145" sldId="349"/>
        </pc:sldMkLst>
        <pc:spChg chg="mod">
          <ac:chgData name="우진" userId="9582adb9-1cfb-4bfc-ba4a-ef961b8e73d6" providerId="ADAL" clId="{901F5D85-5744-4994-8D22-C950DB11C326}" dt="2021-01-12T09:11:51.400" v="1209" actId="207"/>
          <ac:spMkLst>
            <pc:docMk/>
            <pc:sldMk cId="2884915145" sldId="349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901F5D85-5744-4994-8D22-C950DB11C326}" dt="2021-01-12T08:48:18.163" v="20" actId="2696"/>
        <pc:sldMkLst>
          <pc:docMk/>
          <pc:sldMk cId="1209631534" sldId="363"/>
        </pc:sldMkLst>
      </pc:sldChg>
      <pc:sldChg chg="addSp delSp modSp">
        <pc:chgData name="우진" userId="9582adb9-1cfb-4bfc-ba4a-ef961b8e73d6" providerId="ADAL" clId="{901F5D85-5744-4994-8D22-C950DB11C326}" dt="2021-01-14T00:45:54.116" v="1224"/>
        <pc:sldMkLst>
          <pc:docMk/>
          <pc:sldMk cId="2865469577" sldId="364"/>
        </pc:sldMkLst>
        <pc:spChg chg="add del">
          <ac:chgData name="우진" userId="9582adb9-1cfb-4bfc-ba4a-ef961b8e73d6" providerId="ADAL" clId="{901F5D85-5744-4994-8D22-C950DB11C326}" dt="2021-01-14T00:44:59.707" v="1211"/>
          <ac:spMkLst>
            <pc:docMk/>
            <pc:sldMk cId="2865469577" sldId="364"/>
            <ac:spMk id="4" creationId="{2DA5A5CD-AA97-4F7E-B642-7E6A714D8A30}"/>
          </ac:spMkLst>
        </pc:spChg>
        <pc:spChg chg="add del">
          <ac:chgData name="우진" userId="9582adb9-1cfb-4bfc-ba4a-ef961b8e73d6" providerId="ADAL" clId="{901F5D85-5744-4994-8D22-C950DB11C326}" dt="2021-01-14T00:45:03.886" v="1214"/>
          <ac:spMkLst>
            <pc:docMk/>
            <pc:sldMk cId="2865469577" sldId="364"/>
            <ac:spMk id="6" creationId="{53F99433-CAA3-4DF8-AB32-7F4A4C4393B7}"/>
          </ac:spMkLst>
        </pc:spChg>
        <pc:spChg chg="mod">
          <ac:chgData name="우진" userId="9582adb9-1cfb-4bfc-ba4a-ef961b8e73d6" providerId="ADAL" clId="{901F5D85-5744-4994-8D22-C950DB11C326}" dt="2021-01-14T00:45:54.116" v="1224"/>
          <ac:spMkLst>
            <pc:docMk/>
            <pc:sldMk cId="2865469577" sldId="364"/>
            <ac:spMk id="8" creationId="{05C75034-8643-440A-A62F-1F002C609528}"/>
          </ac:spMkLst>
        </pc:spChg>
        <pc:spChg chg="add del">
          <ac:chgData name="우진" userId="9582adb9-1cfb-4bfc-ba4a-ef961b8e73d6" providerId="ADAL" clId="{901F5D85-5744-4994-8D22-C950DB11C326}" dt="2021-01-14T00:45:10.383" v="1216"/>
          <ac:spMkLst>
            <pc:docMk/>
            <pc:sldMk cId="2865469577" sldId="364"/>
            <ac:spMk id="9" creationId="{9ECA7A25-C3B4-4CCE-AFA8-C6E2D95146DC}"/>
          </ac:spMkLst>
        </pc:spChg>
        <pc:spChg chg="add del">
          <ac:chgData name="우진" userId="9582adb9-1cfb-4bfc-ba4a-ef961b8e73d6" providerId="ADAL" clId="{901F5D85-5744-4994-8D22-C950DB11C326}" dt="2021-01-14T00:45:21.097" v="1218"/>
          <ac:spMkLst>
            <pc:docMk/>
            <pc:sldMk cId="2865469577" sldId="364"/>
            <ac:spMk id="11" creationId="{D5EAE7A8-1E98-4218-B736-18918A6BB26B}"/>
          </ac:spMkLst>
        </pc:spChg>
        <pc:spChg chg="add del">
          <ac:chgData name="우진" userId="9582adb9-1cfb-4bfc-ba4a-ef961b8e73d6" providerId="ADAL" clId="{901F5D85-5744-4994-8D22-C950DB11C326}" dt="2021-01-14T00:45:22.713" v="1220"/>
          <ac:spMkLst>
            <pc:docMk/>
            <pc:sldMk cId="2865469577" sldId="364"/>
            <ac:spMk id="13" creationId="{37DF91D8-4C62-49C8-9754-A1988B6E02FF}"/>
          </ac:spMkLst>
        </pc:spChg>
        <pc:spChg chg="add del mod">
          <ac:chgData name="우진" userId="9582adb9-1cfb-4bfc-ba4a-ef961b8e73d6" providerId="ADAL" clId="{901F5D85-5744-4994-8D22-C950DB11C326}" dt="2021-01-14T00:45:33.203" v="1223"/>
          <ac:spMkLst>
            <pc:docMk/>
            <pc:sldMk cId="2865469577" sldId="364"/>
            <ac:spMk id="15" creationId="{F9601DD0-7870-4A1C-AF33-9DC9FF93414D}"/>
          </ac:spMkLst>
        </pc:spChg>
        <pc:graphicFrameChg chg="add del">
          <ac:chgData name="우진" userId="9582adb9-1cfb-4bfc-ba4a-ef961b8e73d6" providerId="ADAL" clId="{901F5D85-5744-4994-8D22-C950DB11C326}" dt="2021-01-14T00:44:59.707" v="1211"/>
          <ac:graphicFrameMkLst>
            <pc:docMk/>
            <pc:sldMk cId="2865469577" sldId="364"/>
            <ac:graphicFrameMk id="3" creationId="{98AEF5E9-F391-4494-86AB-210BA8564526}"/>
          </ac:graphicFrameMkLst>
        </pc:graphicFrameChg>
        <pc:graphicFrameChg chg="add del">
          <ac:chgData name="우진" userId="9582adb9-1cfb-4bfc-ba4a-ef961b8e73d6" providerId="ADAL" clId="{901F5D85-5744-4994-8D22-C950DB11C326}" dt="2021-01-14T00:45:03.886" v="1214"/>
          <ac:graphicFrameMkLst>
            <pc:docMk/>
            <pc:sldMk cId="2865469577" sldId="364"/>
            <ac:graphicFrameMk id="5" creationId="{2F259FC8-E8C4-47CD-AB73-BBA0C0BBED7C}"/>
          </ac:graphicFrameMkLst>
        </pc:graphicFrameChg>
        <pc:graphicFrameChg chg="add del">
          <ac:chgData name="우진" userId="9582adb9-1cfb-4bfc-ba4a-ef961b8e73d6" providerId="ADAL" clId="{901F5D85-5744-4994-8D22-C950DB11C326}" dt="2021-01-14T00:45:10.383" v="1216"/>
          <ac:graphicFrameMkLst>
            <pc:docMk/>
            <pc:sldMk cId="2865469577" sldId="364"/>
            <ac:graphicFrameMk id="7" creationId="{A1E25DF4-974D-47F2-90D4-CDA605928C7B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1.097" v="1218"/>
          <ac:graphicFrameMkLst>
            <pc:docMk/>
            <pc:sldMk cId="2865469577" sldId="364"/>
            <ac:graphicFrameMk id="10" creationId="{A55CA25A-969E-4D03-B96A-FF2D12D0B278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2.713" v="1220"/>
          <ac:graphicFrameMkLst>
            <pc:docMk/>
            <pc:sldMk cId="2865469577" sldId="364"/>
            <ac:graphicFrameMk id="12" creationId="{7DC23738-40B5-4477-BBCE-7351036DD134}"/>
          </ac:graphicFrameMkLst>
        </pc:graphicFrameChg>
        <pc:graphicFrameChg chg="add del mod">
          <ac:chgData name="우진" userId="9582adb9-1cfb-4bfc-ba4a-ef961b8e73d6" providerId="ADAL" clId="{901F5D85-5744-4994-8D22-C950DB11C326}" dt="2021-01-14T00:45:33.203" v="1223"/>
          <ac:graphicFrameMkLst>
            <pc:docMk/>
            <pc:sldMk cId="2865469577" sldId="364"/>
            <ac:graphicFrameMk id="14" creationId="{BD0A1B61-99B8-43E1-955B-6622DAE56D1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21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3178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864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1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599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277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105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734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6596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011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084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151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69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921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0297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029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701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37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36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61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80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24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33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564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20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53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248" y="6113462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/28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26" Type="http://schemas.openxmlformats.org/officeDocument/2006/relationships/image" Target="../media/image48.png"/><Relationship Id="rId3" Type="http://schemas.openxmlformats.org/officeDocument/2006/relationships/image" Target="../media/image250.png"/><Relationship Id="rId21" Type="http://schemas.openxmlformats.org/officeDocument/2006/relationships/image" Target="../media/image43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47.png"/><Relationship Id="rId2" Type="http://schemas.openxmlformats.org/officeDocument/2006/relationships/image" Target="../media/image240.png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24" Type="http://schemas.openxmlformats.org/officeDocument/2006/relationships/image" Target="../media/image46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23" Type="http://schemas.openxmlformats.org/officeDocument/2006/relationships/image" Target="../media/image450.png"/><Relationship Id="rId28" Type="http://schemas.openxmlformats.org/officeDocument/2006/relationships/image" Target="../media/image50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Relationship Id="rId22" Type="http://schemas.openxmlformats.org/officeDocument/2006/relationships/image" Target="../media/image440.png"/><Relationship Id="rId27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r>
              <a:rPr lang="en-US" altLang="ko-KR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SolidGen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An Autoregressive Model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Direct B-rep Synthesis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2022/07/28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/>
                  <a:t>Vertex Model</a:t>
                </a:r>
              </a:p>
              <a:p>
                <a:r>
                  <a:rPr lang="en-US" altLang="ko-KR" sz="1400" dirty="0"/>
                  <a:t>B-rep </a:t>
                </a:r>
                <a:r>
                  <a:rPr lang="ko-KR" altLang="en-US" sz="1400" dirty="0"/>
                  <a:t>데이터를 </a:t>
                </a:r>
                <a:r>
                  <a:rPr lang="en-US" altLang="ko-KR" sz="1400" dirty="0"/>
                  <a:t>ML</a:t>
                </a:r>
                <a:r>
                  <a:rPr lang="ko-KR" altLang="en-US" sz="1400" dirty="0"/>
                  <a:t>에 사용하기 적합한 숫자 배열로 변경한다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Vertex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𝓥</m:t>
                    </m:r>
                  </m:oMath>
                </a14:m>
                <a:r>
                  <a:rPr lang="ko-KR" altLang="en-US" sz="1400" dirty="0"/>
                  <a:t>를 사전순으로 정렬</a:t>
                </a:r>
                <a:r>
                  <a:rPr lang="en-US" altLang="ko-KR" sz="1400" dirty="0"/>
                  <a:t>(x, y, z </a:t>
                </a:r>
                <a:r>
                  <a:rPr lang="ko-KR" altLang="en-US" sz="1400" dirty="0"/>
                  <a:t>순서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하여 </a:t>
                </a:r>
                <a:r>
                  <a:rPr lang="en-US" altLang="ko-KR" sz="1400" dirty="0"/>
                  <a:t>1D list</a:t>
                </a:r>
                <a:r>
                  <a:rPr lang="ko-KR" altLang="en-US" sz="1400" dirty="0"/>
                  <a:t>으로 평탄화하고 끝에 </a:t>
                </a:r>
                <a:r>
                  <a:rPr lang="en-US" altLang="ko-KR" sz="1400" dirty="0"/>
                  <a:t>&lt;EOS&gt;</a:t>
                </a:r>
                <a:r>
                  <a:rPr lang="ko-KR" altLang="en-US" sz="1400" dirty="0"/>
                  <a:t>을 추가한다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모델은 다음과 같은 분포를 학습한다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단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𝓥</m:t>
                        </m:r>
                      </m:sub>
                    </m:sSub>
                  </m:oMath>
                </a14:m>
                <a:r>
                  <a:rPr lang="ko-KR" altLang="en-US" sz="1400" dirty="0"/>
                  <a:t>는 </a:t>
                </a:r>
                <a:r>
                  <a:rPr lang="en-US" altLang="ko-KR" sz="1400" dirty="0"/>
                  <a:t>Transformer Decoder</a:t>
                </a:r>
                <a:r>
                  <a:rPr lang="ko-KR" altLang="en-US" sz="1400" dirty="0"/>
                  <a:t>의 학습 가능한 매개변수이다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97C132-5B4C-FAAA-1B19-5214ABDA976D}"/>
                  </a:ext>
                </a:extLst>
              </p:cNvPr>
              <p:cNvSpPr txBox="1"/>
              <p:nvPr/>
            </p:nvSpPr>
            <p:spPr>
              <a:xfrm>
                <a:off x="971600" y="3119169"/>
                <a:ext cx="4309770" cy="32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kern="0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 kern="0" smtClean="0">
                              <a:latin typeface="Cambria Math" panose="02040503050406030204" pitchFamily="18" charset="0"/>
                            </a:rPr>
                            <m:t>seq</m:t>
                          </m:r>
                        </m:sup>
                      </m:s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kern="0" smtClean="0">
                              <a:latin typeface="Cambria Math" panose="02040503050406030204" pitchFamily="18" charset="0"/>
                            </a:rPr>
                            <m:t>𝓋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kern="0">
                              <a:latin typeface="Cambria Math" panose="02040503050406030204" pitchFamily="18" charset="0"/>
                            </a:rPr>
                            <m:t>𝓋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kern="0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kern="0">
                              <a:latin typeface="Cambria Math" panose="02040503050406030204" pitchFamily="18" charset="0"/>
                            </a:rPr>
                            <m:t>𝓋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 ker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i="1" kern="0">
                                      <a:latin typeface="Cambria Math" panose="02040503050406030204" pitchFamily="18" charset="0"/>
                                    </a:rPr>
                                    <m:t>seq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, &lt;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97C132-5B4C-FAAA-1B19-5214ABDA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19169"/>
                <a:ext cx="4309770" cy="327718"/>
              </a:xfrm>
              <a:prstGeom prst="rect">
                <a:avLst/>
              </a:prstGeom>
              <a:blipFill>
                <a:blip r:embed="rId4"/>
                <a:stretch>
                  <a:fillRect l="-707" t="-1887" r="-1556" b="-301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43B2F-2553-78A9-7AE3-93BFD11236C5}"/>
                  </a:ext>
                </a:extLst>
              </p:cNvPr>
              <p:cNvSpPr txBox="1"/>
              <p:nvPr/>
            </p:nvSpPr>
            <p:spPr>
              <a:xfrm>
                <a:off x="5280970" y="3130618"/>
                <a:ext cx="279159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kern="0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p>
                          </m:sSup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kern="0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d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43B2F-2553-78A9-7AE3-93BFD1123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70" y="3130618"/>
                <a:ext cx="2791597" cy="307777"/>
              </a:xfrm>
              <a:prstGeom prst="rect">
                <a:avLst/>
              </a:prstGeom>
              <a:blipFill>
                <a:blip r:embed="rId5"/>
                <a:stretch>
                  <a:fillRect l="-2620" r="-262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641FDDB-E9CE-919C-3CFE-E6BD572F7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329" y="4667671"/>
            <a:ext cx="6467342" cy="9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/>
                  <a:t>Vertex Model</a:t>
                </a:r>
              </a:p>
              <a:p>
                <a:r>
                  <a:rPr lang="en-US" altLang="ko-KR" sz="1400" dirty="0"/>
                  <a:t>Positional Embedding</a:t>
                </a:r>
              </a:p>
              <a:p>
                <a:pPr lvl="1"/>
                <a:r>
                  <a:rPr lang="ko-KR" altLang="en-US" sz="1200" dirty="0"/>
                  <a:t>토큰이 속한 </a:t>
                </a:r>
                <a:r>
                  <a:rPr lang="en-US" altLang="ko-KR" sz="1200" dirty="0"/>
                  <a:t>Vertex index</a:t>
                </a:r>
                <a:r>
                  <a:rPr lang="ko-KR" altLang="en-US" sz="1200" dirty="0"/>
                  <a:t>의 위치를 나타낸다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400" dirty="0"/>
                  <a:t>Coordinate Embedding</a:t>
                </a:r>
              </a:p>
              <a:p>
                <a:pPr lvl="1"/>
                <a:r>
                  <a:rPr lang="ko-KR" altLang="en-US" sz="1200" dirty="0"/>
                  <a:t>토큰이 </a:t>
                </a:r>
                <a:r>
                  <a:rPr lang="en-US" altLang="ko-KR" sz="1200" dirty="0"/>
                  <a:t>x, y, z </a:t>
                </a:r>
                <a:r>
                  <a:rPr lang="ko-KR" altLang="en-US" sz="1200" dirty="0"/>
                  <a:t>좌표인지 여부를 나타낸다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400" dirty="0"/>
                  <a:t>Value Embedding</a:t>
                </a:r>
              </a:p>
              <a:p>
                <a:pPr lvl="1"/>
                <a:r>
                  <a:rPr lang="en-US" altLang="ko-KR" sz="1200" dirty="0"/>
                  <a:t>8</a:t>
                </a:r>
                <a:r>
                  <a:rPr lang="ko-KR" altLang="en-US" sz="1200" dirty="0"/>
                  <a:t>비트로 양자화된 </a:t>
                </a:r>
                <a:r>
                  <a:rPr lang="en-US" altLang="ko-KR" sz="1200" dirty="0"/>
                  <a:t>x, y, z </a:t>
                </a:r>
                <a:r>
                  <a:rPr lang="ko-KR" altLang="en-US" sz="1200" dirty="0" err="1"/>
                  <a:t>좌표값을</a:t>
                </a:r>
                <a:r>
                  <a:rPr lang="ko-KR" altLang="en-US" sz="1200" dirty="0"/>
                  <a:t> 나타낸다</a:t>
                </a:r>
                <a:r>
                  <a:rPr lang="en-US" altLang="ko-KR" sz="1200" dirty="0"/>
                  <a:t>.</a:t>
                </a:r>
              </a:p>
              <a:p>
                <a:pPr lvl="1"/>
                <a:r>
                  <a:rPr lang="en-US" altLang="ko-KR" sz="1200" dirty="0"/>
                  <a:t>&lt;EOS&gt;</a:t>
                </a:r>
                <a:r>
                  <a:rPr lang="ko-KR" altLang="en-US" sz="1200" dirty="0"/>
                  <a:t>토큰까지 포함해서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sz="1200" dirty="0"/>
                  <a:t>차원으로 </a:t>
                </a:r>
                <a:r>
                  <a:rPr lang="ko-KR" altLang="en-US" sz="1200" dirty="0" err="1"/>
                  <a:t>양자화한다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400" dirty="0"/>
                  <a:t>Class Label Embedding (Optional)</a:t>
                </a:r>
              </a:p>
              <a:p>
                <a:pPr lvl="1"/>
                <a:r>
                  <a:rPr lang="en-US" altLang="ko-KR" sz="1200" dirty="0"/>
                  <a:t>Class Label</a:t>
                </a:r>
                <a:r>
                  <a:rPr lang="ko-KR" altLang="en-US" sz="1200" dirty="0"/>
                  <a:t>을 </a:t>
                </a:r>
                <a:r>
                  <a:rPr lang="ko-KR" altLang="en-US" sz="1200" dirty="0" err="1"/>
                  <a:t>임베딩을</a:t>
                </a:r>
                <a:r>
                  <a:rPr lang="ko-KR" altLang="en-US" sz="1200" dirty="0"/>
                  <a:t> 한다</a:t>
                </a:r>
                <a:r>
                  <a:rPr lang="en-US" altLang="ko-KR" sz="1200" dirty="0"/>
                  <a:t>.</a:t>
                </a:r>
              </a:p>
              <a:p>
                <a:pPr lvl="1"/>
                <a:r>
                  <a:rPr lang="ko-KR" altLang="en-US" sz="1200" dirty="0"/>
                  <a:t>추후 위에 </a:t>
                </a:r>
                <a:r>
                  <a:rPr lang="ko-KR" altLang="en-US" sz="1200" dirty="0" err="1"/>
                  <a:t>임베딩하고</a:t>
                </a:r>
                <a:r>
                  <a:rPr lang="ko-KR" altLang="en-US" sz="1200" dirty="0"/>
                  <a:t> </a:t>
                </a:r>
                <a:r>
                  <a:rPr lang="en-US" altLang="ko-KR" sz="1200" dirty="0" err="1"/>
                  <a:t>Concat</a:t>
                </a:r>
                <a:r>
                  <a:rPr lang="ko-KR" altLang="en-US" sz="1200" dirty="0"/>
                  <a:t>을 통해 결합한다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BE53FDE-580F-21F1-2D9E-E8C95DFB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14" y="1340768"/>
            <a:ext cx="3444242" cy="46805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659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/>
                  <a:t>Vertex Model</a:t>
                </a:r>
              </a:p>
              <a:p>
                <a:r>
                  <a:rPr lang="ko-KR" altLang="en-US" sz="1400" dirty="0"/>
                  <a:t>각 단계에서 모델은 다음 토큰에 대한 </a:t>
                </a:r>
                <a:br>
                  <a:rPr lang="en-US" altLang="ko-KR" sz="1400" dirty="0"/>
                </a:br>
                <a:r>
                  <a:rPr lang="ko-KR" altLang="en-US" sz="1400" dirty="0"/>
                  <a:t>모든 가능한 꼭짓점 위치의 확률 분포를 예측한다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각 단계마다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1400" dirty="0"/>
                  <a:t>차원의 정규화 되지 않은</a:t>
                </a:r>
                <a:br>
                  <a:rPr lang="en-US" altLang="ko-KR" sz="1400" dirty="0"/>
                </a:br>
                <a:r>
                  <a:rPr lang="ko-KR" altLang="en-US" sz="1400" dirty="0"/>
                  <a:t>로그 확률이 출력된다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BE53FDE-580F-21F1-2D9E-E8C95DFB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14" y="1340768"/>
            <a:ext cx="3444242" cy="46805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728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/>
                  <a:t>Edge Model</a:t>
                </a:r>
              </a:p>
              <a:p>
                <a:r>
                  <a:rPr lang="en-US" altLang="ko-KR" sz="1400" dirty="0"/>
                  <a:t>B-rep </a:t>
                </a:r>
                <a:r>
                  <a:rPr lang="ko-KR" altLang="en-US" sz="1400" dirty="0"/>
                  <a:t>데이터를 </a:t>
                </a:r>
                <a:r>
                  <a:rPr lang="en-US" altLang="ko-KR" sz="1400" dirty="0"/>
                  <a:t>ML</a:t>
                </a:r>
                <a:r>
                  <a:rPr lang="ko-KR" altLang="en-US" sz="1400" dirty="0"/>
                  <a:t>에 사용하기 적합한 숫자 배열로 변경한다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Edge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𝓔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1D list</a:t>
                </a:r>
                <a:r>
                  <a:rPr lang="ko-KR" altLang="en-US" sz="1400" dirty="0"/>
                  <a:t>으로 평탄화하고 새 에지 시작을 </a:t>
                </a:r>
                <a:r>
                  <a:rPr lang="en-US" altLang="ko-KR" sz="1400" dirty="0"/>
                  <a:t>&lt;NEW_EDGE&gt;, </a:t>
                </a:r>
                <a:r>
                  <a:rPr lang="ko-KR" altLang="en-US" sz="1400" dirty="0"/>
                  <a:t>마지막을 </a:t>
                </a:r>
                <a:r>
                  <a:rPr lang="en-US" altLang="ko-KR" sz="1400" dirty="0"/>
                  <a:t>&lt;EOS&gt;</a:t>
                </a:r>
                <a:r>
                  <a:rPr lang="ko-KR" altLang="en-US" sz="1400" dirty="0"/>
                  <a:t>으로 추가한다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모델은 다음과 같은 분포를 학습한다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단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𝓔</m:t>
                        </m:r>
                      </m:sub>
                    </m:sSub>
                  </m:oMath>
                </a14:m>
                <a:r>
                  <a:rPr lang="ko-KR" altLang="en-US" sz="1400" dirty="0"/>
                  <a:t>는 신경망의 학습 가능한 매개변수이다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963F4-088E-1AC5-2119-236DB1CE75E4}"/>
                  </a:ext>
                </a:extLst>
              </p:cNvPr>
              <p:cNvSpPr txBox="1"/>
              <p:nvPr/>
            </p:nvSpPr>
            <p:spPr>
              <a:xfrm>
                <a:off x="1223628" y="2893877"/>
                <a:ext cx="6070764" cy="32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p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𝑠𝑒𝑞</m:t>
                          </m:r>
                        </m:sup>
                      </m:sSup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ℯ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ℯ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&lt;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𝑁𝐸𝑊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𝐸𝐷𝐺𝐸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…,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ℯ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𝑠𝑒𝑞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&lt;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𝐸𝑂𝑆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963F4-088E-1AC5-2119-236DB1CE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2893877"/>
                <a:ext cx="6070764" cy="327718"/>
              </a:xfrm>
              <a:prstGeom prst="rect">
                <a:avLst/>
              </a:prstGeom>
              <a:blipFill>
                <a:blip r:embed="rId4"/>
                <a:stretch>
                  <a:fillRect l="-402" t="-1887" r="-904" b="-301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98B948-610D-321A-04F0-E35651713A70}"/>
                  </a:ext>
                </a:extLst>
              </p:cNvPr>
              <p:cNvSpPr txBox="1"/>
              <p:nvPr/>
            </p:nvSpPr>
            <p:spPr>
              <a:xfrm>
                <a:off x="5508104" y="3352001"/>
                <a:ext cx="3204356" cy="568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𝑠𝑒𝑞</m:t>
                              </m:r>
                            </m:sup>
                          </m:sSup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98B948-610D-321A-04F0-E35651713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352001"/>
                <a:ext cx="3204356" cy="568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C098AB5-990D-BBA6-7FF9-84889D386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407" y="4752315"/>
            <a:ext cx="6671885" cy="9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37484"/>
              </a:xfrm>
            </p:spPr>
            <p:txBody>
              <a:bodyPr/>
              <a:lstStyle/>
              <a:p>
                <a:r>
                  <a:rPr lang="en-US" altLang="ko-KR" sz="1800" dirty="0"/>
                  <a:t>Edge Model</a:t>
                </a:r>
              </a:p>
              <a:p>
                <a:r>
                  <a:rPr lang="en-US" altLang="ko-KR" sz="1400" dirty="0"/>
                  <a:t>Value Embedding </a:t>
                </a:r>
              </a:p>
              <a:p>
                <a:pPr lvl="1"/>
                <a:r>
                  <a:rPr lang="en-US" altLang="ko-KR" sz="1200" dirty="0"/>
                  <a:t>8</a:t>
                </a:r>
                <a:r>
                  <a:rPr lang="ko-KR" altLang="en-US" sz="1200" dirty="0"/>
                  <a:t>비트로 양자화된 </a:t>
                </a:r>
                <a:r>
                  <a:rPr lang="en-US" altLang="ko-KR" sz="1200" dirty="0"/>
                  <a:t>x, y, z </a:t>
                </a:r>
                <a:r>
                  <a:rPr lang="ko-KR" altLang="en-US" sz="1200" dirty="0" err="1"/>
                  <a:t>좌표값을</a:t>
                </a:r>
                <a:r>
                  <a:rPr lang="ko-KR" altLang="en-US" sz="1200" dirty="0"/>
                  <a:t> 나타낸다</a:t>
                </a:r>
                <a:r>
                  <a:rPr lang="en-US" altLang="ko-KR" sz="1200" dirty="0"/>
                  <a:t>.</a:t>
                </a:r>
              </a:p>
              <a:p>
                <a:pPr lvl="1"/>
                <a:r>
                  <a:rPr lang="en-US" altLang="ko-KR" sz="1200" dirty="0"/>
                  <a:t>&lt;EOS&gt;</a:t>
                </a:r>
                <a:r>
                  <a:rPr lang="ko-KR" altLang="en-US" sz="1200" dirty="0"/>
                  <a:t>토큰까지 포함해서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sz="1200" dirty="0"/>
                  <a:t>차원으로 </a:t>
                </a:r>
                <a:r>
                  <a:rPr lang="ko-KR" altLang="en-US" sz="1200" dirty="0" err="1"/>
                  <a:t>양자화한다</a:t>
                </a:r>
                <a:r>
                  <a:rPr lang="en-US" altLang="ko-KR" sz="12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200" dirty="0"/>
              </a:p>
              <a:p>
                <a:pPr lvl="1"/>
                <a:r>
                  <a:rPr lang="en-US" altLang="ko-KR" sz="1200" dirty="0"/>
                  <a:t> </a:t>
                </a:r>
              </a:p>
              <a:p>
                <a:r>
                  <a:rPr lang="en-US" altLang="ko-KR" sz="1400" dirty="0"/>
                  <a:t>Transformer Encoder</a:t>
                </a:r>
              </a:p>
              <a:p>
                <a:pPr lvl="1"/>
                <a:r>
                  <a:rPr lang="en-US" altLang="ko-KR" sz="1200" dirty="0"/>
                  <a:t>Vertex, &lt;EOS&gt;, &lt;NEW_EDGE&gt;</a:t>
                </a:r>
                <a:r>
                  <a:rPr lang="ko-KR" altLang="en-US" sz="1200" dirty="0"/>
                  <a:t>의 </a:t>
                </a:r>
                <a:r>
                  <a:rPr lang="ko-KR" altLang="en-US" sz="1200" dirty="0" err="1"/>
                  <a:t>임베딩</a:t>
                </a:r>
                <a:r>
                  <a:rPr lang="ko-KR" altLang="en-US" sz="1200" dirty="0"/>
                  <a:t> 값을 입력으로 준다</a:t>
                </a:r>
                <a:r>
                  <a:rPr lang="en-US" altLang="ko-KR" sz="1200" dirty="0"/>
                  <a:t>.</a:t>
                </a:r>
              </a:p>
              <a:p>
                <a:pPr lvl="1"/>
                <a:r>
                  <a:rPr lang="en-US" altLang="ko-KR" sz="12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𝑖𝑛𝑝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+2, 256</m:t>
                        </m:r>
                      </m:e>
                    </m:d>
                  </m:oMath>
                </a14:m>
                <a:r>
                  <a:rPr lang="ko-KR" altLang="en-US" sz="1200" dirty="0"/>
                  <a:t> 차원</a:t>
                </a:r>
                <a:endParaRPr lang="en-US" altLang="ko-KR" sz="12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374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CE35C7F-0328-3BC5-272A-1ABBC66B8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956" y="1382275"/>
            <a:ext cx="3462536" cy="4747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DFECDE-6320-F9D7-6004-613B02612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96" y="3356992"/>
            <a:ext cx="4212468" cy="3457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05CB3B-9DBE-D635-ED30-3D7A6E8B5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6" y="4415391"/>
            <a:ext cx="3744416" cy="3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37484"/>
              </a:xfrm>
            </p:spPr>
            <p:txBody>
              <a:bodyPr/>
              <a:lstStyle/>
              <a:p>
                <a:r>
                  <a:rPr lang="en-US" altLang="ko-KR" sz="1800" dirty="0"/>
                  <a:t>Edge Model</a:t>
                </a:r>
              </a:p>
              <a:p>
                <a:r>
                  <a:rPr lang="en-US" altLang="ko-KR" sz="1400" dirty="0"/>
                  <a:t>Positional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Embedding &amp; Edge Index Embedding</a:t>
                </a:r>
              </a:p>
              <a:p>
                <a:pPr lvl="1"/>
                <a:r>
                  <a:rPr lang="ko-KR" altLang="en-US" sz="1200" dirty="0"/>
                  <a:t>각 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토큰의 위치를 </a:t>
                </a:r>
                <a:r>
                  <a:rPr lang="ko-KR" altLang="en-US" sz="1200" dirty="0" err="1"/>
                  <a:t>임베딩한다</a:t>
                </a:r>
                <a:r>
                  <a:rPr lang="en-US" altLang="ko-KR" sz="1200" dirty="0"/>
                  <a:t>.</a:t>
                </a:r>
              </a:p>
              <a:p>
                <a:pPr lvl="1"/>
                <a:r>
                  <a:rPr lang="ko-KR" altLang="en-US" sz="1200" dirty="0"/>
                  <a:t>각 토큰을 해당 </a:t>
                </a:r>
                <a:r>
                  <a:rPr lang="ko-KR" altLang="en-US" sz="1200" dirty="0" err="1"/>
                  <a:t>에지에</a:t>
                </a:r>
                <a:r>
                  <a:rPr lang="ko-KR" altLang="en-US" sz="1200" dirty="0"/>
                  <a:t> 매핑한다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400" dirty="0"/>
                  <a:t>Edge Embedding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𝑠𝑒𝑞</m:t>
                        </m:r>
                      </m:sup>
                    </m:sSubSup>
                  </m:oMath>
                </a14:m>
                <a:r>
                  <a:rPr lang="ko-KR" altLang="en-US" sz="1200" dirty="0"/>
                  <a:t>의 </a:t>
                </a:r>
                <a:r>
                  <a:rPr lang="en-US" altLang="ko-KR" sz="1200" dirty="0"/>
                  <a:t>vertex index</a:t>
                </a:r>
                <a:r>
                  <a:rPr lang="ko-KR" altLang="en-US" sz="1200" dirty="0"/>
                  <a:t>에 상응하는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200" dirty="0"/>
                  <a:t>을 추출한다</a:t>
                </a:r>
                <a:r>
                  <a:rPr lang="en-US" altLang="ko-KR" sz="1200" dirty="0"/>
                  <a:t>.</a:t>
                </a:r>
              </a:p>
              <a:p>
                <a:pPr lvl="1"/>
                <a:r>
                  <a:rPr lang="en-US" altLang="ko-KR" sz="1200" dirty="0"/>
                  <a:t>                                       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𝑠𝑒𝑞</m:t>
                            </m:r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-US" altLang="ko-KR" sz="1200" dirty="0"/>
                  <a:t> 256 </a:t>
                </a:r>
                <a:r>
                  <a:rPr lang="ko-KR" altLang="en-US" sz="1200" dirty="0"/>
                  <a:t>차원</a:t>
                </a:r>
                <a:r>
                  <a:rPr lang="en-US" altLang="ko-KR" sz="1200" dirty="0"/>
                  <a:t>)</a:t>
                </a:r>
              </a:p>
              <a:p>
                <a:pPr lvl="1"/>
                <a:endParaRPr lang="en-US" altLang="ko-KR" sz="1200" dirty="0"/>
              </a:p>
              <a:p>
                <a:r>
                  <a:rPr lang="en-US" altLang="ko-KR" sz="1400" dirty="0"/>
                  <a:t>Transformer Decoder</a:t>
                </a:r>
                <a:r>
                  <a:rPr lang="en-US" altLang="ko-KR" sz="1200" dirty="0"/>
                  <a:t> 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374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CE35C7F-0328-3BC5-272A-1ABBC66B8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956" y="1382275"/>
            <a:ext cx="3462536" cy="4747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8C2A38-D6E5-6A0A-A1B1-09A01696C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28" y="3755787"/>
            <a:ext cx="1728192" cy="404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C624D0-DF7F-D86D-5D3D-146C4518C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88" y="4950744"/>
            <a:ext cx="4039864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3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/>
                  <a:t>Face Model</a:t>
                </a:r>
              </a:p>
              <a:p>
                <a:r>
                  <a:rPr lang="en-US" altLang="ko-KR" sz="1400" dirty="0"/>
                  <a:t>B-rep </a:t>
                </a:r>
                <a:r>
                  <a:rPr lang="ko-KR" altLang="en-US" sz="1400" dirty="0"/>
                  <a:t>데이터를 </a:t>
                </a:r>
                <a:r>
                  <a:rPr lang="en-US" altLang="ko-KR" sz="1400" dirty="0"/>
                  <a:t>ML</a:t>
                </a:r>
                <a:r>
                  <a:rPr lang="ko-KR" altLang="en-US" sz="1400" dirty="0"/>
                  <a:t>에 사용하기 적합한 숫자 배열로 변경한다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Face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1D list</a:t>
                </a:r>
                <a:r>
                  <a:rPr lang="ko-KR" altLang="en-US" sz="1400" dirty="0"/>
                  <a:t>으로 평탄화하고 새 면 시작을 </a:t>
                </a:r>
                <a:r>
                  <a:rPr lang="en-US" altLang="ko-KR" sz="1400" dirty="0"/>
                  <a:t>&lt;NEW_FACE&gt;, </a:t>
                </a:r>
                <a:r>
                  <a:rPr lang="ko-KR" altLang="en-US" sz="1400" dirty="0"/>
                  <a:t>마지막을 </a:t>
                </a:r>
                <a:r>
                  <a:rPr lang="en-US" altLang="ko-KR" sz="1400" dirty="0"/>
                  <a:t>&lt;EOS&gt;</a:t>
                </a:r>
                <a:r>
                  <a:rPr lang="ko-KR" altLang="en-US" sz="1400" dirty="0"/>
                  <a:t>으로 추가한다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모델은 다음과 같은 분포를 학습한다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단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𝓕</m:t>
                        </m:r>
                      </m:sub>
                    </m:sSub>
                  </m:oMath>
                </a14:m>
                <a:r>
                  <a:rPr lang="ko-KR" altLang="en-US" sz="1400" dirty="0"/>
                  <a:t>는 신경망의 학습 가능한 매개변수이다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0C26575-F9E6-4F39-C094-40153609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064" y="3753036"/>
            <a:ext cx="7019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37484"/>
              </a:xfrm>
            </p:spPr>
            <p:txBody>
              <a:bodyPr/>
              <a:lstStyle/>
              <a:p>
                <a:r>
                  <a:rPr lang="en-US" altLang="ko-KR" sz="1800" dirty="0"/>
                  <a:t>Face Model</a:t>
                </a:r>
              </a:p>
              <a:p>
                <a:r>
                  <a:rPr lang="en-US" altLang="ko-KR" sz="1400" dirty="0"/>
                  <a:t>Value Embedding </a:t>
                </a:r>
              </a:p>
              <a:p>
                <a:pPr lvl="1"/>
                <a:r>
                  <a:rPr lang="en-US" altLang="ko-KR" sz="1200" dirty="0"/>
                  <a:t> </a:t>
                </a:r>
              </a:p>
              <a:p>
                <a:pPr lvl="1"/>
                <a:endParaRPr lang="en-US" altLang="ko-KR" sz="1200" dirty="0"/>
              </a:p>
              <a:p>
                <a:r>
                  <a:rPr lang="en-US" altLang="ko-KR" sz="1400" dirty="0"/>
                  <a:t>Face Embedding </a:t>
                </a:r>
              </a:p>
              <a:p>
                <a:pPr lvl="1"/>
                <a:r>
                  <a:rPr lang="en-US" altLang="ko-KR" sz="1200" dirty="0"/>
                  <a:t> </a:t>
                </a:r>
              </a:p>
              <a:p>
                <a:pPr lvl="1"/>
                <a:endParaRPr lang="en-US" altLang="ko-KR" sz="1200" dirty="0"/>
              </a:p>
              <a:p>
                <a:r>
                  <a:rPr lang="en-US" altLang="ko-KR" sz="1400" dirty="0"/>
                  <a:t>Transformer Encoder</a:t>
                </a:r>
              </a:p>
              <a:p>
                <a:pPr lvl="1"/>
                <a:r>
                  <a:rPr lang="en-US" altLang="ko-KR" sz="1200" dirty="0"/>
                  <a:t>Vertex, &lt;EOS&gt;, &lt;NEW_EDGE&gt;</a:t>
                </a:r>
                <a:r>
                  <a:rPr lang="ko-KR" altLang="en-US" sz="1200" dirty="0"/>
                  <a:t>의 </a:t>
                </a:r>
                <a:r>
                  <a:rPr lang="ko-KR" altLang="en-US" sz="1200" dirty="0" err="1"/>
                  <a:t>임베딩</a:t>
                </a:r>
                <a:r>
                  <a:rPr lang="ko-KR" altLang="en-US" sz="1200" dirty="0"/>
                  <a:t> 값을 입력으로 준다</a:t>
                </a:r>
                <a:r>
                  <a:rPr lang="en-US" altLang="ko-KR" sz="1200" dirty="0"/>
                  <a:t>.</a:t>
                </a:r>
              </a:p>
              <a:p>
                <a:pPr lvl="1"/>
                <a:r>
                  <a:rPr lang="en-US" altLang="ko-KR" sz="12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𝑖𝑛𝑝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+2, 256</m:t>
                        </m:r>
                      </m:e>
                    </m:d>
                  </m:oMath>
                </a14:m>
                <a:r>
                  <a:rPr lang="ko-KR" altLang="en-US" sz="1200" dirty="0"/>
                  <a:t> 차원</a:t>
                </a:r>
                <a:endParaRPr lang="en-US" altLang="ko-KR" sz="1200" dirty="0"/>
              </a:p>
              <a:p>
                <a:pPr lvl="1"/>
                <a:endParaRPr lang="en-US" altLang="ko-KR" sz="1400" dirty="0"/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374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386FF37-EF29-3043-68BA-611A1FBB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960" y="1361171"/>
            <a:ext cx="3462536" cy="4710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C3550C-49D4-DDD8-39BF-4368EFA37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881" y="2384982"/>
            <a:ext cx="2221160" cy="364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E1DE0B-AAB7-A3C7-D5F6-6A37F85DA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628" y="4761148"/>
            <a:ext cx="3095228" cy="3337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FBAE89-9C51-8294-E7EF-870DAF1F3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880" y="3363037"/>
            <a:ext cx="1818963" cy="3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4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Face Model</a:t>
            </a:r>
            <a:endParaRPr lang="en-US" altLang="ko-KR" sz="1200" dirty="0"/>
          </a:p>
          <a:p>
            <a:r>
              <a:rPr lang="en-US" altLang="ko-KR" sz="1400" dirty="0"/>
              <a:t>Transformer Decoder</a:t>
            </a:r>
          </a:p>
          <a:p>
            <a:pPr lvl="1"/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86FF37-EF29-3043-68BA-611A1FBB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60" y="1361171"/>
            <a:ext cx="3462536" cy="4710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65F972-0DCD-3148-A81E-961DA2FFD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20888"/>
            <a:ext cx="3852428" cy="704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8B383-C2D4-1F13-5EED-5FED61F5209E}"/>
                  </a:ext>
                </a:extLst>
              </p:cNvPr>
              <p:cNvSpPr txBox="1"/>
              <p:nvPr/>
            </p:nvSpPr>
            <p:spPr>
              <a:xfrm>
                <a:off x="4283968" y="3371010"/>
                <a:ext cx="576064" cy="331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𝑖𝑛𝑝</m:t>
                          </m:r>
                        </m:sub>
                      </m:sSub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8B383-C2D4-1F13-5EED-5FED61F5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371010"/>
                <a:ext cx="576064" cy="331437"/>
              </a:xfrm>
              <a:prstGeom prst="rect">
                <a:avLst/>
              </a:prstGeom>
              <a:blipFill>
                <a:blip r:embed="rId5"/>
                <a:stretch>
                  <a:fillRect l="-5319" r="-4255" b="-2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86CEBB-CB81-C706-FA8E-2AB7D0760AA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391980" y="3082261"/>
            <a:ext cx="180020" cy="2887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585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 Masking Invalid Outputs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Invalid Outputs</a:t>
            </a:r>
          </a:p>
          <a:p>
            <a:pPr lvl="1"/>
            <a:r>
              <a:rPr lang="ko-KR" altLang="en-US" sz="1400" b="0" dirty="0"/>
              <a:t>모델이 출력한 </a:t>
            </a:r>
            <a:r>
              <a:rPr lang="en-US" altLang="ko-KR" sz="1400" b="0" dirty="0"/>
              <a:t>vertex </a:t>
            </a:r>
            <a:r>
              <a:rPr lang="ko-KR" altLang="en-US" sz="1400" b="0" dirty="0"/>
              <a:t>시퀀스의 길이 </a:t>
            </a:r>
            <a:r>
              <a:rPr lang="en-US" altLang="ko-KR" sz="1400" b="0" dirty="0"/>
              <a:t>- 1(&lt;EOS&gt;)</a:t>
            </a:r>
            <a:r>
              <a:rPr lang="ko-KR" altLang="en-US" sz="1400" b="0" dirty="0"/>
              <a:t>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으로 나눠지지 않는 경우</a:t>
            </a:r>
            <a:endParaRPr lang="en-US" altLang="ko-KR" sz="1400" b="0" dirty="0"/>
          </a:p>
          <a:p>
            <a:pPr lvl="1"/>
            <a:r>
              <a:rPr lang="en-US" altLang="ko-KR" sz="1400" b="0" dirty="0"/>
              <a:t>&lt;NEW_EDGE&gt; </a:t>
            </a:r>
            <a:r>
              <a:rPr lang="ko-KR" altLang="en-US" sz="1400" b="0" dirty="0"/>
              <a:t>토큰이 </a:t>
            </a:r>
            <a:r>
              <a:rPr lang="en-US" altLang="ko-KR" sz="1400" b="0" dirty="0"/>
              <a:t>line, arc </a:t>
            </a:r>
            <a:r>
              <a:rPr lang="ko-KR" altLang="en-US" sz="1400" b="0" dirty="0"/>
              <a:t>뒤에 나오지 않은 경우</a:t>
            </a:r>
            <a:endParaRPr lang="en-US" altLang="ko-KR" sz="1400" b="0" dirty="0"/>
          </a:p>
          <a:p>
            <a:pPr lvl="1"/>
            <a:r>
              <a:rPr lang="ko-KR" altLang="en-US" sz="1400" dirty="0"/>
              <a:t>동일한 </a:t>
            </a:r>
            <a:r>
              <a:rPr lang="en-US" altLang="ko-KR" sz="1400" dirty="0"/>
              <a:t>edge</a:t>
            </a:r>
            <a:r>
              <a:rPr lang="ko-KR" altLang="en-US" sz="1400" dirty="0"/>
              <a:t>에 속하는 </a:t>
            </a:r>
            <a:r>
              <a:rPr lang="en-US" altLang="ko-KR" sz="1400" dirty="0"/>
              <a:t>edge token</a:t>
            </a:r>
            <a:r>
              <a:rPr lang="ko-KR" altLang="en-US" sz="1400" dirty="0"/>
              <a:t>이 유일하지 않은 경우 </a:t>
            </a:r>
            <a:r>
              <a:rPr lang="en-US" altLang="ko-KR" sz="1400" dirty="0"/>
              <a:t>(</a:t>
            </a:r>
            <a:r>
              <a:rPr lang="ko-KR" altLang="en-US" sz="1400" dirty="0"/>
              <a:t>인덱스가 겹치는 경우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b="0" dirty="0"/>
              <a:t>각 </a:t>
            </a:r>
            <a:r>
              <a:rPr lang="en-US" altLang="ko-KR" sz="1400" b="0" dirty="0"/>
              <a:t>face</a:t>
            </a:r>
            <a:r>
              <a:rPr lang="ko-KR" altLang="en-US" sz="1400" dirty="0"/>
              <a:t>이 </a:t>
            </a:r>
            <a:r>
              <a:rPr lang="en-US" altLang="ko-KR" sz="1400" dirty="0"/>
              <a:t>edge</a:t>
            </a:r>
            <a:r>
              <a:rPr lang="ko-KR" altLang="en-US" sz="1400" dirty="0"/>
              <a:t>들로 닫힌 </a:t>
            </a:r>
            <a:r>
              <a:rPr lang="en-US" altLang="ko-KR" sz="1400" dirty="0"/>
              <a:t>boundary</a:t>
            </a:r>
            <a:r>
              <a:rPr lang="ko-KR" altLang="en-US" sz="1400" dirty="0"/>
              <a:t>가 아닌 경우</a:t>
            </a:r>
            <a:endParaRPr lang="en-US" altLang="ko-KR" sz="1400" b="0" dirty="0"/>
          </a:p>
          <a:p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245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거의 모든 </a:t>
            </a:r>
            <a:r>
              <a:rPr lang="en-US" altLang="ko-KR" sz="1800" dirty="0"/>
              <a:t>object</a:t>
            </a:r>
            <a:r>
              <a:rPr lang="ko-KR" altLang="en-US" sz="1800" dirty="0"/>
              <a:t>는 </a:t>
            </a:r>
            <a:r>
              <a:rPr lang="en-US" altLang="ko-KR" sz="1800" dirty="0"/>
              <a:t>CAD</a:t>
            </a:r>
            <a:r>
              <a:rPr lang="ko-KR" altLang="en-US" sz="1800" dirty="0"/>
              <a:t>를 통해서 생성한다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Boundary representation format (B-rep)</a:t>
            </a:r>
            <a:r>
              <a:rPr lang="ko-KR" altLang="en-US" sz="1800" dirty="0"/>
              <a:t>을 통해 </a:t>
            </a:r>
            <a:r>
              <a:rPr lang="en-US" altLang="ko-KR" sz="1800" dirty="0"/>
              <a:t>CAD object</a:t>
            </a:r>
            <a:r>
              <a:rPr lang="ko-KR" altLang="en-US" sz="1800" dirty="0"/>
              <a:t>를 표현한다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최근 연구는 </a:t>
            </a:r>
            <a:r>
              <a:rPr lang="en-US" altLang="ko-KR" sz="1800" dirty="0"/>
              <a:t>B-rep </a:t>
            </a:r>
            <a:r>
              <a:rPr lang="ko-KR" altLang="en-US" sz="1800" dirty="0"/>
              <a:t>형식의 기본 </a:t>
            </a:r>
            <a:r>
              <a:rPr lang="en-US" altLang="ko-KR" sz="1800" dirty="0"/>
              <a:t>3D </a:t>
            </a:r>
            <a:r>
              <a:rPr lang="ko-KR" altLang="en-US" sz="1800" dirty="0"/>
              <a:t>기하학 정보를 사용하는 대신 </a:t>
            </a:r>
            <a:r>
              <a:rPr lang="en-US" altLang="ko-KR" sz="1800" dirty="0"/>
              <a:t>CAD </a:t>
            </a:r>
            <a:r>
              <a:rPr lang="ko-KR" altLang="en-US" sz="1800" dirty="0"/>
              <a:t>모델링 작업 시퀀스를 생성하는 데 초점을 맞추고 있다</a:t>
            </a:r>
            <a:r>
              <a:rPr lang="en-US" altLang="ko-KR" sz="1800" dirty="0"/>
              <a:t>. [1, 2, 3]</a:t>
            </a:r>
          </a:p>
          <a:p>
            <a:r>
              <a:rPr lang="en-US" altLang="ko-KR" sz="1800" dirty="0"/>
              <a:t>CAD</a:t>
            </a:r>
            <a:r>
              <a:rPr lang="ko-KR" altLang="en-US" sz="1800" dirty="0"/>
              <a:t>에서 널리 사용되는 </a:t>
            </a:r>
            <a:r>
              <a:rPr lang="en-US" altLang="ko-KR" sz="1800" dirty="0"/>
              <a:t>Fillet</a:t>
            </a:r>
            <a:r>
              <a:rPr lang="ko-KR" altLang="en-US" sz="1800" dirty="0"/>
              <a:t>이나 </a:t>
            </a:r>
            <a:r>
              <a:rPr lang="en-US" altLang="ko-KR" sz="1800" dirty="0"/>
              <a:t>Chamfer</a:t>
            </a:r>
            <a:r>
              <a:rPr lang="ko-KR" altLang="en-US" sz="1800" dirty="0"/>
              <a:t>는 </a:t>
            </a:r>
            <a:r>
              <a:rPr lang="en-US" altLang="ko-KR" sz="1800" dirty="0"/>
              <a:t>Sketch &amp; Extrude</a:t>
            </a:r>
            <a:r>
              <a:rPr lang="ko-KR" altLang="en-US" sz="1800" dirty="0"/>
              <a:t>에서는 사용하기 복잡하다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1A4DC-98B3-72B0-0C71-A3DB2F588810}"/>
              </a:ext>
            </a:extLst>
          </p:cNvPr>
          <p:cNvSpPr txBox="1"/>
          <p:nvPr/>
        </p:nvSpPr>
        <p:spPr>
          <a:xfrm>
            <a:off x="647564" y="4761148"/>
            <a:ext cx="7717907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[1] </a:t>
            </a:r>
            <a:r>
              <a:rPr lang="ko-KR" altLang="en-US" sz="1000" dirty="0" err="1"/>
              <a:t>Karl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D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Willis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Yewen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Pu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Jieliang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Luo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Hang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Chu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Tao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Du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Joseph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Lambourne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Armando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Solar-Lezama</a:t>
            </a:r>
            <a:r>
              <a:rPr lang="ko-KR" altLang="en-US" sz="1000" dirty="0"/>
              <a:t>, and </a:t>
            </a:r>
            <a:r>
              <a:rPr lang="ko-KR" altLang="en-US" sz="1000" dirty="0" err="1"/>
              <a:t>Wojciech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Matusik</a:t>
            </a:r>
            <a:r>
              <a:rPr lang="ko-KR" altLang="en-US" sz="1000" dirty="0"/>
              <a:t>. 2021. </a:t>
            </a:r>
            <a:r>
              <a:rPr lang="ko-KR" altLang="en-US" sz="1000" dirty="0" err="1"/>
              <a:t>Fusion</a:t>
            </a:r>
            <a:r>
              <a:rPr lang="ko-KR" altLang="en-US" sz="1000" dirty="0"/>
              <a:t> 360 </a:t>
            </a:r>
            <a:r>
              <a:rPr lang="ko-KR" altLang="en-US" sz="1000" dirty="0" err="1"/>
              <a:t>Gallery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Dataset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Environment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Programmatic</a:t>
            </a:r>
            <a:r>
              <a:rPr lang="ko-KR" altLang="en-US" sz="1000" dirty="0"/>
              <a:t> CAD </a:t>
            </a:r>
            <a:r>
              <a:rPr lang="ko-KR" altLang="en-US" sz="1000" dirty="0" err="1"/>
              <a:t>Construction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from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Human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Design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Sequences</a:t>
            </a:r>
            <a:r>
              <a:rPr lang="ko-KR" altLang="en-US" sz="1000" dirty="0"/>
              <a:t>. ACM </a:t>
            </a:r>
            <a:r>
              <a:rPr lang="ko-KR" altLang="en-US" sz="1000" dirty="0" err="1"/>
              <a:t>Transactions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Grap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hics</a:t>
            </a:r>
            <a:r>
              <a:rPr lang="ko-KR" altLang="en-US" sz="1000" dirty="0"/>
              <a:t> (TOG) 40, 4 (2021).</a:t>
            </a:r>
            <a:endParaRPr lang="en-US" altLang="ko-KR" sz="1000" dirty="0"/>
          </a:p>
          <a:p>
            <a:r>
              <a:rPr lang="en-US" altLang="ko-KR" sz="1000" dirty="0"/>
              <a:t>[2] </a:t>
            </a:r>
            <a:r>
              <a:rPr lang="en-US" altLang="ko-KR" sz="1000" dirty="0" err="1"/>
              <a:t>Rundi</a:t>
            </a:r>
            <a:r>
              <a:rPr lang="en-US" altLang="ko-KR" sz="1000" dirty="0"/>
              <a:t> Wu, Chang Xiao, and </a:t>
            </a:r>
            <a:r>
              <a:rPr lang="en-US" altLang="ko-KR" sz="1000" dirty="0" err="1"/>
              <a:t>Changxi</a:t>
            </a:r>
            <a:r>
              <a:rPr lang="en-US" altLang="ko-KR" sz="1000" dirty="0"/>
              <a:t> Zheng. 2021. </a:t>
            </a:r>
            <a:r>
              <a:rPr lang="en-US" altLang="ko-KR" sz="1000" dirty="0" err="1"/>
              <a:t>DeepCAD</a:t>
            </a:r>
            <a:r>
              <a:rPr lang="en-US" altLang="ko-KR" sz="1000" dirty="0"/>
              <a:t>: A Deep Generative Network for Computer-Aided Design Models. In IEEE International Conference on Comp </a:t>
            </a:r>
            <a:r>
              <a:rPr lang="en-US" altLang="ko-KR" sz="1000" dirty="0" err="1"/>
              <a:t>uter</a:t>
            </a:r>
            <a:r>
              <a:rPr lang="en-US" altLang="ko-KR" sz="1000" dirty="0"/>
              <a:t> Vision (ICCV). 6772–6782.</a:t>
            </a:r>
          </a:p>
          <a:p>
            <a:r>
              <a:rPr lang="en-US" altLang="ko-KR" sz="1000" dirty="0"/>
              <a:t>[3] </a:t>
            </a:r>
            <a:r>
              <a:rPr lang="en-US" altLang="ko-KR" sz="1000" dirty="0" err="1"/>
              <a:t>Xianghao</a:t>
            </a:r>
            <a:r>
              <a:rPr lang="en-US" altLang="ko-KR" sz="1000" dirty="0"/>
              <a:t> Xu, </a:t>
            </a:r>
            <a:r>
              <a:rPr lang="en-US" altLang="ko-KR" sz="1000" dirty="0" err="1"/>
              <a:t>Wenzhe</a:t>
            </a:r>
            <a:r>
              <a:rPr lang="en-US" altLang="ko-KR" sz="1000" dirty="0"/>
              <a:t> Peng, Chin-Yi Cheng, Karl D.D. Willis, and Daniel Ritchie. 2021. Inferring CAD Modeling Sequences Using Zone Graphs. In IEEE Conference on Comp </a:t>
            </a:r>
            <a:r>
              <a:rPr lang="en-US" altLang="ko-KR" sz="1000" dirty="0" err="1"/>
              <a:t>uter</a:t>
            </a:r>
            <a:r>
              <a:rPr lang="en-US" altLang="ko-KR" sz="1000" dirty="0"/>
              <a:t> Vision and Pattern Recognition (CVPR). 6062–6070.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936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37484"/>
              </a:xfrm>
            </p:spPr>
            <p:txBody>
              <a:bodyPr/>
              <a:lstStyle/>
              <a:p>
                <a:r>
                  <a:rPr lang="en-US" altLang="ko-KR" sz="1800" dirty="0"/>
                  <a:t>Implementation Details</a:t>
                </a:r>
              </a:p>
              <a:p>
                <a:pPr lvl="1"/>
                <a:r>
                  <a:rPr lang="en-US" altLang="ko-KR" sz="1400" dirty="0" err="1"/>
                  <a:t>Pytorch</a:t>
                </a:r>
                <a:r>
                  <a:rPr lang="ko-KR" altLang="en-US" sz="1400" dirty="0"/>
                  <a:t>로 구현</a:t>
                </a:r>
                <a:r>
                  <a:rPr lang="en-US" altLang="ko-KR" sz="1400" dirty="0"/>
                  <a:t>, Adam optimizer </a:t>
                </a:r>
                <a:r>
                  <a:rPr lang="ko-KR" altLang="en-US" sz="1400" dirty="0"/>
                  <a:t>사용</a:t>
                </a:r>
                <a:r>
                  <a:rPr lang="en-US" altLang="ko-KR" sz="1400" dirty="0"/>
                  <a:t>, Learning Rate</a:t>
                </a:r>
                <a:r>
                  <a:rPr lang="ko-KR" altLang="en-US" sz="1400" dirty="0"/>
                  <a:t>의 초기값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Teacher-forcing</a:t>
                </a:r>
                <a:r>
                  <a:rPr lang="ko-KR" altLang="en-US" sz="1400" dirty="0"/>
                  <a:t>을 사용하기 때문에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가지 모델 모두 병렬로 학습 가능하다</a:t>
                </a:r>
                <a:r>
                  <a:rPr lang="en-US" altLang="ko-KR" sz="1400" dirty="0"/>
                  <a:t>.</a:t>
                </a:r>
              </a:p>
              <a:p>
                <a:pPr lvl="1"/>
                <a:r>
                  <a:rPr lang="en-US" altLang="ko-KR" sz="1400" dirty="0"/>
                  <a:t>Solid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Modeling </a:t>
                </a:r>
                <a:r>
                  <a:rPr lang="en-US" altLang="ko-KR" sz="1400" dirty="0" err="1"/>
                  <a:t>kerne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 err="1"/>
                  <a:t>OpenCascade</a:t>
                </a:r>
                <a:r>
                  <a:rPr lang="en-US" altLang="ko-KR" sz="1400" dirty="0"/>
                  <a:t>/</a:t>
                </a:r>
                <a:r>
                  <a:rPr lang="en-US" altLang="ko-KR" sz="1400" dirty="0" err="1"/>
                  <a:t>pythonOCC</a:t>
                </a:r>
                <a:r>
                  <a:rPr lang="ko-KR" altLang="en-US" sz="1400" dirty="0"/>
                  <a:t>을 사용한다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92B370C-6BBB-06C0-8AE1-64BC5A9A5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374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9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Datasets</a:t>
            </a:r>
          </a:p>
          <a:p>
            <a:r>
              <a:rPr lang="en-US" altLang="ko-KR" sz="1400" dirty="0"/>
              <a:t>Parametric Variations (</a:t>
            </a:r>
            <a:r>
              <a:rPr lang="en-US" altLang="ko-KR" sz="1400" dirty="0" err="1"/>
              <a:t>Pvar</a:t>
            </a:r>
            <a:r>
              <a:rPr lang="en-US" altLang="ko-KR" sz="1400" dirty="0"/>
              <a:t>) Dataset</a:t>
            </a:r>
          </a:p>
          <a:p>
            <a:pPr lvl="1"/>
            <a:r>
              <a:rPr lang="en-US" altLang="ko-KR" sz="1200" dirty="0" err="1"/>
              <a:t>SolidGen</a:t>
            </a:r>
            <a:r>
              <a:rPr lang="ko-KR" altLang="en-US" sz="1200" dirty="0"/>
              <a:t>을 </a:t>
            </a:r>
            <a:r>
              <a:rPr lang="en-US" altLang="ko-KR" sz="1200" dirty="0"/>
              <a:t>Class </a:t>
            </a:r>
            <a:r>
              <a:rPr lang="ko-KR" altLang="en-US" sz="1200" dirty="0"/>
              <a:t>조건을 추가해서 </a:t>
            </a:r>
            <a:r>
              <a:rPr lang="en-US" altLang="ko-KR" sz="1200" dirty="0"/>
              <a:t>testing</a:t>
            </a:r>
            <a:r>
              <a:rPr lang="ko-KR" altLang="en-US" sz="1200" dirty="0"/>
              <a:t>하기 위한 데이터셋</a:t>
            </a:r>
            <a:endParaRPr lang="en-US" altLang="ko-KR" sz="1200" dirty="0"/>
          </a:p>
          <a:p>
            <a:pPr lvl="1"/>
            <a:r>
              <a:rPr lang="en-US" altLang="ko-KR" sz="1200" dirty="0"/>
              <a:t>60</a:t>
            </a:r>
            <a:r>
              <a:rPr lang="ko-KR" altLang="en-US" sz="1200" dirty="0"/>
              <a:t>개의 </a:t>
            </a:r>
            <a:r>
              <a:rPr lang="en-US" altLang="ko-KR" sz="1200" dirty="0"/>
              <a:t>template Solid(</a:t>
            </a:r>
            <a:r>
              <a:rPr lang="ko-KR" altLang="en-US" sz="1200" dirty="0"/>
              <a:t>즉</a:t>
            </a:r>
            <a:r>
              <a:rPr lang="en-US" altLang="ko-KR" sz="1200" dirty="0"/>
              <a:t>, Class)</a:t>
            </a:r>
            <a:r>
              <a:rPr lang="ko-KR" altLang="en-US" sz="1200" dirty="0"/>
              <a:t>이며</a:t>
            </a:r>
            <a:r>
              <a:rPr lang="en-US" altLang="ko-KR" sz="1200" dirty="0"/>
              <a:t>, sketch </a:t>
            </a:r>
            <a:r>
              <a:rPr lang="ko-KR" altLang="en-US" sz="1200" dirty="0"/>
              <a:t>차원</a:t>
            </a:r>
            <a:r>
              <a:rPr lang="en-US" altLang="ko-KR" sz="1200" dirty="0"/>
              <a:t>, </a:t>
            </a:r>
            <a:r>
              <a:rPr lang="ko-KR" altLang="en-US" sz="1200" dirty="0"/>
              <a:t>확장 거리</a:t>
            </a:r>
            <a:r>
              <a:rPr lang="en-US" altLang="ko-KR" sz="1200" dirty="0"/>
              <a:t>, </a:t>
            </a:r>
            <a:r>
              <a:rPr lang="ko-KR" altLang="en-US" sz="1200" dirty="0"/>
              <a:t>확장된 </a:t>
            </a:r>
            <a:r>
              <a:rPr lang="en-US" altLang="ko-KR" sz="1200" dirty="0"/>
              <a:t>wire</a:t>
            </a:r>
            <a:r>
              <a:rPr lang="ko-KR" altLang="en-US" sz="1200" dirty="0"/>
              <a:t>를 조절할 수 있는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이러한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을 변경해서 기하학적으로 다르지만 위상은 거의 동일한 </a:t>
            </a:r>
            <a:r>
              <a:rPr lang="en-US" altLang="ko-KR" sz="1200" dirty="0"/>
              <a:t>Solid Sample </a:t>
            </a:r>
            <a:r>
              <a:rPr lang="ko-KR" altLang="en-US" sz="1200" dirty="0"/>
              <a:t>생성한다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총 </a:t>
            </a:r>
            <a:r>
              <a:rPr lang="en-US" altLang="ko-KR" sz="1200" dirty="0"/>
              <a:t>120,000 models </a:t>
            </a:r>
            <a:r>
              <a:rPr lang="ko-KR" altLang="en-US" sz="1200" dirty="0"/>
              <a:t>생성</a:t>
            </a:r>
            <a:r>
              <a:rPr lang="en-US" altLang="ko-KR" sz="1200" dirty="0"/>
              <a:t>, </a:t>
            </a:r>
            <a:r>
              <a:rPr lang="ko-KR" altLang="en-US" sz="1200" dirty="0"/>
              <a:t>각 </a:t>
            </a:r>
            <a:r>
              <a:rPr lang="en-US" altLang="ko-KR" sz="1200" dirty="0"/>
              <a:t>template Solid</a:t>
            </a:r>
            <a:r>
              <a:rPr lang="ko-KR" altLang="en-US" sz="1200" dirty="0"/>
              <a:t>마다 </a:t>
            </a:r>
            <a:r>
              <a:rPr lang="en-US" altLang="ko-KR" sz="1200" dirty="0"/>
              <a:t>2,000</a:t>
            </a:r>
            <a:r>
              <a:rPr lang="ko-KR" altLang="en-US" sz="1200" dirty="0"/>
              <a:t>개 생성한다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데이터를 </a:t>
            </a:r>
            <a:r>
              <a:rPr lang="en-US" altLang="ko-KR" sz="1200" dirty="0"/>
              <a:t>90% (</a:t>
            </a:r>
            <a:r>
              <a:rPr lang="ko-KR" altLang="en-US" sz="1200" dirty="0"/>
              <a:t>학습</a:t>
            </a:r>
            <a:r>
              <a:rPr lang="en-US" altLang="ko-KR" sz="1200" dirty="0"/>
              <a:t>) / 5% (</a:t>
            </a:r>
            <a:r>
              <a:rPr lang="ko-KR" altLang="en-US" sz="1200" dirty="0"/>
              <a:t>테스트</a:t>
            </a:r>
            <a:r>
              <a:rPr lang="en-US" altLang="ko-KR" sz="1200" dirty="0"/>
              <a:t>) / 5% (</a:t>
            </a:r>
            <a:r>
              <a:rPr lang="ko-KR" altLang="en-US" sz="1200" dirty="0"/>
              <a:t>검증</a:t>
            </a:r>
            <a:r>
              <a:rPr lang="en-US" altLang="ko-KR" sz="1200" dirty="0"/>
              <a:t>)</a:t>
            </a:r>
            <a:r>
              <a:rPr lang="ko-KR" altLang="en-US" sz="1200" dirty="0"/>
              <a:t> 으로 나눠서 사용한다</a:t>
            </a:r>
            <a:r>
              <a:rPr lang="en-US" altLang="ko-KR" sz="1200" dirty="0"/>
              <a:t>.</a:t>
            </a:r>
          </a:p>
          <a:p>
            <a:pPr lvl="1"/>
            <a:endParaRPr lang="en-US" altLang="ko-KR" sz="1200" dirty="0"/>
          </a:p>
          <a:p>
            <a:r>
              <a:rPr lang="en-US" altLang="ko-KR" sz="1400" dirty="0" err="1"/>
              <a:t>DeepCAD</a:t>
            </a:r>
            <a:r>
              <a:rPr lang="en-US" altLang="ko-KR" sz="1400" dirty="0"/>
              <a:t> Dataset</a:t>
            </a:r>
          </a:p>
          <a:p>
            <a:pPr lvl="1"/>
            <a:r>
              <a:rPr lang="ko-KR" altLang="en-US" sz="1200" dirty="0"/>
              <a:t>기존 데이터에 중복이 상당 부분이 있어서 해시 기반으로 중복을 제거한다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간단한 모델 </a:t>
            </a:r>
            <a:r>
              <a:rPr lang="en-US" altLang="ko-KR" sz="1200" dirty="0"/>
              <a:t>(&lt; 8 faces)</a:t>
            </a:r>
            <a:r>
              <a:rPr lang="ko-KR" altLang="en-US" sz="1200" dirty="0"/>
              <a:t>이나 복잡한 모델 </a:t>
            </a:r>
            <a:r>
              <a:rPr lang="en-US" altLang="ko-KR" sz="1200" dirty="0"/>
              <a:t>(&gt; 130 faces)</a:t>
            </a:r>
            <a:r>
              <a:rPr lang="ko-KR" altLang="en-US" sz="1200" dirty="0"/>
              <a:t>는 제거하였다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64,449</a:t>
            </a:r>
            <a:r>
              <a:rPr lang="ko-KR" altLang="en-US" sz="1200" dirty="0"/>
              <a:t>개 학습 데이터 </a:t>
            </a:r>
            <a:r>
              <a:rPr lang="en-US" altLang="ko-KR" sz="1200" dirty="0"/>
              <a:t>/ 3,578</a:t>
            </a:r>
            <a:r>
              <a:rPr lang="ko-KR" altLang="en-US" sz="1200" dirty="0"/>
              <a:t>개 검증 데이터 </a:t>
            </a:r>
            <a:r>
              <a:rPr lang="en-US" altLang="ko-KR" sz="1200" dirty="0"/>
              <a:t>/ 3,577</a:t>
            </a:r>
            <a:r>
              <a:rPr lang="ko-KR" altLang="en-US" sz="1200" dirty="0"/>
              <a:t>개 테스트 데이터로 나눠서 사용한다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83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Metrics</a:t>
            </a:r>
          </a:p>
          <a:p>
            <a:r>
              <a:rPr lang="en-US" altLang="ko-KR" sz="1400" dirty="0"/>
              <a:t>Valid</a:t>
            </a:r>
          </a:p>
          <a:p>
            <a:pPr lvl="1"/>
            <a:r>
              <a:rPr lang="en-US" altLang="ko-KR" sz="1200" dirty="0"/>
              <a:t>(1) </a:t>
            </a:r>
            <a:r>
              <a:rPr lang="ko-KR" altLang="en-US" sz="1200" dirty="0"/>
              <a:t>모든 </a:t>
            </a:r>
            <a:r>
              <a:rPr lang="en-US" altLang="ko-KR" sz="1200" dirty="0"/>
              <a:t>face</a:t>
            </a:r>
            <a:r>
              <a:rPr lang="ko-KR" altLang="en-US" sz="1200" dirty="0"/>
              <a:t>는 적어도 하나의 삼각형은 포함해야 한다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(2) wire</a:t>
            </a:r>
            <a:r>
              <a:rPr lang="ko-KR" altLang="en-US" sz="1200" dirty="0"/>
              <a:t>의 각 </a:t>
            </a:r>
            <a:r>
              <a:rPr lang="en-US" altLang="ko-KR" sz="1200" dirty="0"/>
              <a:t>edge</a:t>
            </a:r>
            <a:r>
              <a:rPr lang="ko-KR" altLang="en-US" sz="1200" dirty="0"/>
              <a:t>는 제대로 정렬되어야 한다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(3) wire</a:t>
            </a:r>
            <a:r>
              <a:rPr lang="ko-KR" altLang="en-US" sz="1200" dirty="0"/>
              <a:t>는 교차를 하지 말아야 한다</a:t>
            </a:r>
            <a:r>
              <a:rPr lang="en-US" altLang="ko-KR" sz="1200" dirty="0"/>
              <a:t>.</a:t>
            </a:r>
          </a:p>
          <a:p>
            <a:r>
              <a:rPr lang="en-US" altLang="ko-KR" sz="1400" dirty="0"/>
              <a:t>Novel</a:t>
            </a:r>
          </a:p>
          <a:p>
            <a:pPr lvl="1"/>
            <a:r>
              <a:rPr lang="en-US" altLang="ko-KR" sz="1200" dirty="0"/>
              <a:t>Valid</a:t>
            </a:r>
            <a:r>
              <a:rPr lang="ko-KR" altLang="en-US" sz="1200" dirty="0"/>
              <a:t> 중에서 </a:t>
            </a:r>
            <a:r>
              <a:rPr lang="en-US" altLang="ko-KR" sz="1200" dirty="0"/>
              <a:t>training set</a:t>
            </a:r>
            <a:r>
              <a:rPr lang="ko-KR" altLang="en-US" sz="1200" dirty="0"/>
              <a:t>에 없는 경우이며</a:t>
            </a:r>
            <a:r>
              <a:rPr lang="en-US" altLang="ko-KR" sz="1200" dirty="0"/>
              <a:t>, </a:t>
            </a:r>
            <a:r>
              <a:rPr lang="ko-KR" altLang="en-US" sz="1200" dirty="0"/>
              <a:t>값이 작을수록 모델이 학습 데이터를 기억하는 것을 의미한다</a:t>
            </a:r>
            <a:r>
              <a:rPr lang="en-US" altLang="ko-KR" sz="1200" dirty="0"/>
              <a:t>.</a:t>
            </a:r>
          </a:p>
          <a:p>
            <a:r>
              <a:rPr lang="en-US" altLang="ko-KR" sz="1400" dirty="0"/>
              <a:t>Unique</a:t>
            </a:r>
          </a:p>
          <a:p>
            <a:pPr lvl="1"/>
            <a:r>
              <a:rPr lang="en-US" altLang="ko-KR" sz="1200" dirty="0"/>
              <a:t>Valid </a:t>
            </a:r>
            <a:r>
              <a:rPr lang="ko-KR" altLang="en-US" sz="1200" dirty="0"/>
              <a:t>중에서 서로 겹치지 않는 경우이며</a:t>
            </a:r>
            <a:r>
              <a:rPr lang="en-US" altLang="ko-KR" sz="1200" dirty="0"/>
              <a:t>, </a:t>
            </a:r>
            <a:r>
              <a:rPr lang="ko-KR" altLang="en-US" sz="1200" dirty="0"/>
              <a:t>값이 작을수록 생성 데이터의 분산이 작은 것을 의미한다</a:t>
            </a:r>
            <a:r>
              <a:rPr lang="en-US" altLang="ko-KR" sz="1200" dirty="0"/>
              <a:t>.</a:t>
            </a:r>
          </a:p>
          <a:p>
            <a:r>
              <a:rPr lang="en-US" altLang="ko-KR" sz="1400" dirty="0"/>
              <a:t>Accuracy</a:t>
            </a:r>
          </a:p>
          <a:p>
            <a:pPr lvl="1"/>
            <a:r>
              <a:rPr lang="en-US" altLang="ko-KR" sz="1200" dirty="0"/>
              <a:t>Class</a:t>
            </a:r>
            <a:r>
              <a:rPr lang="ko-KR" altLang="en-US" sz="1200" dirty="0"/>
              <a:t>를 조건으로 주고 생성한 경우에만 측정한다</a:t>
            </a:r>
            <a:r>
              <a:rPr lang="en-US" altLang="ko-KR" sz="1200" dirty="0"/>
              <a:t>.</a:t>
            </a:r>
          </a:p>
          <a:p>
            <a:pPr marL="344487" lvl="1" indent="0">
              <a:buNone/>
            </a:pPr>
            <a:endParaRPr lang="en-US" altLang="ko-KR" sz="1200" dirty="0"/>
          </a:p>
          <a:p>
            <a:pPr marL="344487" lvl="1" indent="0">
              <a:buNone/>
            </a:pPr>
            <a:endParaRPr lang="en-US" altLang="ko-KR" sz="12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9463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Unconditional Generation</a:t>
            </a:r>
          </a:p>
          <a:p>
            <a:r>
              <a:rPr lang="en-US" altLang="ko-KR" sz="1400" dirty="0" err="1"/>
              <a:t>DeepCAD</a:t>
            </a:r>
            <a:r>
              <a:rPr lang="ko-KR" altLang="en-US" sz="1400" dirty="0"/>
              <a:t>와 비교 </a:t>
            </a:r>
            <a:r>
              <a:rPr lang="en-US" altLang="ko-KR" sz="1400" dirty="0"/>
              <a:t>(</a:t>
            </a:r>
            <a:r>
              <a:rPr lang="ko-KR" altLang="en-US" sz="1400" dirty="0"/>
              <a:t>정성적 평가</a:t>
            </a:r>
            <a:r>
              <a:rPr lang="en-US" altLang="ko-KR" sz="1400" dirty="0"/>
              <a:t>)</a:t>
            </a:r>
          </a:p>
          <a:p>
            <a:pPr marL="344487" lvl="1" indent="0">
              <a:buNone/>
            </a:pPr>
            <a:endParaRPr lang="en-US" altLang="ko-KR" sz="1200" dirty="0"/>
          </a:p>
          <a:p>
            <a:pPr marL="344487" lvl="1" indent="0">
              <a:buNone/>
            </a:pPr>
            <a:endParaRPr lang="en-US" altLang="ko-KR" sz="1200" dirty="0"/>
          </a:p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AC7DA-A444-9BF1-0875-C4E353167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8" y="2492896"/>
            <a:ext cx="8610100" cy="3348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15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Unconditional Generation</a:t>
            </a:r>
          </a:p>
          <a:p>
            <a:r>
              <a:rPr lang="en-US" altLang="ko-KR" sz="1400" dirty="0" err="1"/>
              <a:t>DeepCAD</a:t>
            </a:r>
            <a:r>
              <a:rPr lang="ko-KR" altLang="en-US" sz="1400" dirty="0"/>
              <a:t>와 비교 </a:t>
            </a:r>
            <a:r>
              <a:rPr lang="en-US" altLang="ko-KR" sz="1400" dirty="0"/>
              <a:t>(</a:t>
            </a:r>
            <a:r>
              <a:rPr lang="ko-KR" altLang="en-US" sz="1400" dirty="0"/>
              <a:t>정량적 평가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200" dirty="0" err="1"/>
              <a:t>DeepCAD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데이터셋을 이용하여 학습한 모델을 통해 </a:t>
            </a:r>
            <a:r>
              <a:rPr lang="en-US" altLang="ko-KR" sz="1200" dirty="0"/>
              <a:t>1000 </a:t>
            </a:r>
            <a:r>
              <a:rPr lang="ko-KR" altLang="en-US" sz="1200" dirty="0"/>
              <a:t>랜덤 샘플 생성</a:t>
            </a:r>
            <a:endParaRPr lang="en-US" altLang="ko-KR" sz="1200" dirty="0"/>
          </a:p>
          <a:p>
            <a:pPr lvl="1"/>
            <a:r>
              <a:rPr lang="en-US" altLang="ko-KR" sz="1200" dirty="0"/>
              <a:t>Valid</a:t>
            </a:r>
            <a:r>
              <a:rPr lang="ko-KR" altLang="en-US" sz="1200" dirty="0"/>
              <a:t>가 높은 이유</a:t>
            </a:r>
            <a:r>
              <a:rPr lang="en-US" altLang="ko-KR" sz="1200" dirty="0"/>
              <a:t>: (1) </a:t>
            </a:r>
            <a:r>
              <a:rPr lang="ko-KR" altLang="en-US" sz="1200" dirty="0"/>
              <a:t>최종 </a:t>
            </a:r>
            <a:r>
              <a:rPr lang="en-US" altLang="ko-KR" sz="1200" dirty="0"/>
              <a:t>B-rep</a:t>
            </a:r>
            <a:r>
              <a:rPr lang="ko-KR" altLang="en-US" sz="1200" dirty="0"/>
              <a:t>를 </a:t>
            </a:r>
            <a:r>
              <a:rPr lang="en-US" altLang="ko-KR" sz="1200" dirty="0"/>
              <a:t>index B-rep</a:t>
            </a:r>
            <a:r>
              <a:rPr lang="ko-KR" altLang="en-US" sz="1200" dirty="0"/>
              <a:t>을 통해 기존보다 더 잘 표현하였다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		   (2) </a:t>
            </a:r>
            <a:r>
              <a:rPr lang="ko-KR" altLang="en-US" sz="1200" dirty="0" err="1"/>
              <a:t>마스킹을</a:t>
            </a:r>
            <a:r>
              <a:rPr lang="ko-KR" altLang="en-US" sz="1200" dirty="0"/>
              <a:t> 통해 불필요한 출력을 일부 제거하였다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		   (3) B-rep</a:t>
            </a:r>
            <a:r>
              <a:rPr lang="ko-KR" altLang="en-US" sz="1200" dirty="0"/>
              <a:t>을 여러 요소로 분해해서 어려운 문제를 단순화하여 표현해서 학습하였다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Novel, Unique</a:t>
            </a:r>
            <a:r>
              <a:rPr lang="ko-KR" altLang="en-US" sz="1200" dirty="0"/>
              <a:t>가 낮은 이유</a:t>
            </a:r>
            <a:r>
              <a:rPr lang="en-US" altLang="ko-KR" sz="1200" dirty="0"/>
              <a:t>: 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en-US" altLang="ko-KR" sz="1200" dirty="0" err="1"/>
              <a:t>DeepCAD</a:t>
            </a:r>
            <a:r>
              <a:rPr lang="ko-KR" altLang="en-US" sz="1200" dirty="0"/>
              <a:t>의 유효한 샘플 중 많은 수가 노이즈가 많고 비현실적이어서 독특하기 때문이다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결과</a:t>
            </a:r>
            <a:endParaRPr lang="en-US" altLang="ko-KR" sz="1200" dirty="0"/>
          </a:p>
          <a:p>
            <a:pPr marL="344487" lvl="1" indent="0">
              <a:buNone/>
            </a:pP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400" dirty="0"/>
          </a:p>
          <a:p>
            <a:pPr marL="344487" lvl="1" indent="0">
              <a:buNone/>
            </a:pPr>
            <a:endParaRPr lang="en-US" altLang="ko-KR" sz="1200" dirty="0"/>
          </a:p>
          <a:p>
            <a:pPr marL="344487" lvl="1" indent="0">
              <a:buNone/>
            </a:pPr>
            <a:endParaRPr lang="en-US" altLang="ko-KR" sz="1200" dirty="0"/>
          </a:p>
          <a:p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B87DA6-41EA-53BB-6F19-83609073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36" y="4438926"/>
            <a:ext cx="5757927" cy="1548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31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Unconditional Generation</a:t>
            </a:r>
          </a:p>
          <a:p>
            <a:r>
              <a:rPr lang="en-US" altLang="ko-KR" sz="1400" dirty="0"/>
              <a:t>Human Perceptual Evaluation</a:t>
            </a:r>
          </a:p>
          <a:p>
            <a:pPr lvl="1"/>
            <a:r>
              <a:rPr lang="ko-KR" altLang="en-US" sz="1200" dirty="0"/>
              <a:t>생성된 샘플을 </a:t>
            </a:r>
            <a:r>
              <a:rPr lang="en-US" altLang="ko-KR" sz="1200" dirty="0"/>
              <a:t>Amazon</a:t>
            </a:r>
            <a:r>
              <a:rPr lang="ko-KR" altLang="en-US" sz="1200" dirty="0"/>
              <a:t>의 </a:t>
            </a:r>
            <a:r>
              <a:rPr lang="en-US" altLang="ko-KR" sz="1200" dirty="0"/>
              <a:t>Mechanical Turk service</a:t>
            </a:r>
            <a:r>
              <a:rPr lang="ko-KR" altLang="en-US" sz="1200" dirty="0"/>
              <a:t>를 통해 인지 평가를 진행하였다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인지 평가 작업자에게 </a:t>
            </a:r>
            <a:r>
              <a:rPr lang="en-US" altLang="ko-KR" sz="1200" dirty="0" err="1"/>
              <a:t>SolidGen</a:t>
            </a:r>
            <a:r>
              <a:rPr lang="ko-KR" altLang="en-US" sz="1200" dirty="0"/>
              <a:t>이나 </a:t>
            </a:r>
            <a:r>
              <a:rPr lang="en-US" altLang="ko-KR" sz="1200" dirty="0" err="1"/>
              <a:t>DeepCAD</a:t>
            </a:r>
            <a:r>
              <a:rPr lang="ko-KR" altLang="en-US" sz="1200" dirty="0"/>
              <a:t>으로 생성된 </a:t>
            </a:r>
            <a:r>
              <a:rPr lang="en-US" altLang="ko-KR" sz="1200" dirty="0"/>
              <a:t>CAD</a:t>
            </a:r>
            <a:r>
              <a:rPr lang="ko-KR" altLang="en-US" sz="1200" dirty="0"/>
              <a:t>와 학습 데이터의 랜덤 선택된 </a:t>
            </a:r>
            <a:r>
              <a:rPr lang="en-US" altLang="ko-KR" sz="1200" dirty="0"/>
              <a:t>CAD</a:t>
            </a:r>
            <a:r>
              <a:rPr lang="ko-KR" altLang="en-US" sz="1200" dirty="0"/>
              <a:t>를 비교하여 둘 중 어느 것이 더 현실적인지 평가하도록 한다</a:t>
            </a:r>
            <a:r>
              <a:rPr lang="en-US" altLang="ko-KR" sz="1200" dirty="0"/>
              <a:t>.</a:t>
            </a:r>
          </a:p>
          <a:p>
            <a:pPr lvl="1"/>
            <a:endParaRPr lang="en-US" altLang="ko-KR" sz="1200" dirty="0"/>
          </a:p>
          <a:p>
            <a:pPr marL="344487" lvl="1" indent="0">
              <a:buNone/>
            </a:pP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400" dirty="0"/>
          </a:p>
          <a:p>
            <a:pPr marL="344487" lvl="1" indent="0">
              <a:buNone/>
            </a:pPr>
            <a:endParaRPr lang="en-US" altLang="ko-KR" sz="1200" dirty="0"/>
          </a:p>
          <a:p>
            <a:pPr marL="344487" lvl="1" indent="0">
              <a:buNone/>
            </a:pPr>
            <a:endParaRPr lang="en-US" altLang="ko-KR" sz="1200" dirty="0"/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BBC991-5A48-12A4-3D3C-AA18983A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8" y="3444069"/>
            <a:ext cx="8121724" cy="2382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548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Conditional Generation</a:t>
            </a:r>
          </a:p>
          <a:p>
            <a:pPr lvl="1"/>
            <a:r>
              <a:rPr lang="en-US" altLang="ko-KR" sz="1400" dirty="0" err="1"/>
              <a:t>PVar</a:t>
            </a:r>
            <a:r>
              <a:rPr lang="en-US" altLang="ko-KR" sz="1400" dirty="0"/>
              <a:t> Dataset</a:t>
            </a:r>
            <a:r>
              <a:rPr lang="ko-KR" altLang="en-US" sz="1400" dirty="0"/>
              <a:t>을 통해 학습 및 평가한다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Unconditional Generation</a:t>
            </a:r>
            <a:r>
              <a:rPr lang="ko-KR" altLang="en-US" sz="1400" dirty="0"/>
              <a:t>에서 사용한 모델을 동일하게 사용한다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40</a:t>
            </a:r>
            <a:r>
              <a:rPr lang="ko-KR" altLang="en-US" sz="1400" dirty="0"/>
              <a:t>개의 </a:t>
            </a:r>
            <a:r>
              <a:rPr lang="en-US" altLang="ko-KR" sz="1400" dirty="0"/>
              <a:t>Class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2400</a:t>
            </a:r>
            <a:r>
              <a:rPr lang="ko-KR" altLang="en-US" sz="1400" dirty="0"/>
              <a:t>개의 샘플을 생성한 결과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4487" lvl="1" indent="0">
              <a:buNone/>
            </a:pP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400" dirty="0"/>
          </a:p>
          <a:p>
            <a:pPr marL="344487" lvl="1" indent="0">
              <a:buNone/>
            </a:pPr>
            <a:endParaRPr lang="en-US" altLang="ko-KR" sz="1200" dirty="0"/>
          </a:p>
          <a:p>
            <a:pPr marL="344487" lvl="1" indent="0">
              <a:buNone/>
            </a:pPr>
            <a:endParaRPr lang="en-US" altLang="ko-KR" sz="1200" dirty="0"/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4EC666-A2A3-D5C3-7B95-665B5753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3320988"/>
            <a:ext cx="537210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7997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37484"/>
          </a:xfrm>
        </p:spPr>
        <p:txBody>
          <a:bodyPr/>
          <a:lstStyle/>
          <a:p>
            <a:r>
              <a:rPr lang="en-US" altLang="ko-KR" sz="1800" dirty="0"/>
              <a:t>Conditional Generation</a:t>
            </a:r>
          </a:p>
          <a:p>
            <a:pPr lvl="1"/>
            <a:r>
              <a:rPr lang="en-US" altLang="ko-KR" sz="1400" dirty="0" err="1"/>
              <a:t>PVar</a:t>
            </a:r>
            <a:r>
              <a:rPr lang="en-US" altLang="ko-KR" sz="1400" dirty="0"/>
              <a:t> Dataset</a:t>
            </a:r>
            <a:r>
              <a:rPr lang="ko-KR" altLang="en-US" sz="1400" dirty="0"/>
              <a:t>을 통해 학습 및 평가한다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Unconditional Generation</a:t>
            </a:r>
            <a:r>
              <a:rPr lang="ko-KR" altLang="en-US" sz="1400" dirty="0"/>
              <a:t>에서 사용한 모델을 동일하게 사용한다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40</a:t>
            </a:r>
            <a:r>
              <a:rPr lang="ko-KR" altLang="en-US" sz="1400" dirty="0"/>
              <a:t>개의 </a:t>
            </a:r>
            <a:r>
              <a:rPr lang="en-US" altLang="ko-KR" sz="1400" dirty="0"/>
              <a:t>Class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2400</a:t>
            </a:r>
            <a:r>
              <a:rPr lang="ko-KR" altLang="en-US" sz="1400" dirty="0"/>
              <a:t>개의 샘플을 생성한 결과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4487" lvl="1" indent="0">
              <a:buNone/>
            </a:pP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400" dirty="0"/>
          </a:p>
          <a:p>
            <a:pPr marL="344487" lvl="1" indent="0">
              <a:buNone/>
            </a:pPr>
            <a:endParaRPr lang="en-US" altLang="ko-KR" sz="1200" dirty="0"/>
          </a:p>
          <a:p>
            <a:pPr marL="344487" lvl="1" indent="0">
              <a:buNone/>
            </a:pPr>
            <a:endParaRPr lang="en-US" altLang="ko-KR" sz="1200" dirty="0"/>
          </a:p>
          <a:p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60384F-A034-11D0-B249-29AB5958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24" y="3284984"/>
            <a:ext cx="8228651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150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>
                <a:solidFill>
                  <a:srgbClr val="0070C0"/>
                </a:solidFill>
              </a:rPr>
              <a:t>감사합니다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SolidGen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An Autoregressive Model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Direct B-rep Synthesis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D370B176-1139-47F4-60BC-602EF956744E}"/>
              </a:ext>
            </a:extLst>
          </p:cNvPr>
          <p:cNvGrpSpPr/>
          <p:nvPr/>
        </p:nvGrpSpPr>
        <p:grpSpPr>
          <a:xfrm>
            <a:off x="718821" y="1821288"/>
            <a:ext cx="1656184" cy="1440161"/>
            <a:chOff x="899592" y="2924944"/>
            <a:chExt cx="1872208" cy="1656185"/>
          </a:xfrm>
        </p:grpSpPr>
        <p:sp>
          <p:nvSpPr>
            <p:cNvPr id="4" name="정육면체 3">
              <a:extLst>
                <a:ext uri="{FF2B5EF4-FFF2-40B4-BE49-F238E27FC236}">
                  <a16:creationId xmlns:a16="http://schemas.microsoft.com/office/drawing/2014/main" id="{FE05D35C-BB55-DA52-7345-5F1EDA8E59BF}"/>
                </a:ext>
              </a:extLst>
            </p:cNvPr>
            <p:cNvSpPr/>
            <p:nvPr/>
          </p:nvSpPr>
          <p:spPr>
            <a:xfrm>
              <a:off x="899592" y="2924945"/>
              <a:ext cx="1872208" cy="1656184"/>
            </a:xfrm>
            <a:prstGeom prst="cube">
              <a:avLst>
                <a:gd name="adj" fmla="val 51849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6ED15C7-6096-8554-E95A-11ED8BFC91B1}"/>
                    </a:ext>
                  </a:extLst>
                </p:cNvPr>
                <p:cNvSpPr txBox="1"/>
                <p:nvPr/>
              </p:nvSpPr>
              <p:spPr>
                <a:xfrm>
                  <a:off x="1198489" y="4007437"/>
                  <a:ext cx="2880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6ED15C7-6096-8554-E95A-11ED8BFC9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489" y="4007437"/>
                  <a:ext cx="288033" cy="400110"/>
                </a:xfrm>
                <a:prstGeom prst="rect">
                  <a:avLst/>
                </a:prstGeom>
                <a:blipFill>
                  <a:blip r:embed="rId2"/>
                  <a:stretch>
                    <a:fillRect r="-50000" b="-192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5705B7-6050-69BC-2131-5B0C3A30F00C}"/>
                    </a:ext>
                  </a:extLst>
                </p:cNvPr>
                <p:cNvSpPr txBox="1"/>
                <p:nvPr/>
              </p:nvSpPr>
              <p:spPr>
                <a:xfrm>
                  <a:off x="2251693" y="3479194"/>
                  <a:ext cx="2880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5705B7-6050-69BC-2131-5B0C3A30F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693" y="3479194"/>
                  <a:ext cx="288033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4762" b="-192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6AF1F42-A9D9-48ED-2640-2B18DB697217}"/>
                    </a:ext>
                  </a:extLst>
                </p:cNvPr>
                <p:cNvSpPr txBox="1"/>
                <p:nvPr/>
              </p:nvSpPr>
              <p:spPr>
                <a:xfrm>
                  <a:off x="1996317" y="3074534"/>
                  <a:ext cx="2880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6AF1F42-A9D9-48ED-2640-2B18DB697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317" y="3074534"/>
                  <a:ext cx="288033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54762" b="-192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0C6AC94-B0D0-5073-1D54-B83DEA78CE9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2924944"/>
              <a:ext cx="0" cy="792088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F8DE952-3F29-D448-79AB-6C548BC394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688" y="3717032"/>
              <a:ext cx="1008112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E95F029-0C36-0916-FCE9-230A6DC5B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592" y="3717032"/>
              <a:ext cx="864095" cy="86073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AFC0047-394C-BA15-661F-D9C45DA2D365}"/>
                    </a:ext>
                  </a:extLst>
                </p:cNvPr>
                <p:cNvSpPr txBox="1"/>
                <p:nvPr/>
              </p:nvSpPr>
              <p:spPr>
                <a:xfrm>
                  <a:off x="1151620" y="3516977"/>
                  <a:ext cx="2880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AFC0047-394C-BA15-661F-D9C45DA2D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620" y="3516977"/>
                  <a:ext cx="288033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47619" b="-192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E75B0F8-EB1D-B534-9A33-F3FFE86BE213}"/>
                    </a:ext>
                  </a:extLst>
                </p:cNvPr>
                <p:cNvSpPr txBox="1"/>
                <p:nvPr/>
              </p:nvSpPr>
              <p:spPr>
                <a:xfrm>
                  <a:off x="1755855" y="3905797"/>
                  <a:ext cx="2880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E75B0F8-EB1D-B534-9A33-F3FFE86B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855" y="3905797"/>
                  <a:ext cx="288033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54762" b="-192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BE7C496-6ED4-E525-A2BE-E909EE1E95AE}"/>
                    </a:ext>
                  </a:extLst>
                </p:cNvPr>
                <p:cNvSpPr txBox="1"/>
                <p:nvPr/>
              </p:nvSpPr>
              <p:spPr>
                <a:xfrm>
                  <a:off x="1513611" y="3116867"/>
                  <a:ext cx="2880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BE7C496-6ED4-E525-A2BE-E909EE1E9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611" y="3116867"/>
                  <a:ext cx="288033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54762" b="-192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30">
                <a:extLst>
                  <a:ext uri="{FF2B5EF4-FFF2-40B4-BE49-F238E27FC236}">
                    <a16:creationId xmlns:a16="http://schemas.microsoft.com/office/drawing/2014/main" id="{ADF5F87A-BCFD-30E2-6FF0-20C322388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360255"/>
                  </p:ext>
                </p:extLst>
              </p:nvPr>
            </p:nvGraphicFramePr>
            <p:xfrm>
              <a:off x="5292080" y="1764185"/>
              <a:ext cx="5004556" cy="40050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6084">
                      <a:extLst>
                        <a:ext uri="{9D8B030D-6E8A-4147-A177-3AD203B41FA5}">
                          <a16:colId xmlns:a16="http://schemas.microsoft.com/office/drawing/2014/main" val="101578622"/>
                        </a:ext>
                      </a:extLst>
                    </a:gridCol>
                    <a:gridCol w="901230">
                      <a:extLst>
                        <a:ext uri="{9D8B030D-6E8A-4147-A177-3AD203B41FA5}">
                          <a16:colId xmlns:a16="http://schemas.microsoft.com/office/drawing/2014/main" val="2887760618"/>
                        </a:ext>
                      </a:extLst>
                    </a:gridCol>
                    <a:gridCol w="646942">
                      <a:extLst>
                        <a:ext uri="{9D8B030D-6E8A-4147-A177-3AD203B41FA5}">
                          <a16:colId xmlns:a16="http://schemas.microsoft.com/office/drawing/2014/main" val="1536169979"/>
                        </a:ext>
                      </a:extLst>
                    </a:gridCol>
                    <a:gridCol w="900100">
                      <a:extLst>
                        <a:ext uri="{9D8B030D-6E8A-4147-A177-3AD203B41FA5}">
                          <a16:colId xmlns:a16="http://schemas.microsoft.com/office/drawing/2014/main" val="156646364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81348894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801900149"/>
                        </a:ext>
                      </a:extLst>
                    </a:gridCol>
                  </a:tblGrid>
                  <a:tr h="2860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Face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Edge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80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Vertex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4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23639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Face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Edges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Edge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8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Vertices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8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Vertex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4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Coordinate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4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79964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kern="0" dirty="0"/>
                            <a:t>(</a:t>
                          </a:r>
                          <a:r>
                            <a:rPr lang="ko-KR" altLang="en-US" sz="1200" kern="0" dirty="0"/>
                            <a:t>앞</a:t>
                          </a:r>
                          <a:r>
                            <a:rPr lang="en-US" altLang="ko-KR" sz="1200" kern="0" dirty="0"/>
                            <a:t>)</a:t>
                          </a:r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115294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kern="0" dirty="0"/>
                            <a:t>(</a:t>
                          </a:r>
                          <a:r>
                            <a:rPr lang="ko-KR" altLang="en-US" sz="1200" kern="0" dirty="0"/>
                            <a:t>오른</a:t>
                          </a:r>
                          <a:r>
                            <a:rPr lang="en-US" altLang="ko-KR" sz="1200" kern="0" dirty="0"/>
                            <a:t>)</a:t>
                          </a:r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850481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kern="0" dirty="0"/>
                            <a:t>(</a:t>
                          </a:r>
                          <a:r>
                            <a:rPr lang="ko-KR" altLang="en-US" sz="1200" kern="0" dirty="0"/>
                            <a:t>뒤</a:t>
                          </a:r>
                          <a:r>
                            <a:rPr lang="en-US" altLang="ko-KR" sz="1200" kern="0" dirty="0"/>
                            <a:t>)</a:t>
                          </a:r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674896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kern="0" dirty="0"/>
                            <a:t>(</a:t>
                          </a:r>
                          <a:r>
                            <a:rPr lang="ko-KR" altLang="en-US" sz="1200" kern="0" dirty="0"/>
                            <a:t>왼</a:t>
                          </a:r>
                          <a:r>
                            <a:rPr lang="en-US" altLang="ko-KR" sz="1200" kern="0" dirty="0"/>
                            <a:t>)</a:t>
                          </a:r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258136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kern="0" dirty="0"/>
                            <a:t>(</a:t>
                          </a:r>
                          <a:r>
                            <a:rPr lang="ko-KR" altLang="en-US" sz="1200" kern="0" dirty="0"/>
                            <a:t>아래</a:t>
                          </a:r>
                          <a:r>
                            <a:rPr lang="en-US" altLang="ko-KR" sz="1200" kern="0" dirty="0"/>
                            <a:t>)</a:t>
                          </a:r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09084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200" b="0" i="1" kern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kern="0" dirty="0"/>
                            <a:t>(</a:t>
                          </a:r>
                          <a:r>
                            <a:rPr lang="ko-KR" altLang="en-US" sz="1200" kern="0" dirty="0"/>
                            <a:t>위</a:t>
                          </a:r>
                          <a:r>
                            <a:rPr lang="en-US" altLang="ko-KR" sz="1200" kern="0" dirty="0"/>
                            <a:t>)</a:t>
                          </a:r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126488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295075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4934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270597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133378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1208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kern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96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30">
                <a:extLst>
                  <a:ext uri="{FF2B5EF4-FFF2-40B4-BE49-F238E27FC236}">
                    <a16:creationId xmlns:a16="http://schemas.microsoft.com/office/drawing/2014/main" id="{ADF5F87A-BCFD-30E2-6FF0-20C322388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360255"/>
                  </p:ext>
                </p:extLst>
              </p:nvPr>
            </p:nvGraphicFramePr>
            <p:xfrm>
              <a:off x="5292080" y="1764185"/>
              <a:ext cx="5004556" cy="40050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6084">
                      <a:extLst>
                        <a:ext uri="{9D8B030D-6E8A-4147-A177-3AD203B41FA5}">
                          <a16:colId xmlns:a16="http://schemas.microsoft.com/office/drawing/2014/main" val="101578622"/>
                        </a:ext>
                      </a:extLst>
                    </a:gridCol>
                    <a:gridCol w="901230">
                      <a:extLst>
                        <a:ext uri="{9D8B030D-6E8A-4147-A177-3AD203B41FA5}">
                          <a16:colId xmlns:a16="http://schemas.microsoft.com/office/drawing/2014/main" val="2887760618"/>
                        </a:ext>
                      </a:extLst>
                    </a:gridCol>
                    <a:gridCol w="646942">
                      <a:extLst>
                        <a:ext uri="{9D8B030D-6E8A-4147-A177-3AD203B41FA5}">
                          <a16:colId xmlns:a16="http://schemas.microsoft.com/office/drawing/2014/main" val="1536169979"/>
                        </a:ext>
                      </a:extLst>
                    </a:gridCol>
                    <a:gridCol w="900100">
                      <a:extLst>
                        <a:ext uri="{9D8B030D-6E8A-4147-A177-3AD203B41FA5}">
                          <a16:colId xmlns:a16="http://schemas.microsoft.com/office/drawing/2014/main" val="156646364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81348894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801900149"/>
                        </a:ext>
                      </a:extLst>
                    </a:gridCol>
                  </a:tblGrid>
                  <a:tr h="2860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Face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Edge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80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Vertex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4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23639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Face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Edges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Edge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8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Vertices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8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Vertex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4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Coordinate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4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79964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06" t="-202128" r="-564516" b="-1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459" t="-202128" r="-372973" b="-1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202128" r="-420755" b="-1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202128" r="-201351" b="-1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5385" t="-202128" r="-129231" b="-1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5783" t="-202128" r="-1205" b="-1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115294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06" t="-302128" r="-564516" b="-10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459" t="-302128" r="-372973" b="-10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302128" r="-420755" b="-10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302128" r="-201351" b="-10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5385" t="-302128" r="-129231" b="-10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5783" t="-302128" r="-1205" b="-10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850481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06" t="-402128" r="-564516" b="-9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459" t="-402128" r="-372973" b="-9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402128" r="-420755" b="-9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402128" r="-201351" b="-9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5385" t="-402128" r="-129231" b="-9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5783" t="-402128" r="-1205" b="-9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674896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06" t="-502128" r="-564516" b="-8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459" t="-502128" r="-372973" b="-8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502128" r="-420755" b="-8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502128" r="-201351" b="-8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5385" t="-502128" r="-129231" b="-8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5783" t="-502128" r="-1205" b="-8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258136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06" t="-602128" r="-564516" b="-7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459" t="-602128" r="-372973" b="-7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602128" r="-420755" b="-7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602128" r="-201351" b="-7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5385" t="-602128" r="-129231" b="-7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5783" t="-602128" r="-1205" b="-7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09084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06" t="-702128" r="-564516" b="-6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459" t="-702128" r="-372973" b="-6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702128" r="-420755" b="-6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702128" r="-201351" b="-6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5385" t="-702128" r="-129231" b="-6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5783" t="-702128" r="-1205" b="-6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126488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802128" r="-420755" b="-5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802128" r="-201351" b="-5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5385" t="-802128" r="-129231" b="-5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5783" t="-802128" r="-1205" b="-5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295075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902128" r="-420755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902128" r="-201351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5385" t="-902128" r="-129231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5783" t="-902128" r="-1205" b="-4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4934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1002128" r="-420755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1002128" r="-201351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270597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1102128" r="-42075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1102128" r="-201351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133378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1202128" r="-420755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1202128" r="-201351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12080"/>
                      </a:ext>
                    </a:extLst>
                  </a:tr>
                  <a:tr h="2860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7547" t="-1302128" r="-420755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081" t="-1302128" r="-201351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965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9C0903D4-5AC7-E808-3573-0A3E6A673501}"/>
              </a:ext>
            </a:extLst>
          </p:cNvPr>
          <p:cNvGrpSpPr/>
          <p:nvPr/>
        </p:nvGrpSpPr>
        <p:grpSpPr>
          <a:xfrm>
            <a:off x="154045" y="3923324"/>
            <a:ext cx="2124210" cy="1992633"/>
            <a:chOff x="539552" y="2536864"/>
            <a:chExt cx="2520280" cy="2372366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F0A41E9-0051-0041-3695-33C72DB994C0}"/>
                </a:ext>
              </a:extLst>
            </p:cNvPr>
            <p:cNvSpPr/>
            <p:nvPr/>
          </p:nvSpPr>
          <p:spPr>
            <a:xfrm>
              <a:off x="899592" y="2924944"/>
              <a:ext cx="1872208" cy="1656184"/>
            </a:xfrm>
            <a:prstGeom prst="cube">
              <a:avLst>
                <a:gd name="adj" fmla="val 51849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F4091-E078-AE0B-0559-1173CF414A2A}"/>
                    </a:ext>
                  </a:extLst>
                </p:cNvPr>
                <p:cNvSpPr txBox="1"/>
                <p:nvPr/>
              </p:nvSpPr>
              <p:spPr>
                <a:xfrm>
                  <a:off x="552376" y="4377708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F4091-E078-AE0B-0559-1173CF414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76" y="4377708"/>
                  <a:ext cx="288032" cy="400110"/>
                </a:xfrm>
                <a:prstGeom prst="rect">
                  <a:avLst/>
                </a:prstGeom>
                <a:blipFill>
                  <a:blip r:embed="rId9"/>
                  <a:stretch>
                    <a:fillRect r="-55000" b="-2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C90FB0B-9B6C-379D-ADA4-540C77147FC1}"/>
                    </a:ext>
                  </a:extLst>
                </p:cNvPr>
                <p:cNvSpPr txBox="1"/>
                <p:nvPr/>
              </p:nvSpPr>
              <p:spPr>
                <a:xfrm>
                  <a:off x="1817694" y="4509120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C90FB0B-9B6C-379D-ADA4-540C77147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94" y="4509120"/>
                  <a:ext cx="288032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7500" b="-2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504E9E-F587-E1A2-087A-4239ED3E7EA3}"/>
                    </a:ext>
                  </a:extLst>
                </p:cNvPr>
                <p:cNvSpPr txBox="1"/>
                <p:nvPr/>
              </p:nvSpPr>
              <p:spPr>
                <a:xfrm>
                  <a:off x="2771800" y="3490030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504E9E-F587-E1A2-087A-4239ED3E7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490030"/>
                  <a:ext cx="288032" cy="400110"/>
                </a:xfrm>
                <a:prstGeom prst="rect">
                  <a:avLst/>
                </a:prstGeom>
                <a:blipFill>
                  <a:blip r:embed="rId11"/>
                  <a:stretch>
                    <a:fillRect r="-57500" b="-2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3F04998-2DA1-FB7D-017E-22DDB3C24D73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2924944"/>
              <a:ext cx="0" cy="792088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2B41AA3-3C85-CB56-4CD8-3CCDE80CC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688" y="3717032"/>
              <a:ext cx="1008112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1CC2582-9F16-F84B-0B97-C808D7FD1B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592" y="3717032"/>
              <a:ext cx="864095" cy="86073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91F2FC3-7075-DE61-4323-8F862374737B}"/>
                    </a:ext>
                  </a:extLst>
                </p:cNvPr>
                <p:cNvSpPr txBox="1"/>
                <p:nvPr/>
              </p:nvSpPr>
              <p:spPr>
                <a:xfrm>
                  <a:off x="1403648" y="3359829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91F2FC3-7075-DE61-4323-8F8623747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3359829"/>
                  <a:ext cx="288032" cy="400110"/>
                </a:xfrm>
                <a:prstGeom prst="rect">
                  <a:avLst/>
                </a:prstGeom>
                <a:blipFill>
                  <a:blip r:embed="rId12"/>
                  <a:stretch>
                    <a:fillRect r="-52500" b="-218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9727A8-B182-D768-422B-682292EC4E7F}"/>
                    </a:ext>
                  </a:extLst>
                </p:cNvPr>
                <p:cNvSpPr txBox="1"/>
                <p:nvPr/>
              </p:nvSpPr>
              <p:spPr>
                <a:xfrm>
                  <a:off x="539552" y="3516977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9727A8-B182-D768-422B-682292EC4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3516977"/>
                  <a:ext cx="288032" cy="400110"/>
                </a:xfrm>
                <a:prstGeom prst="rect">
                  <a:avLst/>
                </a:prstGeom>
                <a:blipFill>
                  <a:blip r:embed="rId13"/>
                  <a:stretch>
                    <a:fillRect r="-60000" b="-2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FAE4BE4-6758-57F6-2F06-82F8404802B1}"/>
                    </a:ext>
                  </a:extLst>
                </p:cNvPr>
                <p:cNvSpPr txBox="1"/>
                <p:nvPr/>
              </p:nvSpPr>
              <p:spPr>
                <a:xfrm>
                  <a:off x="1935683" y="3679250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FAE4BE4-6758-57F6-2F06-82F840480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83" y="3679250"/>
                  <a:ext cx="288032" cy="400110"/>
                </a:xfrm>
                <a:prstGeom prst="rect">
                  <a:avLst/>
                </a:prstGeom>
                <a:blipFill>
                  <a:blip r:embed="rId14"/>
                  <a:stretch>
                    <a:fillRect r="-60000" b="-2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90C612-1A0E-FA2B-7DEC-2C42AB95C8F4}"/>
                    </a:ext>
                  </a:extLst>
                </p:cNvPr>
                <p:cNvSpPr txBox="1"/>
                <p:nvPr/>
              </p:nvSpPr>
              <p:spPr>
                <a:xfrm>
                  <a:off x="2771800" y="2674424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90C612-1A0E-FA2B-7DEC-2C42AB95C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2674424"/>
                  <a:ext cx="288032" cy="400110"/>
                </a:xfrm>
                <a:prstGeom prst="rect">
                  <a:avLst/>
                </a:prstGeom>
                <a:blipFill>
                  <a:blip r:embed="rId15"/>
                  <a:stretch>
                    <a:fillRect r="-57500" b="-218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513DCE8-4FB8-E16C-2625-710A423CA386}"/>
                    </a:ext>
                  </a:extLst>
                </p:cNvPr>
                <p:cNvSpPr txBox="1"/>
                <p:nvPr/>
              </p:nvSpPr>
              <p:spPr>
                <a:xfrm>
                  <a:off x="1475655" y="2536864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513DCE8-4FB8-E16C-2625-710A423CA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5" y="2536864"/>
                  <a:ext cx="288032" cy="400110"/>
                </a:xfrm>
                <a:prstGeom prst="rect">
                  <a:avLst/>
                </a:prstGeom>
                <a:blipFill>
                  <a:blip r:embed="rId16"/>
                  <a:stretch>
                    <a:fillRect r="-57500" b="-2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2D8C3B-AF70-C7C1-629F-5EF35E936942}"/>
              </a:ext>
            </a:extLst>
          </p:cNvPr>
          <p:cNvGrpSpPr/>
          <p:nvPr/>
        </p:nvGrpSpPr>
        <p:grpSpPr>
          <a:xfrm>
            <a:off x="2226182" y="2019093"/>
            <a:ext cx="2414586" cy="2448035"/>
            <a:chOff x="583580" y="2542005"/>
            <a:chExt cx="2414586" cy="2448035"/>
          </a:xfrm>
        </p:grpSpPr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9204E635-422F-0486-9167-141EC3D33ADE}"/>
                </a:ext>
              </a:extLst>
            </p:cNvPr>
            <p:cNvSpPr/>
            <p:nvPr/>
          </p:nvSpPr>
          <p:spPr>
            <a:xfrm>
              <a:off x="899592" y="2921579"/>
              <a:ext cx="1872208" cy="1656184"/>
            </a:xfrm>
            <a:prstGeom prst="cube">
              <a:avLst>
                <a:gd name="adj" fmla="val 51849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1832C3F-EF9F-1D31-38D6-8A4412D05634}"/>
                    </a:ext>
                  </a:extLst>
                </p:cNvPr>
                <p:cNvSpPr txBox="1"/>
                <p:nvPr/>
              </p:nvSpPr>
              <p:spPr>
                <a:xfrm>
                  <a:off x="1205626" y="4589930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1832C3F-EF9F-1D31-38D6-8A4412D05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626" y="4589930"/>
                  <a:ext cx="288032" cy="400110"/>
                </a:xfrm>
                <a:prstGeom prst="rect">
                  <a:avLst/>
                </a:prstGeom>
                <a:blipFill>
                  <a:blip r:embed="rId17"/>
                  <a:stretch>
                    <a:fillRect r="-40426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637149A-E551-E1BC-AE49-B9742AE35DAA}"/>
                    </a:ext>
                  </a:extLst>
                </p:cNvPr>
                <p:cNvSpPr txBox="1"/>
                <p:nvPr/>
              </p:nvSpPr>
              <p:spPr>
                <a:xfrm>
                  <a:off x="2375755" y="4046126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637149A-E551-E1BC-AE49-B9742AE35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755" y="4046126"/>
                  <a:ext cx="288032" cy="400110"/>
                </a:xfrm>
                <a:prstGeom prst="rect">
                  <a:avLst/>
                </a:prstGeom>
                <a:blipFill>
                  <a:blip r:embed="rId18"/>
                  <a:stretch>
                    <a:fillRect r="-44681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7F7C1D7-4FF3-2EA5-BDF8-F99764EE8EB1}"/>
                    </a:ext>
                  </a:extLst>
                </p:cNvPr>
                <p:cNvSpPr txBox="1"/>
                <p:nvPr/>
              </p:nvSpPr>
              <p:spPr>
                <a:xfrm>
                  <a:off x="2098066" y="3359829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7F7C1D7-4FF3-2EA5-BDF8-F99764EE8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066" y="3359829"/>
                  <a:ext cx="288032" cy="400110"/>
                </a:xfrm>
                <a:prstGeom prst="rect">
                  <a:avLst/>
                </a:prstGeom>
                <a:blipFill>
                  <a:blip r:embed="rId19"/>
                  <a:stretch>
                    <a:fillRect r="-42553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0840CB9-F4E7-9BAA-3F37-1FF227FF7DDF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2924944"/>
              <a:ext cx="0" cy="792088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D5039D0-B21D-B6D5-1BDD-4164A380A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688" y="3717032"/>
              <a:ext cx="1008112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1188697-88BD-EF0C-66D7-3907AD747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592" y="3717032"/>
              <a:ext cx="864095" cy="86073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705559-25AD-1F52-14E0-30188B7A8C17}"/>
                    </a:ext>
                  </a:extLst>
                </p:cNvPr>
                <p:cNvSpPr txBox="1"/>
                <p:nvPr/>
              </p:nvSpPr>
              <p:spPr>
                <a:xfrm>
                  <a:off x="1351695" y="3900429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705559-25AD-1F52-14E0-30188B7A8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695" y="3900429"/>
                  <a:ext cx="288032" cy="400110"/>
                </a:xfrm>
                <a:prstGeom prst="rect">
                  <a:avLst/>
                </a:prstGeom>
                <a:blipFill>
                  <a:blip r:embed="rId20"/>
                  <a:stretch>
                    <a:fillRect r="-42553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927AADE-A5E9-AF7A-2089-04DAECB552CD}"/>
                    </a:ext>
                  </a:extLst>
                </p:cNvPr>
                <p:cNvSpPr txBox="1"/>
                <p:nvPr/>
              </p:nvSpPr>
              <p:spPr>
                <a:xfrm>
                  <a:off x="583580" y="3947342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927AADE-A5E9-AF7A-2089-04DAECB55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80" y="3947342"/>
                  <a:ext cx="288032" cy="400110"/>
                </a:xfrm>
                <a:prstGeom prst="rect">
                  <a:avLst/>
                </a:prstGeom>
                <a:blipFill>
                  <a:blip r:embed="rId21"/>
                  <a:stretch>
                    <a:fillRect r="-44681" b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3900F47-DE7B-7B2E-475E-CCCA145C3873}"/>
                    </a:ext>
                  </a:extLst>
                </p:cNvPr>
                <p:cNvSpPr txBox="1"/>
                <p:nvPr/>
              </p:nvSpPr>
              <p:spPr>
                <a:xfrm>
                  <a:off x="1819747" y="3951815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3900F47-DE7B-7B2E-475E-CCCA145C3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747" y="3951815"/>
                  <a:ext cx="288032" cy="400110"/>
                </a:xfrm>
                <a:prstGeom prst="rect">
                  <a:avLst/>
                </a:prstGeom>
                <a:blipFill>
                  <a:blip r:embed="rId22"/>
                  <a:stretch>
                    <a:fillRect r="-42553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8398EB-3780-A538-D1A6-95BBB164097A}"/>
                    </a:ext>
                  </a:extLst>
                </p:cNvPr>
                <p:cNvSpPr txBox="1"/>
                <p:nvPr/>
              </p:nvSpPr>
              <p:spPr>
                <a:xfrm>
                  <a:off x="2710134" y="3126948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8398EB-3780-A538-D1A6-95BBB1640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134" y="3126948"/>
                  <a:ext cx="288032" cy="400110"/>
                </a:xfrm>
                <a:prstGeom prst="rect">
                  <a:avLst/>
                </a:prstGeom>
                <a:blipFill>
                  <a:blip r:embed="rId23"/>
                  <a:stretch>
                    <a:fillRect r="-42553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5990E1B-CFF6-1A50-51D6-E22E1BE7095C}"/>
                    </a:ext>
                  </a:extLst>
                </p:cNvPr>
                <p:cNvSpPr txBox="1"/>
                <p:nvPr/>
              </p:nvSpPr>
              <p:spPr>
                <a:xfrm>
                  <a:off x="1487757" y="3211581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5990E1B-CFF6-1A50-51D6-E22E1BE70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757" y="3211581"/>
                  <a:ext cx="288032" cy="400110"/>
                </a:xfrm>
                <a:prstGeom prst="rect">
                  <a:avLst/>
                </a:prstGeom>
                <a:blipFill>
                  <a:blip r:embed="rId24"/>
                  <a:stretch>
                    <a:fillRect r="-42553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AE4CD8-79FB-4852-D80E-2582C8AED407}"/>
                    </a:ext>
                  </a:extLst>
                </p:cNvPr>
                <p:cNvSpPr txBox="1"/>
                <p:nvPr/>
              </p:nvSpPr>
              <p:spPr>
                <a:xfrm>
                  <a:off x="1261391" y="3408621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AE4CD8-79FB-4852-D80E-2582C8AED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391" y="3408621"/>
                  <a:ext cx="288032" cy="400110"/>
                </a:xfrm>
                <a:prstGeom prst="rect">
                  <a:avLst/>
                </a:prstGeom>
                <a:blipFill>
                  <a:blip r:embed="rId25"/>
                  <a:stretch>
                    <a:fillRect r="-39583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F66F69-2C67-64B3-1718-1957DBA2480F}"/>
                    </a:ext>
                  </a:extLst>
                </p:cNvPr>
                <p:cNvSpPr txBox="1"/>
                <p:nvPr/>
              </p:nvSpPr>
              <p:spPr>
                <a:xfrm>
                  <a:off x="2051720" y="3028890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F66F69-2C67-64B3-1718-1957DBA24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028890"/>
                  <a:ext cx="288032" cy="400110"/>
                </a:xfrm>
                <a:prstGeom prst="rect">
                  <a:avLst/>
                </a:prstGeom>
                <a:blipFill>
                  <a:blip r:embed="rId26"/>
                  <a:stretch>
                    <a:fillRect r="-80851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1FBDDEB-7606-85D8-3ACC-3C9B29C9F3BA}"/>
                    </a:ext>
                  </a:extLst>
                </p:cNvPr>
                <p:cNvSpPr txBox="1"/>
                <p:nvPr/>
              </p:nvSpPr>
              <p:spPr>
                <a:xfrm>
                  <a:off x="2039620" y="2542005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1FBDDEB-7606-85D8-3ACC-3C9B29C9F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620" y="2542005"/>
                  <a:ext cx="288032" cy="400110"/>
                </a:xfrm>
                <a:prstGeom prst="rect">
                  <a:avLst/>
                </a:prstGeom>
                <a:blipFill>
                  <a:blip r:embed="rId27"/>
                  <a:stretch>
                    <a:fillRect r="-78723"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F293BD0-B773-D28C-17AE-E73A082A2BD1}"/>
                    </a:ext>
                  </a:extLst>
                </p:cNvPr>
                <p:cNvSpPr txBox="1"/>
                <p:nvPr/>
              </p:nvSpPr>
              <p:spPr>
                <a:xfrm>
                  <a:off x="923794" y="2940913"/>
                  <a:ext cx="2880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F293BD0-B773-D28C-17AE-E73A082A2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794" y="2940913"/>
                  <a:ext cx="288032" cy="400110"/>
                </a:xfrm>
                <a:prstGeom prst="rect">
                  <a:avLst/>
                </a:prstGeom>
                <a:blipFill>
                  <a:blip r:embed="rId28"/>
                  <a:stretch>
                    <a:fillRect r="-78723" b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76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Boundary representation format (B-rep)</a:t>
            </a:r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D1CFA2-A766-ADA1-4A34-E9D1B581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777483" cy="38714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1BA6F5-F7DE-424C-E04F-B71940AD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" y="1997739"/>
            <a:ext cx="4097640" cy="38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B-rep</a:t>
            </a:r>
            <a:r>
              <a:rPr lang="ko-KR" altLang="en-US" sz="1800" dirty="0"/>
              <a:t> 합성 장점</a:t>
            </a:r>
            <a:endParaRPr lang="en-US" altLang="ko-KR" sz="1800" dirty="0"/>
          </a:p>
          <a:p>
            <a:r>
              <a:rPr lang="ko-KR" altLang="en-US" sz="1400" dirty="0"/>
              <a:t>많은 데이터셋을 구하기 쉽다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200" dirty="0"/>
              <a:t>주로 과정을 저장하는 경우보다는 생성된 결과만 저장하는 경우가 많다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기하학이랑 위상학은 비슷하게 표현되기 때문에 다음과 같은 경우도 </a:t>
            </a:r>
            <a:r>
              <a:rPr lang="en-US" altLang="ko-KR" sz="1400" dirty="0"/>
              <a:t>B-rep</a:t>
            </a:r>
            <a:r>
              <a:rPr lang="ko-KR" altLang="en-US" sz="1400" dirty="0"/>
              <a:t>으로 생성 가능하다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200" dirty="0"/>
              <a:t>Freeform curve and surface (</a:t>
            </a:r>
            <a:r>
              <a:rPr lang="ko-KR" altLang="en-US" sz="1200" dirty="0"/>
              <a:t>예</a:t>
            </a:r>
            <a:r>
              <a:rPr lang="en-US" altLang="ko-KR" sz="1200" dirty="0"/>
              <a:t>: Bezier &amp; non-uniform rational B-spline)</a:t>
            </a:r>
          </a:p>
          <a:p>
            <a:pPr lvl="1"/>
            <a:r>
              <a:rPr lang="en-US" altLang="ko-KR" sz="1200" dirty="0"/>
              <a:t>advanced topological structure (</a:t>
            </a:r>
            <a:r>
              <a:rPr lang="ko-KR" altLang="en-US" sz="1200" dirty="0"/>
              <a:t>예</a:t>
            </a:r>
            <a:r>
              <a:rPr lang="en-US" altLang="ko-KR" sz="1200" dirty="0"/>
              <a:t>: T-spline &amp; </a:t>
            </a:r>
            <a:r>
              <a:rPr lang="en-US" altLang="ko-KR" sz="1200" dirty="0" err="1"/>
              <a:t>Catmull</a:t>
            </a:r>
            <a:r>
              <a:rPr lang="en-US" altLang="ko-KR" sz="1200" dirty="0"/>
              <a:t>-Clark subdivision mesh)</a:t>
            </a:r>
          </a:p>
          <a:p>
            <a:r>
              <a:rPr lang="en-US" altLang="ko-KR" sz="1400" dirty="0"/>
              <a:t>CAD</a:t>
            </a:r>
            <a:r>
              <a:rPr lang="ko-KR" altLang="en-US" sz="1400" dirty="0"/>
              <a:t>의 몇가지 문제는 </a:t>
            </a:r>
            <a:r>
              <a:rPr lang="en-US" altLang="ko-KR" sz="1400" dirty="0"/>
              <a:t>B-rep </a:t>
            </a:r>
            <a:r>
              <a:rPr lang="ko-KR" altLang="en-US" sz="1400" dirty="0"/>
              <a:t>형식으로만 해결 가능하다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데이터 교환으로 인해 생기는 평면이 사라지거나 잘린 경우에 생기는 구멍을 메우는 작업</a:t>
            </a:r>
            <a:endParaRPr lang="en-US" altLang="ko-KR" sz="800" dirty="0"/>
          </a:p>
          <a:p>
            <a:pPr lvl="1"/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7308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SolidGen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Contibution</a:t>
            </a:r>
            <a:endParaRPr lang="en-US" altLang="ko-KR" sz="1800" dirty="0"/>
          </a:p>
          <a:p>
            <a:r>
              <a:rPr lang="en-US" altLang="ko-KR" sz="1400" dirty="0"/>
              <a:t>CAD </a:t>
            </a:r>
            <a:r>
              <a:rPr lang="ko-KR" altLang="en-US" sz="1400" dirty="0"/>
              <a:t>시퀀스를 사용하지 않고 </a:t>
            </a:r>
            <a:r>
              <a:rPr lang="en-US" altLang="ko-KR" sz="1400" dirty="0"/>
              <a:t>B-rep CAD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  <a:r>
              <a:rPr lang="ko-KR" altLang="en-US" sz="1400" dirty="0"/>
              <a:t>을 직접 합성하는 딥러닝 모델이다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새로운 표현 방식을 제시한다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200" dirty="0"/>
              <a:t>Indexed Boundary Representation</a:t>
            </a:r>
          </a:p>
          <a:p>
            <a:pPr lvl="1"/>
            <a:r>
              <a:rPr lang="en-US" altLang="ko-KR" sz="1200" dirty="0"/>
              <a:t>B-rep</a:t>
            </a:r>
            <a:r>
              <a:rPr lang="ko-KR" altLang="en-US" sz="1200" dirty="0"/>
              <a:t>을 숫자 배열로 변경하여 </a:t>
            </a:r>
            <a:r>
              <a:rPr lang="en-US" altLang="ko-KR" sz="1200" dirty="0"/>
              <a:t>ML</a:t>
            </a:r>
            <a:r>
              <a:rPr lang="ko-KR" altLang="en-US" sz="1200" dirty="0"/>
              <a:t>에 적용하였다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다시 원본 </a:t>
            </a:r>
            <a:r>
              <a:rPr lang="en-US" altLang="ko-KR" sz="1200" dirty="0"/>
              <a:t>B-rep</a:t>
            </a:r>
            <a:r>
              <a:rPr lang="ko-KR" altLang="en-US" sz="1200" dirty="0"/>
              <a:t>으로 완벽하게 복원 가능하다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정량적 평가와 정성적 평가 모두 진행한다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200" dirty="0"/>
              <a:t>아무 조건 없이 모델을 생성 하는 경우</a:t>
            </a:r>
            <a:endParaRPr lang="en-US" altLang="ko-KR" sz="1200" dirty="0"/>
          </a:p>
          <a:p>
            <a:pPr lvl="1"/>
            <a:r>
              <a:rPr lang="en-US" altLang="ko-KR" sz="1200" dirty="0"/>
              <a:t>Class</a:t>
            </a:r>
            <a:r>
              <a:rPr lang="ko-KR" altLang="en-US" sz="1200" dirty="0"/>
              <a:t>를 조건으로 제공해서 모델을 생성하는 경우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751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Representation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Boundary Representation</a:t>
            </a:r>
          </a:p>
          <a:p>
            <a:r>
              <a:rPr lang="en-US" altLang="ko-KR" sz="1400" dirty="0"/>
              <a:t>B-rep </a:t>
            </a:r>
            <a:r>
              <a:rPr lang="ko-KR" altLang="en-US" sz="1400" dirty="0"/>
              <a:t>데이터 구조는 </a:t>
            </a:r>
            <a:r>
              <a:rPr lang="en-US" altLang="ko-KR" sz="1400" dirty="0"/>
              <a:t>face, wire, edge, vertex</a:t>
            </a:r>
            <a:r>
              <a:rPr lang="ko-KR" altLang="en-US" sz="1400" dirty="0"/>
              <a:t>으로 이뤄져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B-rep </a:t>
            </a:r>
            <a:r>
              <a:rPr lang="ko-KR" altLang="en-US" sz="1400" dirty="0"/>
              <a:t>데이터 구조는 </a:t>
            </a:r>
            <a:r>
              <a:rPr lang="en-US" altLang="ko-KR" sz="1400" dirty="0"/>
              <a:t>solid modeling</a:t>
            </a:r>
            <a:r>
              <a:rPr lang="ko-KR" altLang="en-US" sz="1400" dirty="0"/>
              <a:t>에서는 효율적이지만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머신 러닝을 통해 학습하기에는 복잡한 표현이다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최근 </a:t>
            </a:r>
            <a:r>
              <a:rPr lang="en-US" altLang="ko-KR" sz="1400" dirty="0"/>
              <a:t>B-rep </a:t>
            </a:r>
            <a:r>
              <a:rPr lang="ko-KR" altLang="en-US" sz="1400" dirty="0"/>
              <a:t>인코딩</a:t>
            </a:r>
            <a:r>
              <a:rPr lang="en-US" altLang="ko-KR" sz="1400" dirty="0"/>
              <a:t>[4, 5, 6]</a:t>
            </a:r>
            <a:r>
              <a:rPr lang="ko-KR" altLang="en-US" sz="1400" dirty="0"/>
              <a:t>에는 상당한 진전이 있었지만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생성기반 작업을 위한 </a:t>
            </a:r>
            <a:r>
              <a:rPr lang="en-US" altLang="ko-KR" sz="1400" dirty="0"/>
              <a:t>B-rep </a:t>
            </a:r>
            <a:r>
              <a:rPr lang="ko-KR" altLang="en-US" sz="1400" dirty="0"/>
              <a:t>디코딩은 여전히 미해결 과제이다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66E4FF-B3B7-ACFB-B460-30CA5C33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88" y="1628800"/>
            <a:ext cx="2424112" cy="2090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47299-9D78-4734-4789-426029FF2722}"/>
              </a:ext>
            </a:extLst>
          </p:cNvPr>
          <p:cNvSpPr txBox="1"/>
          <p:nvPr/>
        </p:nvSpPr>
        <p:spPr>
          <a:xfrm>
            <a:off x="334522" y="4825424"/>
            <a:ext cx="8353778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[4] </a:t>
            </a:r>
            <a:r>
              <a:rPr lang="ko-KR" altLang="en-US" sz="1000" dirty="0" err="1"/>
              <a:t>Pradeep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Kumar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Jayaraman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Aditya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Sanghi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Joseph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Lambourne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Karl</a:t>
            </a:r>
            <a:r>
              <a:rPr lang="ko-KR" altLang="en-US" sz="1000" dirty="0"/>
              <a:t> D.D. </a:t>
            </a:r>
            <a:r>
              <a:rPr lang="ko-KR" altLang="en-US" sz="1000" dirty="0" err="1"/>
              <a:t>Willis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Thomas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Davies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Hooman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Shayani</a:t>
            </a:r>
            <a:r>
              <a:rPr lang="ko-KR" altLang="en-US" sz="1000" dirty="0"/>
              <a:t>, and </a:t>
            </a:r>
            <a:r>
              <a:rPr lang="ko-KR" altLang="en-US" sz="1000" dirty="0" err="1"/>
              <a:t>Nigel</a:t>
            </a:r>
            <a:r>
              <a:rPr lang="ko-KR" altLang="en-US" sz="1000" dirty="0"/>
              <a:t> Morris. 2021. UV-Net: </a:t>
            </a:r>
            <a:r>
              <a:rPr lang="ko-KR" altLang="en-US" sz="1000" dirty="0" err="1"/>
              <a:t>Learning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From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Boundary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Representations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IEEE </a:t>
            </a:r>
            <a:r>
              <a:rPr lang="ko-KR" altLang="en-US" sz="1000" dirty="0" err="1"/>
              <a:t>Conference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Comp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uter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Vision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Pattern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Recognition</a:t>
            </a:r>
            <a:r>
              <a:rPr lang="ko-KR" altLang="en-US" sz="1000" dirty="0"/>
              <a:t> (CVPR). 11703–11712.</a:t>
            </a:r>
            <a:endParaRPr lang="en-US" altLang="ko-KR" sz="1000" dirty="0"/>
          </a:p>
          <a:p>
            <a:r>
              <a:rPr lang="en-US" altLang="ko-KR" sz="1000" dirty="0"/>
              <a:t>[5] Joseph G. Lambourne, Karl D.D. Willis, Pradeep Kumar Jayaraman, Aditya </a:t>
            </a:r>
            <a:r>
              <a:rPr lang="en-US" altLang="ko-KR" sz="1000" dirty="0" err="1"/>
              <a:t>Sanghi</a:t>
            </a:r>
            <a:r>
              <a:rPr lang="en-US" altLang="ko-KR" sz="1000" dirty="0"/>
              <a:t>, Peter Meltzer, and </a:t>
            </a:r>
            <a:r>
              <a:rPr lang="en-US" altLang="ko-KR" sz="1000" dirty="0" err="1"/>
              <a:t>Hooman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Shayani</a:t>
            </a:r>
            <a:r>
              <a:rPr lang="en-US" altLang="ko-KR" sz="1000" dirty="0"/>
              <a:t>. 2021. </a:t>
            </a:r>
            <a:r>
              <a:rPr lang="en-US" altLang="ko-KR" sz="1000" dirty="0" err="1"/>
              <a:t>BRepNet</a:t>
            </a:r>
            <a:r>
              <a:rPr lang="en-US" altLang="ko-KR" sz="1000" dirty="0"/>
              <a:t>: A Topological Message Passing System for Solid Models. In IEEE Conference on Comp </a:t>
            </a:r>
            <a:r>
              <a:rPr lang="en-US" altLang="ko-KR" sz="1000" dirty="0" err="1"/>
              <a:t>uter</a:t>
            </a:r>
            <a:r>
              <a:rPr lang="en-US" altLang="ko-KR" sz="1000" dirty="0"/>
              <a:t> Vision and Pattern Recognition (CVPR). 12773–12782.</a:t>
            </a:r>
          </a:p>
          <a:p>
            <a:r>
              <a:rPr lang="en-US" altLang="ko-KR" sz="1000" dirty="0"/>
              <a:t>[6] Karl DD Willis, Pradeep Kumar Jayaraman, Hang Chu, </a:t>
            </a:r>
            <a:r>
              <a:rPr lang="en-US" altLang="ko-KR" sz="1000" dirty="0" err="1"/>
              <a:t>Yunsheng</a:t>
            </a:r>
            <a:r>
              <a:rPr lang="en-US" altLang="ko-KR" sz="1000" dirty="0"/>
              <a:t> Tian, </a:t>
            </a:r>
            <a:r>
              <a:rPr lang="en-US" altLang="ko-KR" sz="1000" dirty="0" err="1"/>
              <a:t>Yifei</a:t>
            </a:r>
            <a:r>
              <a:rPr lang="en-US" altLang="ko-KR" sz="1000" dirty="0"/>
              <a:t> Li, Daniele </a:t>
            </a:r>
            <a:r>
              <a:rPr lang="en-US" altLang="ko-KR" sz="1000" dirty="0" err="1"/>
              <a:t>Grandi</a:t>
            </a:r>
            <a:r>
              <a:rPr lang="en-US" altLang="ko-KR" sz="1000" dirty="0"/>
              <a:t>, Aditya </a:t>
            </a:r>
            <a:r>
              <a:rPr lang="en-US" altLang="ko-KR" sz="1000" dirty="0" err="1"/>
              <a:t>Sanghi</a:t>
            </a:r>
            <a:r>
              <a:rPr lang="en-US" altLang="ko-KR" sz="1000" dirty="0"/>
              <a:t>, Linh Tran, Joseph G Lambourne, Armando Solar-Lezama, et al. 2021. </a:t>
            </a:r>
            <a:r>
              <a:rPr lang="en-US" altLang="ko-KR" sz="1000" dirty="0" err="1"/>
              <a:t>JoinABLe</a:t>
            </a:r>
            <a:r>
              <a:rPr lang="en-US" altLang="ko-KR" sz="1000" dirty="0"/>
              <a:t>: Learning Bottom-up Assembly of Parametric CAD Joints. arXiv:2111.12772 (2021).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679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Representation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Indexed</a:t>
            </a:r>
            <a:r>
              <a:rPr lang="ko-KR" altLang="en-US" sz="1800"/>
              <a:t> </a:t>
            </a:r>
            <a:r>
              <a:rPr lang="en-US" altLang="ko-KR" sz="1800"/>
              <a:t>Boundary Representation</a:t>
            </a:r>
          </a:p>
          <a:p>
            <a:r>
              <a:rPr lang="en-US" altLang="ko-KR" sz="1400"/>
              <a:t>B-rep </a:t>
            </a:r>
            <a:r>
              <a:rPr lang="ko-KR" altLang="en-US" sz="1400"/>
              <a:t>데이터를 </a:t>
            </a:r>
            <a:r>
              <a:rPr lang="en-US" altLang="ko-KR" sz="1400"/>
              <a:t>ML</a:t>
            </a:r>
            <a:r>
              <a:rPr lang="ko-KR" altLang="en-US" sz="1400"/>
              <a:t>에 사용하기 적합한 숫자 배열로 변경한다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Curve (line &amp; arc)</a:t>
            </a:r>
            <a:r>
              <a:rPr lang="ko-KR" altLang="en-US" sz="1400"/>
              <a:t>와 </a:t>
            </a:r>
            <a:r>
              <a:rPr lang="en-US" altLang="ko-KR" sz="1400"/>
              <a:t>Surface (plane, cylinder, cone, sphere, torus)</a:t>
            </a:r>
            <a:r>
              <a:rPr lang="ko-KR" altLang="en-US" sz="1400"/>
              <a:t>로 제한한다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B-spline</a:t>
            </a:r>
            <a:r>
              <a:rPr lang="ko-KR" altLang="en-US" sz="1400"/>
              <a:t>과 </a:t>
            </a:r>
            <a:r>
              <a:rPr lang="en-US" altLang="ko-KR" sz="1400"/>
              <a:t>Conic Section</a:t>
            </a:r>
            <a:r>
              <a:rPr lang="ko-KR" altLang="en-US" sz="1400"/>
              <a:t>은 사용하지 않는다</a:t>
            </a:r>
            <a:r>
              <a:rPr lang="en-US" altLang="ko-KR" sz="1400"/>
              <a:t>.</a:t>
            </a:r>
          </a:p>
          <a:p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479477-2934-2E60-1A07-3580D9FBF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423861"/>
            <a:ext cx="8560379" cy="2463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9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Representation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1CEDA7-5081-C30F-2426-D5C32DCB81B0}"/>
              </a:ext>
            </a:extLst>
          </p:cNvPr>
          <p:cNvGrpSpPr/>
          <p:nvPr/>
        </p:nvGrpSpPr>
        <p:grpSpPr>
          <a:xfrm>
            <a:off x="251520" y="1412776"/>
            <a:ext cx="2447220" cy="2072502"/>
            <a:chOff x="575556" y="1608527"/>
            <a:chExt cx="2447220" cy="2072502"/>
          </a:xfrm>
        </p:grpSpPr>
        <p:pic>
          <p:nvPicPr>
            <p:cNvPr id="1026" name="Picture 2" descr="원환면 - 위키백과, 우리 모두의 백과사전">
              <a:extLst>
                <a:ext uri="{FF2B5EF4-FFF2-40B4-BE49-F238E27FC236}">
                  <a16:creationId xmlns:a16="http://schemas.microsoft.com/office/drawing/2014/main" id="{E1C98466-2CE6-B9D6-6CCD-F9A464A9F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1608527"/>
              <a:ext cx="2447220" cy="1568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9E11BA-4757-D70F-BC6A-BCE159510432}"/>
                </a:ext>
              </a:extLst>
            </p:cNvPr>
            <p:cNvSpPr txBox="1"/>
            <p:nvPr/>
          </p:nvSpPr>
          <p:spPr>
            <a:xfrm>
              <a:off x="1331640" y="3280919"/>
              <a:ext cx="8051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torus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01CEF2-6066-9019-0518-426A0036CCAA}"/>
              </a:ext>
            </a:extLst>
          </p:cNvPr>
          <p:cNvGrpSpPr/>
          <p:nvPr/>
        </p:nvGrpSpPr>
        <p:grpSpPr>
          <a:xfrm>
            <a:off x="2087724" y="3064894"/>
            <a:ext cx="3420380" cy="3064406"/>
            <a:chOff x="2303748" y="3176972"/>
            <a:chExt cx="3420380" cy="306440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CA6010C-5C6F-07F9-A1BF-EFE962A5C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3748" y="3176972"/>
              <a:ext cx="3420380" cy="26067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796EFF-F894-3E75-6D77-B4828CCBB390}"/>
                </a:ext>
              </a:extLst>
            </p:cNvPr>
            <p:cNvSpPr txBox="1"/>
            <p:nvPr/>
          </p:nvSpPr>
          <p:spPr>
            <a:xfrm>
              <a:off x="3134709" y="5841268"/>
              <a:ext cx="175845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Conic Section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E88573-CC49-9D32-5F35-3FDE8E1D0E40}"/>
              </a:ext>
            </a:extLst>
          </p:cNvPr>
          <p:cNvGrpSpPr/>
          <p:nvPr/>
        </p:nvGrpSpPr>
        <p:grpSpPr>
          <a:xfrm>
            <a:off x="5801074" y="1412776"/>
            <a:ext cx="2893363" cy="2812378"/>
            <a:chOff x="5801074" y="1412776"/>
            <a:chExt cx="2893363" cy="281237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4477F18-CA0A-389D-AA6D-75867C110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074" y="1412776"/>
              <a:ext cx="2893363" cy="2340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0F9D60-CAA9-4EFA-8559-9297CDB0B653}"/>
                </a:ext>
              </a:extLst>
            </p:cNvPr>
            <p:cNvSpPr txBox="1"/>
            <p:nvPr/>
          </p:nvSpPr>
          <p:spPr>
            <a:xfrm>
              <a:off x="6691352" y="3825044"/>
              <a:ext cx="11128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kern="0" dirty="0"/>
                <a:t>B-spline</a:t>
              </a:r>
              <a:endParaRPr lang="ko-KR" altLang="en-US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82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SolidGen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B370C-6BBB-06C0-8AE1-64BC5A9A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err="1"/>
              <a:t>PolyGen</a:t>
            </a:r>
            <a:r>
              <a:rPr lang="en-US" altLang="ko-KR" sz="1400" dirty="0"/>
              <a:t>[7]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CurveGen</a:t>
            </a:r>
            <a:r>
              <a:rPr lang="en-US" altLang="ko-KR" sz="1400" dirty="0"/>
              <a:t>[8]</a:t>
            </a:r>
            <a:r>
              <a:rPr lang="ko-KR" altLang="en-US" sz="1400" dirty="0"/>
              <a:t>을 기반으로 </a:t>
            </a:r>
            <a:r>
              <a:rPr lang="en-US" altLang="ko-KR" sz="1400" dirty="0" err="1"/>
              <a:t>SolidGen</a:t>
            </a:r>
            <a:r>
              <a:rPr lang="ko-KR" altLang="en-US" sz="1400" dirty="0"/>
              <a:t>을 만들었다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200" dirty="0" err="1"/>
              <a:t>PolyGen</a:t>
            </a:r>
            <a:r>
              <a:rPr lang="ko-KR" altLang="en-US" sz="1200" dirty="0"/>
              <a:t>은 </a:t>
            </a:r>
            <a:r>
              <a:rPr lang="en-US" altLang="ko-KR" sz="1200" dirty="0"/>
              <a:t>n</a:t>
            </a:r>
            <a:r>
              <a:rPr lang="ko-KR" altLang="en-US" sz="1200" dirty="0"/>
              <a:t>각형의 </a:t>
            </a:r>
            <a:r>
              <a:rPr lang="en-US" altLang="ko-KR" sz="1200" dirty="0"/>
              <a:t>mesh</a:t>
            </a:r>
            <a:r>
              <a:rPr lang="ko-KR" altLang="en-US" sz="1200" dirty="0"/>
              <a:t>의 분포를 학습하는 모델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CurveGen</a:t>
            </a:r>
            <a:r>
              <a:rPr lang="ko-KR" altLang="en-US" sz="1200" dirty="0"/>
              <a:t>은 </a:t>
            </a:r>
            <a:r>
              <a:rPr lang="en-US" altLang="ko-KR" sz="1200" dirty="0"/>
              <a:t>2D</a:t>
            </a:r>
            <a:r>
              <a:rPr lang="ko-KR" altLang="en-US" sz="1200" dirty="0"/>
              <a:t> </a:t>
            </a:r>
            <a:r>
              <a:rPr lang="en-US" altLang="ko-KR" sz="1200" dirty="0"/>
              <a:t>Sketch</a:t>
            </a:r>
            <a:r>
              <a:rPr lang="ko-KR" altLang="en-US" sz="1200" dirty="0"/>
              <a:t>의 분포를 학습하는 모델</a:t>
            </a:r>
            <a:endParaRPr lang="en-US" altLang="ko-KR" sz="1200" dirty="0"/>
          </a:p>
          <a:p>
            <a:r>
              <a:rPr lang="en-US" altLang="ko-KR" sz="1400" dirty="0" err="1"/>
              <a:t>SolidGen</a:t>
            </a:r>
            <a:r>
              <a:rPr lang="ko-KR" altLang="en-US" sz="1400" dirty="0"/>
              <a:t>에서 학습하고자 하는 분포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추가적으로 조건을 사용하고자 하는 경우 </a:t>
            </a:r>
            <a:r>
              <a:rPr lang="en-US" altLang="ko-KR" sz="1400" dirty="0"/>
              <a:t>(z: </a:t>
            </a:r>
            <a:r>
              <a:rPr lang="ko-KR" altLang="en-US" sz="1400" dirty="0"/>
              <a:t>조건</a:t>
            </a:r>
            <a:r>
              <a:rPr lang="en-US" altLang="ko-KR" sz="1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488A6-25FE-D55B-6735-37011DA47D1E}"/>
              </a:ext>
            </a:extLst>
          </p:cNvPr>
          <p:cNvSpPr txBox="1"/>
          <p:nvPr/>
        </p:nvSpPr>
        <p:spPr>
          <a:xfrm>
            <a:off x="1268414" y="5422410"/>
            <a:ext cx="6873871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[7] </a:t>
            </a:r>
            <a:r>
              <a:rPr lang="ko-KR" altLang="en-US" sz="1000" dirty="0" err="1"/>
              <a:t>Charlie</a:t>
            </a:r>
            <a:r>
              <a:rPr lang="ko-KR" altLang="en-US" sz="1000" dirty="0"/>
              <a:t> Nash, </a:t>
            </a:r>
            <a:r>
              <a:rPr lang="ko-KR" altLang="en-US" sz="1000" dirty="0" err="1"/>
              <a:t>Yaroslav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Ganin</a:t>
            </a:r>
            <a:r>
              <a:rPr lang="ko-KR" altLang="en-US" sz="1000" dirty="0"/>
              <a:t>, SM </a:t>
            </a:r>
            <a:r>
              <a:rPr lang="ko-KR" altLang="en-US" sz="1000" dirty="0" err="1"/>
              <a:t>Ali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Eslami</a:t>
            </a:r>
            <a:r>
              <a:rPr lang="ko-KR" altLang="en-US" sz="1000" dirty="0"/>
              <a:t>, and Peter </a:t>
            </a:r>
            <a:r>
              <a:rPr lang="ko-KR" altLang="en-US" sz="1000" dirty="0" err="1"/>
              <a:t>Battaglia</a:t>
            </a:r>
            <a:r>
              <a:rPr lang="ko-KR" altLang="en-US" sz="1000" dirty="0"/>
              <a:t>. 2020. </a:t>
            </a:r>
            <a:r>
              <a:rPr lang="ko-KR" altLang="en-US" sz="1000" dirty="0" err="1"/>
              <a:t>Polygen:An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autoregressive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generative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model</a:t>
            </a:r>
            <a:r>
              <a:rPr lang="ko-KR" altLang="en-US" sz="1000" dirty="0"/>
              <a:t> of 3d </a:t>
            </a:r>
            <a:r>
              <a:rPr lang="ko-KR" altLang="en-US" sz="1000" dirty="0" err="1"/>
              <a:t>meshes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International </a:t>
            </a:r>
            <a:r>
              <a:rPr lang="ko-KR" altLang="en-US" sz="1000" dirty="0" err="1"/>
              <a:t>Conference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Machine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Learning</a:t>
            </a:r>
            <a:r>
              <a:rPr lang="ko-KR" altLang="en-US" sz="1000" dirty="0"/>
              <a:t> (ICML). PMLR, 7220–7229.</a:t>
            </a:r>
            <a:endParaRPr lang="en-US" altLang="ko-KR" sz="1000" dirty="0"/>
          </a:p>
          <a:p>
            <a:r>
              <a:rPr lang="en-US" altLang="ko-KR" sz="1000" dirty="0"/>
              <a:t>[8] Karl DD Willis, Pradeep Kumar Jayaraman, Joseph G Lambourne, Hang Chu, and Yewen Pu. 2021. Engineering sketch generation for computer-aided design. In IEEE Conference on Comp </a:t>
            </a:r>
            <a:r>
              <a:rPr lang="en-US" altLang="ko-KR" sz="1000" dirty="0" err="1"/>
              <a:t>uter</a:t>
            </a:r>
            <a:r>
              <a:rPr lang="en-US" altLang="ko-KR" sz="1000" dirty="0"/>
              <a:t> Vision and Pattern Recognition Workshop s (CVPR Workshop ). 2105–2114.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F27659-C2BD-B852-FF95-6BB13D1FD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3011747"/>
            <a:ext cx="4212468" cy="4495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AD4880-A36D-88E8-3430-5392E73EC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3633294"/>
            <a:ext cx="4777087" cy="449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06CA7-9423-4AFC-D43F-D72929985910}"/>
                  </a:ext>
                </a:extLst>
              </p:cNvPr>
              <p:cNvSpPr txBox="1"/>
              <p:nvPr/>
            </p:nvSpPr>
            <p:spPr>
              <a:xfrm>
                <a:off x="1577905" y="4865634"/>
                <a:ext cx="40246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e>
                          <m:r>
                            <a:rPr lang="ko-KR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06CA7-9423-4AFC-D43F-D7292998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905" y="4865634"/>
                <a:ext cx="4024692" cy="307777"/>
              </a:xfrm>
              <a:prstGeom prst="rect">
                <a:avLst/>
              </a:prstGeom>
              <a:blipFill>
                <a:blip r:embed="rId5"/>
                <a:stretch>
                  <a:fillRect l="-909" r="-1667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62121C-099C-0274-4EED-27A39CF70671}"/>
                  </a:ext>
                </a:extLst>
              </p:cNvPr>
              <p:cNvSpPr txBox="1"/>
              <p:nvPr/>
            </p:nvSpPr>
            <p:spPr>
              <a:xfrm>
                <a:off x="7110282" y="2799616"/>
                <a:ext cx="1692188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- B-reps: </a:t>
                </a:r>
                <a14:m>
                  <m:oMath xmlns:m="http://schemas.openxmlformats.org/officeDocument/2006/math"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altLang="ko-KR" kern="0" dirty="0"/>
              </a:p>
              <a:p>
                <a:r>
                  <a:rPr lang="en-US" altLang="ko-KR" kern="0" dirty="0"/>
                  <a:t>- Vertices: </a:t>
                </a:r>
                <a14:m>
                  <m:oMath xmlns:m="http://schemas.openxmlformats.org/officeDocument/2006/math">
                    <m:r>
                      <a:rPr lang="ko-KR" altLang="en-US" i="1" kern="0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ko-KR" kern="0" dirty="0"/>
              </a:p>
              <a:p>
                <a:r>
                  <a:rPr lang="en-US" altLang="ko-KR" kern="0" dirty="0"/>
                  <a:t>- Edges: </a:t>
                </a:r>
                <a14:m>
                  <m:oMath xmlns:m="http://schemas.openxmlformats.org/officeDocument/2006/math"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endParaRPr lang="en-US" altLang="ko-KR" kern="0" dirty="0"/>
              </a:p>
              <a:p>
                <a:r>
                  <a:rPr lang="en-US" altLang="ko-KR" kern="0" dirty="0"/>
                  <a:t>- Faces: </a:t>
                </a:r>
                <a14:m>
                  <m:oMath xmlns:m="http://schemas.openxmlformats.org/officeDocument/2006/math"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ko-KR" kern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62121C-099C-0274-4EED-27A39CF70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82" y="2799616"/>
                <a:ext cx="1692188" cy="1323439"/>
              </a:xfrm>
              <a:prstGeom prst="rect">
                <a:avLst/>
              </a:prstGeom>
              <a:blipFill>
                <a:blip r:embed="rId6"/>
                <a:stretch>
                  <a:fillRect l="-3597" t="-1843" b="-78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2554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2043</Words>
  <Application>Microsoft Office PowerPoint</Application>
  <PresentationFormat>화면 슬라이드 쇼(4:3)</PresentationFormat>
  <Paragraphs>340</Paragraphs>
  <Slides>29</Slides>
  <Notes>27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SolidGen: An Autoregressive Model  for Direct B-rep Synthesis</vt:lpstr>
      <vt:lpstr>1. Introduction</vt:lpstr>
      <vt:lpstr>1. Introduction</vt:lpstr>
      <vt:lpstr>1. Introduction</vt:lpstr>
      <vt:lpstr>1. Introduction</vt:lpstr>
      <vt:lpstr>2. Representation</vt:lpstr>
      <vt:lpstr>2. Representation</vt:lpstr>
      <vt:lpstr>2. Representation</vt:lpstr>
      <vt:lpstr>3. SolidGen Architecture</vt:lpstr>
      <vt:lpstr>3. SolidGen Architecture</vt:lpstr>
      <vt:lpstr>3. SolidGen Architecture</vt:lpstr>
      <vt:lpstr>3. SolidGen Architecture</vt:lpstr>
      <vt:lpstr>3. SolidGen Architecture</vt:lpstr>
      <vt:lpstr>3. SolidGen Architecture</vt:lpstr>
      <vt:lpstr>3. SolidGen Architecture</vt:lpstr>
      <vt:lpstr>3. SolidGen Architecture</vt:lpstr>
      <vt:lpstr>3. SolidGen Architecture</vt:lpstr>
      <vt:lpstr>3. SolidGen Architecture</vt:lpstr>
      <vt:lpstr>4. Masking Invalid Outputs</vt:lpstr>
      <vt:lpstr>5. Experiments</vt:lpstr>
      <vt:lpstr>5. Experiments</vt:lpstr>
      <vt:lpstr>5. Experiments</vt:lpstr>
      <vt:lpstr>5. Experiments</vt:lpstr>
      <vt:lpstr>5. Experiments</vt:lpstr>
      <vt:lpstr>5. Experiments</vt:lpstr>
      <vt:lpstr>5. Experiments</vt:lpstr>
      <vt:lpstr>5. Experiments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우진</cp:lastModifiedBy>
  <cp:revision>510</cp:revision>
  <dcterms:created xsi:type="dcterms:W3CDTF">2020-07-22T01:55:21Z</dcterms:created>
  <dcterms:modified xsi:type="dcterms:W3CDTF">2022-07-27T16:50:57Z</dcterms:modified>
</cp:coreProperties>
</file>