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80" r:id="rId11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E5E5FF"/>
    <a:srgbClr val="094A9A"/>
    <a:srgbClr val="FFB3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80981" autoAdjust="0"/>
  </p:normalViewPr>
  <p:slideViewPr>
    <p:cSldViewPr>
      <p:cViewPr varScale="1">
        <p:scale>
          <a:sx n="125" d="100"/>
          <a:sy n="125" d="100"/>
        </p:scale>
        <p:origin x="1253" y="8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1920" y="102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41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2365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6791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100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156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822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035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988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 </a:t>
            </a:r>
            <a:fld id="{4713A2B4-5D5F-4A66-A3C5-46C1F1C5813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/>
              <a:t>Slide </a:t>
            </a:r>
            <a:fld id="{EB8FF482-F141-4B55-A7B9-590435D102B9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MMD%20&#49444;&#47749;%20ppt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719572" y="2312876"/>
            <a:ext cx="8424428" cy="10081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REAL-VALUED (MEDICAL) TIME SERIES GENERATION 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RECURRENT CONDITIONAL GANs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60132" y="6039540"/>
            <a:ext cx="2268252" cy="3429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 </a:t>
            </a: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2019/02/12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657AF865-119E-4B0D-9C11-FF01B0FE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/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 smtClean="0"/>
              <a:pPr lvl="0"/>
              <a:t>1</a:t>
            </a:fld>
            <a:r>
              <a:rPr lang="en-US" altLang="ko-KR" dirty="0"/>
              <a:t>/10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467544" y="872716"/>
            <a:ext cx="8568952" cy="8280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REAL-VALUED (MEDICAL) TIME SERIES GENERATION 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RECURRENT CONDITIONAL GANs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D415F304-9FB1-4563-8E50-F18BF34FCE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/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 smtClean="0"/>
              <a:pPr lvl="0"/>
              <a:t>10</a:t>
            </a:fld>
            <a:r>
              <a:rPr lang="en-US" altLang="ko-KR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4716524" cy="54714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3D53F3D-F713-4542-866C-D40822B0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152900"/>
          </a:xfrm>
        </p:spPr>
        <p:txBody>
          <a:bodyPr/>
          <a:lstStyle/>
          <a:p>
            <a:r>
              <a:rPr lang="en-US" altLang="ko-KR" sz="2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시계열 데이터를 생산하기 위해 반복 신경망을 가진 </a:t>
            </a:r>
            <a:r>
              <a:rPr lang="en-US" altLang="ko-KR" sz="2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GAN</a:t>
            </a:r>
            <a:r>
              <a:rPr lang="ko-KR" altLang="en-US" sz="2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</a:t>
            </a:r>
            <a:endParaRPr lang="en-US" altLang="ko-KR" sz="2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2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이런 </a:t>
            </a:r>
            <a:r>
              <a:rPr lang="en-US" altLang="ko-KR" sz="2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GAN</a:t>
            </a:r>
            <a:r>
              <a:rPr lang="ko-KR" altLang="en-US" sz="2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생성된 데이터 평가</a:t>
            </a:r>
            <a:endParaRPr lang="en-US" altLang="ko-KR" sz="2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Tx/>
              <a:buChar char="-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실제 데이터로 쓰일 만큼 사실적인지 판단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(maximum mean discrepancy[MMD]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데이터가 유용한지 판단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Tx/>
              <a:buChar char="-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 데이터가 아닌지 판단</a:t>
            </a: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BC8BC0F8-5193-4519-9920-F16B1BCDA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/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 smtClean="0"/>
              <a:pPr lvl="0"/>
              <a:t>2</a:t>
            </a:fld>
            <a:r>
              <a:rPr lang="en-US" altLang="ko-KR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700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4716524" cy="54714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데이터를 생산하는 이유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41CAD65-09B3-48A0-B6D7-4C1711AF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공유 문제 해결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환자의 개인정보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수 증가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적은 환자 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개인정보 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적은 데이터 수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A4AFB73E-884A-4BC9-AD93-A1D215E4EE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/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 smtClean="0"/>
              <a:pPr lvl="0"/>
              <a:t>3</a:t>
            </a:fld>
            <a:r>
              <a:rPr lang="en-US" altLang="ko-KR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9629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872716"/>
            <a:ext cx="7524836" cy="403126"/>
          </a:xfrm>
        </p:spPr>
        <p:txBody>
          <a:bodyPr/>
          <a:lstStyle/>
          <a:p>
            <a:r>
              <a:rPr lang="en-US" altLang="ko-KR" dirty="0"/>
              <a:t>3. Recurrent GAN and Recurrent Conditional GAN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41CAD65-09B3-48A0-B6D7-4C1711AF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판별자와 생성자 둘다 반복 신경망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LSTM)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4807E9-87AF-41FF-99E5-015298F7B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4" y="2204864"/>
            <a:ext cx="3447521" cy="28803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652318-EF8F-42E6-9EEC-8E0A4651C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702" y="2204864"/>
            <a:ext cx="3962400" cy="266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E800D0-18D4-43EB-ADAB-A76731C9C491}"/>
              </a:ext>
            </a:extLst>
          </p:cNvPr>
          <p:cNvSpPr txBox="1"/>
          <p:nvPr/>
        </p:nvSpPr>
        <p:spPr>
          <a:xfrm>
            <a:off x="1752689" y="5372548"/>
            <a:ext cx="1512168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generator</a:t>
            </a:r>
            <a:endParaRPr lang="ko-KR" altLang="en-US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A953BC-C9C4-4354-858F-2809F34AAD9A}"/>
              </a:ext>
            </a:extLst>
          </p:cNvPr>
          <p:cNvSpPr txBox="1"/>
          <p:nvPr/>
        </p:nvSpPr>
        <p:spPr>
          <a:xfrm>
            <a:off x="5580112" y="5410200"/>
            <a:ext cx="1811199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discriminator</a:t>
            </a:r>
            <a:endParaRPr lang="ko-KR" altLang="en-US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F87C8954-AE89-471A-B78D-BAC264E16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/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 smtClean="0"/>
              <a:pPr lvl="0"/>
              <a:t>4</a:t>
            </a:fld>
            <a:r>
              <a:rPr lang="en-US" altLang="ko-KR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55129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41CAD65-09B3-48A0-B6D7-4C1711AF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Discriminator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loss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Generator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loss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36090AD-B172-4E00-B8AE-70986DD97533}"/>
              </a:ext>
            </a:extLst>
          </p:cNvPr>
          <p:cNvSpPr txBox="1">
            <a:spLocks/>
          </p:cNvSpPr>
          <p:nvPr/>
        </p:nvSpPr>
        <p:spPr>
          <a:xfrm>
            <a:off x="467544" y="872716"/>
            <a:ext cx="7524836" cy="4031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r>
              <a:rPr lang="en-US" altLang="ko-KR" kern="0" dirty="0"/>
              <a:t>3. Recurrent GAN and Recurrent Conditional GAN</a:t>
            </a:r>
            <a:endParaRPr lang="ko-KR" altLang="en-US" kern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D53D38-A1BD-45C4-9A29-29338D8DB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096852"/>
            <a:ext cx="4410075" cy="476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55F09C-928A-4A70-8E2F-1F6BB27EC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356" y="3290887"/>
            <a:ext cx="7239000" cy="466725"/>
          </a:xfrm>
          <a:prstGeom prst="rect">
            <a:avLst/>
          </a:prstGeom>
        </p:spPr>
      </p:pic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2BE16D96-6AD7-482A-A73E-5AD6FEE30A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/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 smtClean="0"/>
              <a:pPr lvl="0"/>
              <a:t>5</a:t>
            </a:fld>
            <a:r>
              <a:rPr lang="en-US" altLang="ko-KR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31551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6314256" cy="547142"/>
          </a:xfrm>
        </p:spPr>
        <p:txBody>
          <a:bodyPr/>
          <a:lstStyle/>
          <a:p>
            <a:r>
              <a:rPr lang="en-US" altLang="ko-KR" dirty="0"/>
              <a:t>4. Maximum Mean Discrepancy (MMD)</a:t>
            </a: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CFD9CD3B-A784-4DC0-8985-339AD662B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7544" y="1844824"/>
            <a:ext cx="8343900" cy="11161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DC3926-75CF-4964-ACEB-195E10DD3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4113076"/>
            <a:ext cx="5300001" cy="468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8CF859-EBDD-48F6-B5E7-E223F714905A}"/>
              </a:ext>
            </a:extLst>
          </p:cNvPr>
          <p:cNvSpPr txBox="1"/>
          <p:nvPr/>
        </p:nvSpPr>
        <p:spPr>
          <a:xfrm>
            <a:off x="526640" y="3411292"/>
            <a:ext cx="1897312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ker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Kernel </a:t>
            </a:r>
            <a:r>
              <a:rPr lang="ko-KR" altLang="en-US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37AB2679-C3A0-448B-AD50-487E73682B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/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 smtClean="0"/>
              <a:pPr lvl="0"/>
              <a:t>6</a:t>
            </a:fld>
            <a:r>
              <a:rPr lang="en-US" altLang="ko-KR" dirty="0"/>
              <a:t>/10</a:t>
            </a:r>
          </a:p>
        </p:txBody>
      </p:sp>
      <p:graphicFrame>
        <p:nvGraphicFramePr>
          <p:cNvPr id="6" name="개체 5">
            <a:hlinkClick r:id="rId6" action="ppaction://hlinkfile"/>
            <a:extLst>
              <a:ext uri="{FF2B5EF4-FFF2-40B4-BE49-F238E27FC236}">
                <a16:creationId xmlns:a16="http://schemas.microsoft.com/office/drawing/2014/main" id="{9C70E24E-3797-4BC6-A179-66DC1A99A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078427"/>
              </p:ext>
            </p:extLst>
          </p:nvPr>
        </p:nvGraphicFramePr>
        <p:xfrm>
          <a:off x="6948264" y="4595584"/>
          <a:ext cx="12525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포장기 셸 개체" showAsIcon="1" r:id="rId7" imgW="1252080" imgH="528840" progId="Package">
                  <p:embed/>
                </p:oleObj>
              </mc:Choice>
              <mc:Fallback>
                <p:oleObj name="포장기 셸 개체" showAsIcon="1" r:id="rId7" imgW="1252080" imgH="528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48264" y="4595584"/>
                        <a:ext cx="1252538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211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41CAD65-09B3-48A0-B6D7-4C1711AF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우리는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GAN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의해 생성된 데이터 세트를 사용하여 모델을 훈련시키고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    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그런 다음 실제 예들을 가지고 시험한다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36090AD-B172-4E00-B8AE-70986DD97533}"/>
              </a:ext>
            </a:extLst>
          </p:cNvPr>
          <p:cNvSpPr txBox="1">
            <a:spLocks/>
          </p:cNvSpPr>
          <p:nvPr/>
        </p:nvSpPr>
        <p:spPr>
          <a:xfrm>
            <a:off x="467544" y="872716"/>
            <a:ext cx="7524836" cy="4031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r>
              <a:rPr lang="en-US" altLang="ko-KR" kern="0" dirty="0"/>
              <a:t>5. Train</a:t>
            </a:r>
            <a:r>
              <a:rPr lang="ko-KR" altLang="en-US" kern="0" dirty="0"/>
              <a:t> </a:t>
            </a:r>
            <a:r>
              <a:rPr lang="en-US" altLang="ko-KR" kern="0" dirty="0"/>
              <a:t>on</a:t>
            </a:r>
            <a:r>
              <a:rPr lang="ko-KR" altLang="en-US" kern="0" dirty="0"/>
              <a:t> </a:t>
            </a:r>
            <a:r>
              <a:rPr lang="en-US" altLang="ko-KR" kern="0" dirty="0"/>
              <a:t>Synthetic, Test on Real (TSTR)</a:t>
            </a:r>
            <a:endParaRPr lang="ko-KR" altLang="en-US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8E32DD-0655-4D04-A06F-48240500B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2538350"/>
            <a:ext cx="7416824" cy="2637783"/>
          </a:xfrm>
          <a:prstGeom prst="rect">
            <a:avLst/>
          </a:prstGeom>
        </p:spPr>
      </p:pic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0423939B-6DD7-43CA-8281-CAB63B72A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/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 smtClean="0"/>
              <a:pPr lvl="0"/>
              <a:t>7</a:t>
            </a:fld>
            <a:r>
              <a:rPr lang="en-US" altLang="ko-KR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65462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660234CD-7026-428F-BBDC-A9F6B8270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3" y="1520788"/>
            <a:ext cx="3996444" cy="4048771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36090AD-B172-4E00-B8AE-70986DD97533}"/>
              </a:ext>
            </a:extLst>
          </p:cNvPr>
          <p:cNvSpPr txBox="1">
            <a:spLocks/>
          </p:cNvSpPr>
          <p:nvPr/>
        </p:nvSpPr>
        <p:spPr>
          <a:xfrm>
            <a:off x="467544" y="872716"/>
            <a:ext cx="7524836" cy="4031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r>
              <a:rPr lang="en-US" altLang="ko-KR" kern="0" dirty="0"/>
              <a:t>6. Sine waves</a:t>
            </a:r>
            <a:endParaRPr lang="ko-KR" altLang="en-US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C58471-1606-4B95-931F-5D38614C0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996" y="1549693"/>
            <a:ext cx="3888432" cy="3985000"/>
          </a:xfrm>
          <a:prstGeom prst="rect">
            <a:avLst/>
          </a:prstGeom>
        </p:spPr>
      </p:pic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C55EA63B-4EA0-462D-B456-543F9C48F4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/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 smtClean="0"/>
              <a:pPr lvl="0"/>
              <a:t>8</a:t>
            </a:fld>
            <a:r>
              <a:rPr lang="en-US" altLang="ko-KR" dirty="0"/>
              <a:t>/10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1CC23-A955-469C-B0C3-E858123076C2}"/>
              </a:ext>
            </a:extLst>
          </p:cNvPr>
          <p:cNvSpPr txBox="1"/>
          <p:nvPr/>
        </p:nvSpPr>
        <p:spPr>
          <a:xfrm>
            <a:off x="1547664" y="5625244"/>
            <a:ext cx="1656184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kern="0" dirty="0"/>
              <a:t>epoch</a:t>
            </a:r>
            <a:r>
              <a:rPr lang="ko-KR" altLang="en-US" b="1" kern="0" dirty="0"/>
              <a:t> </a:t>
            </a:r>
            <a:r>
              <a:rPr lang="en-US" altLang="ko-KR" b="1" kern="0" dirty="0"/>
              <a:t>0</a:t>
            </a:r>
            <a:endParaRPr lang="ko-KR" altLang="en-US" b="1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96FAA-D427-491F-91A4-7D3BFF5EE85E}"/>
              </a:ext>
            </a:extLst>
          </p:cNvPr>
          <p:cNvSpPr txBox="1"/>
          <p:nvPr/>
        </p:nvSpPr>
        <p:spPr>
          <a:xfrm>
            <a:off x="5652120" y="5627750"/>
            <a:ext cx="1656184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kern="0" dirty="0"/>
              <a:t>epoch</a:t>
            </a:r>
            <a:r>
              <a:rPr lang="ko-KR" altLang="en-US" b="1" kern="0" dirty="0"/>
              <a:t> </a:t>
            </a:r>
            <a:r>
              <a:rPr lang="en-US" altLang="ko-KR" b="1" kern="0" dirty="0"/>
              <a:t>250</a:t>
            </a:r>
            <a:endParaRPr lang="ko-KR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396862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336090AD-B172-4E00-B8AE-70986DD97533}"/>
              </a:ext>
            </a:extLst>
          </p:cNvPr>
          <p:cNvSpPr txBox="1">
            <a:spLocks/>
          </p:cNvSpPr>
          <p:nvPr/>
        </p:nvSpPr>
        <p:spPr>
          <a:xfrm>
            <a:off x="467544" y="872716"/>
            <a:ext cx="7524836" cy="4031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r>
              <a:rPr lang="en-US" altLang="ko-KR" kern="0" dirty="0"/>
              <a:t>6. Sine waves</a:t>
            </a:r>
            <a:endParaRPr lang="ko-KR" altLang="en-US" kern="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50455AB-10AD-4BCA-BB4E-16485679D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592" y="2204864"/>
            <a:ext cx="5148572" cy="3189966"/>
          </a:xfrm>
          <a:prstGeom prst="rect">
            <a:avLst/>
          </a:prstGeom>
        </p:spPr>
      </p:pic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6AB37D85-6E9E-4995-8F06-F06EF7BFCC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/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 smtClean="0"/>
              <a:pPr lvl="0"/>
              <a:t>9</a:t>
            </a:fld>
            <a:r>
              <a:rPr lang="en-US" altLang="ko-KR" dirty="0"/>
              <a:t>/10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A721D-5151-4F9C-80C8-7858CCA2A35A}"/>
              </a:ext>
            </a:extLst>
          </p:cNvPr>
          <p:cNvSpPr txBox="1"/>
          <p:nvPr/>
        </p:nvSpPr>
        <p:spPr>
          <a:xfrm>
            <a:off x="883248" y="1592796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kern="0" dirty="0"/>
              <a:t>GAN sample </a:t>
            </a:r>
            <a:r>
              <a:rPr lang="ko-KR" altLang="en-US" b="1" kern="0" dirty="0"/>
              <a:t>평가</a:t>
            </a:r>
          </a:p>
        </p:txBody>
      </p:sp>
    </p:spTree>
    <p:extLst>
      <p:ext uri="{BB962C8B-B14F-4D97-AF65-F5344CB8AC3E}">
        <p14:creationId xmlns:p14="http://schemas.microsoft.com/office/powerpoint/2010/main" val="298085316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12187</TotalTime>
  <Words>212</Words>
  <Application>Microsoft Office PowerPoint</Application>
  <PresentationFormat>화면 슬라이드 쇼(4:3)</PresentationFormat>
  <Paragraphs>50</Paragraphs>
  <Slides>10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ＭＳ Ｐゴシック</vt:lpstr>
      <vt:lpstr>맑은 고딕</vt:lpstr>
      <vt:lpstr>함초롬돋움</vt:lpstr>
      <vt:lpstr>Arial</vt:lpstr>
      <vt:lpstr>Times</vt:lpstr>
      <vt:lpstr>Wingdings</vt:lpstr>
      <vt:lpstr>Edge</vt:lpstr>
      <vt:lpstr>패키지</vt:lpstr>
      <vt:lpstr>  REAL-VALUED (MEDICAL) TIME SERIES GENERATION  WITH RECURRENT CONDITIONAL GANs</vt:lpstr>
      <vt:lpstr>1. 소개</vt:lpstr>
      <vt:lpstr>2. 데이터를 생산하는 이유</vt:lpstr>
      <vt:lpstr>3. Recurrent GAN and Recurrent Conditional GAN</vt:lpstr>
      <vt:lpstr>PowerPoint 프레젠테이션</vt:lpstr>
      <vt:lpstr>4. Maximum Mean Discrepancy (MMD)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LANL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subject/>
  <dc:creator>LC-LM</dc:creator>
  <cp:keywords/>
  <dc:description/>
  <cp:lastModifiedBy>CHOI</cp:lastModifiedBy>
  <cp:revision>1130</cp:revision>
  <cp:lastPrinted>2017-11-16T09:16:57Z</cp:lastPrinted>
  <dcterms:created xsi:type="dcterms:W3CDTF">2007-04-05T20:26:21Z</dcterms:created>
  <dcterms:modified xsi:type="dcterms:W3CDTF">2019-02-12T01:24:12Z</dcterms:modified>
  <cp:category/>
  <cp:contentStatus/>
</cp:coreProperties>
</file>