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8"/>
  </p:notesMasterIdLst>
  <p:handoutMasterIdLst>
    <p:handoutMasterId r:id="rId9"/>
  </p:handoutMasterIdLst>
  <p:sldIdLst>
    <p:sldId id="257" r:id="rId2"/>
    <p:sldId id="286" r:id="rId3"/>
    <p:sldId id="284" r:id="rId4"/>
    <p:sldId id="283" r:id="rId5"/>
    <p:sldId id="285" r:id="rId6"/>
    <p:sldId id="280" r:id="rId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86"/>
            <p14:sldId id="284"/>
            <p14:sldId id="283"/>
            <p14:sldId id="28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130" d="100"/>
          <a:sy n="130" d="100"/>
        </p:scale>
        <p:origin x="822" y="13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920" y="102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일단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둘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perceptrons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사용하면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..</a:t>
            </a:r>
            <a:br>
              <a:rPr lang="ko-KR" altLang="en-US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Generator's distribution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over data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학습하기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 들어갈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noise variables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pz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(z)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정의하고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data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z;θg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여기서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미분 가능한 함수로써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θg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갖는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한편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Discriminator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x;θd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나타내며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single scalar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값이 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확률이므로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data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으로부터 왔을 확률을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이를 수식으로 정리하면 다음과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value function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V(G,D)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minimax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푸는 것과 같아집니다</a:t>
            </a:r>
            <a:br>
              <a:rPr lang="ko-KR" altLang="en-US" dirty="0"/>
            </a:b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</a:b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74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일단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둘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perceptrons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사용하면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..</a:t>
            </a:r>
            <a:br>
              <a:rPr lang="ko-KR" altLang="en-US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Generator's distribution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over data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학습하기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 들어갈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noise variables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pz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(z)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정의하고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data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z;θg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여기서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미분 가능한 함수로써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θg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갖는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한편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Discriminator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x;θd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나타내며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single scalar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값이 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확률이므로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data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으로부터 왔을 확률을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이를 수식으로 정리하면 다음과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value function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V(G,D)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minimax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푸는 것과 같아집니다</a:t>
            </a:r>
            <a:br>
              <a:rPr lang="ko-KR" altLang="en-US" dirty="0"/>
            </a:b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</a:b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75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일단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둘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perceptrons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사용하면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..</a:t>
            </a:r>
            <a:br>
              <a:rPr lang="ko-KR" altLang="en-US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Generator's distribution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over data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학습하기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 들어갈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noise variables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pz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(z)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정의하고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data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z;θg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여기서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미분 가능한 함수로써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θg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갖는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한편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Discriminator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x;θd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나타내며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single scalar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값이 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확률이므로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data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으로부터 왔을 확률을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이를 수식으로 정리하면 다음과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value function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V(G,D)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minimax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푸는 것과 같아집니다</a:t>
            </a:r>
            <a:br>
              <a:rPr lang="ko-KR" altLang="en-US" dirty="0"/>
            </a:b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</a:b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41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일단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둘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perceptrons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사용하면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..</a:t>
            </a:r>
            <a:br>
              <a:rPr lang="ko-KR" altLang="en-US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Generator's distribution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over data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학습하기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 들어갈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noise variables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pz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(z)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정의하고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data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z;θg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여기서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미분 가능한 함수로써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θg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갖는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한편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Discriminator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x;θd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나타내며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single scalar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값이 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확률이므로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data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으로부터 왔을 확률을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이를 수식으로 정리하면 다음과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value function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V(G,D)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minimax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푸는 것과 같아집니다</a:t>
            </a:r>
            <a:br>
              <a:rPr lang="ko-KR" altLang="en-US" dirty="0"/>
            </a:b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</a:b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93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4713A2B4-5D5F-4A66-A3C5-46C1F1C5813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/>
              <a:t>Slide </a:t>
            </a:r>
            <a:fld id="{EB8FF482-F141-4B55-A7B9-590435D102B9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MMD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(MAXIMUM MEAN DISCREPANCY)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20172" y="5564832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2019/05/02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240" y="6058644"/>
            <a:ext cx="1993900" cy="342900"/>
          </a:xfrm>
          <a:noFill/>
          <a:ln/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20000"/>
              </a:spcBef>
              <a:buFont typeface="Times"/>
              <a:buChar char="•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  <a:buNone/>
            </a:pPr>
            <a:fld id="{CF11C8B8-1724-4BEF-906C-8EA48E94F6E6}" type="slidenum">
              <a:rPr lang="en-US" altLang="ko-KR" sz="2000" b="0">
                <a:solidFill>
                  <a:schemeClr val="accent4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None/>
              </a:pPr>
              <a:t>1</a:t>
            </a:fld>
            <a:endParaRPr lang="en-US" altLang="ko-KR" sz="2000" b="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Introduction to MMD(Maximum</a:t>
            </a:r>
            <a:r>
              <a:rPr lang="ko-KR" altLang="en-US" dirty="0"/>
              <a:t> </a:t>
            </a:r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Discrepancy)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F2845A-4465-4866-B2CC-C3BA0706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4491967" cy="2556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91C23-C174-41F1-B58D-28502DC53A1E}"/>
              </a:ext>
            </a:extLst>
          </p:cNvPr>
          <p:cNvSpPr txBox="1"/>
          <p:nvPr/>
        </p:nvSpPr>
        <p:spPr>
          <a:xfrm>
            <a:off x="1475656" y="4689140"/>
            <a:ext cx="3456384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 err="1"/>
              <a:t>D</a:t>
            </a:r>
            <a:r>
              <a:rPr lang="en-US" altLang="ko-KR" sz="1400" kern="0" dirty="0" err="1"/>
              <a:t>loss</a:t>
            </a:r>
            <a:r>
              <a:rPr lang="en-US" altLang="ko-KR" kern="0" dirty="0" err="1"/>
              <a:t>,G</a:t>
            </a:r>
            <a:r>
              <a:rPr lang="en-US" altLang="ko-KR" sz="1400" kern="0" dirty="0" err="1"/>
              <a:t>loss</a:t>
            </a:r>
            <a:r>
              <a:rPr lang="en-US" altLang="ko-KR" kern="0" dirty="0"/>
              <a:t> </a:t>
            </a:r>
            <a:r>
              <a:rPr lang="ko-KR" altLang="en-US" kern="0" dirty="0"/>
              <a:t>와 </a:t>
            </a:r>
            <a:r>
              <a:rPr lang="en-US" altLang="ko-KR" kern="0" dirty="0"/>
              <a:t>MMD</a:t>
            </a:r>
            <a:r>
              <a:rPr lang="ko-KR" altLang="en-US" kern="0" dirty="0"/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408400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Introduction to MMD(Maximum</a:t>
            </a:r>
            <a:r>
              <a:rPr lang="ko-KR" altLang="en-US" dirty="0"/>
              <a:t> </a:t>
            </a:r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Discrepancy)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3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F6694-7692-4A8E-A4A3-BAA528493369}"/>
              </a:ext>
            </a:extLst>
          </p:cNvPr>
          <p:cNvSpPr txBox="1"/>
          <p:nvPr/>
        </p:nvSpPr>
        <p:spPr>
          <a:xfrm>
            <a:off x="590836" y="1516494"/>
            <a:ext cx="300905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kern="0" dirty="0"/>
              <a:t>MMD</a:t>
            </a:r>
            <a:r>
              <a:rPr lang="ko-KR" altLang="en-US" kern="0" dirty="0"/>
              <a:t>의 사용 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46BBF-1E15-4183-BEC9-6BCFF90E2D79}"/>
              </a:ext>
            </a:extLst>
          </p:cNvPr>
          <p:cNvSpPr txBox="1"/>
          <p:nvPr/>
        </p:nvSpPr>
        <p:spPr>
          <a:xfrm>
            <a:off x="1007604" y="2060848"/>
            <a:ext cx="6624736" cy="2031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sz="18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0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lang="en-US" altLang="ko-KR" sz="10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서로 경쟁하는 구조이기에</a:t>
            </a:r>
            <a:endParaRPr lang="en-US" altLang="ko-KR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어느 한 점으로 수렴하지 않아서 </a:t>
            </a:r>
            <a:endParaRPr lang="en-US" altLang="ko-KR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GAN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성능평가를 하는 것이 바람직하지 않다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MMD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한 점으로 수렴하므로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실제 데이터와 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GAN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생성한 데이터와의 비교할 때 사용</a:t>
            </a:r>
            <a:endParaRPr lang="en-US" altLang="ko-KR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GAN</a:t>
            </a:r>
            <a:r>
              <a:rPr lang="ko-KR" altLang="en-US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생성한 데이터를 평가하기 위한 도구</a:t>
            </a:r>
            <a:r>
              <a:rPr lang="en-US" altLang="ko-KR" sz="18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endParaRPr lang="ko-KR" altLang="en-US" sz="18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9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Introduction to MMD(Maximum</a:t>
            </a:r>
            <a:r>
              <a:rPr lang="ko-KR" altLang="en-US" dirty="0"/>
              <a:t> </a:t>
            </a:r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Discrepancy)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4</a:t>
            </a:fld>
            <a:endParaRPr lang="en-US" altLang="ko-KR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ACDCFA2-DD3A-46DA-9C09-323756E00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2060627"/>
            <a:ext cx="7318024" cy="720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0FD78B-B71D-40E3-99ED-E064E8B0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579392"/>
            <a:ext cx="3043051" cy="303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F6694-7692-4A8E-A4A3-BAA528493369}"/>
              </a:ext>
            </a:extLst>
          </p:cNvPr>
          <p:cNvSpPr txBox="1"/>
          <p:nvPr/>
        </p:nvSpPr>
        <p:spPr>
          <a:xfrm>
            <a:off x="590836" y="1516494"/>
            <a:ext cx="208823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kern="0" dirty="0"/>
              <a:t>MMD</a:t>
            </a:r>
            <a:r>
              <a:rPr lang="ko-KR" altLang="en-US" kern="0" dirty="0"/>
              <a:t>의 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71177-DE53-410F-A89C-CB9EAA14E36E}"/>
              </a:ext>
            </a:extLst>
          </p:cNvPr>
          <p:cNvSpPr txBox="1"/>
          <p:nvPr/>
        </p:nvSpPr>
        <p:spPr>
          <a:xfrm>
            <a:off x="586308" y="2952853"/>
            <a:ext cx="272555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kern="0"/>
              <a:t>사용하는 커널 함수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700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Introduction to MMD(Maximum</a:t>
            </a:r>
            <a:r>
              <a:rPr lang="ko-KR" altLang="en-US" dirty="0"/>
              <a:t> </a:t>
            </a:r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Discrepancy)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5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445F94-C37C-458E-85A2-7AFAA34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4212468" cy="1883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7BA13-CA9C-49D7-B043-18320B63EF1A}"/>
              </a:ext>
            </a:extLst>
          </p:cNvPr>
          <p:cNvSpPr txBox="1"/>
          <p:nvPr/>
        </p:nvSpPr>
        <p:spPr>
          <a:xfrm>
            <a:off x="5219564" y="2276872"/>
            <a:ext cx="331287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두 분포를 비슷하게 만든다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32C0C6-DA7D-47BD-A66F-CABD7784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3933056"/>
            <a:ext cx="4395253" cy="1692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C2731-3B89-479D-BF9B-BD112B3927AB}"/>
              </a:ext>
            </a:extLst>
          </p:cNvPr>
          <p:cNvSpPr txBox="1"/>
          <p:nvPr/>
        </p:nvSpPr>
        <p:spPr>
          <a:xfrm>
            <a:off x="5508104" y="4149080"/>
            <a:ext cx="2880320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학습을 많이 할 필요성이 없다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868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6</a:t>
            </a:fld>
            <a:endParaRPr lang="en-US" altLang="ko-KR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2177734" y="692696"/>
            <a:ext cx="4788532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MMD</a:t>
            </a:r>
            <a:b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(Maximum Mean Discrepancy)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11154</TotalTime>
  <Words>133</Words>
  <Application>Microsoft Office PowerPoint</Application>
  <PresentationFormat>화면 슬라이드 쇼(4:3)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ＭＳ Ｐゴシック</vt:lpstr>
      <vt:lpstr>맑은 고딕</vt:lpstr>
      <vt:lpstr>함초롬돋움</vt:lpstr>
      <vt:lpstr>Arial</vt:lpstr>
      <vt:lpstr>Times</vt:lpstr>
      <vt:lpstr>Wingdings</vt:lpstr>
      <vt:lpstr>Edge</vt:lpstr>
      <vt:lpstr>MMD  (MAXIMUM MEAN DISCREPANCY)</vt:lpstr>
      <vt:lpstr>Introduction to MMD(Maximum Mean Discrepancy)</vt:lpstr>
      <vt:lpstr>Introduction to MMD(Maximum Mean Discrepancy)</vt:lpstr>
      <vt:lpstr>Introduction to MMD(Maximum Mean Discrepancy)</vt:lpstr>
      <vt:lpstr>Introduction to MMD(Maximum Mean Discrepancy)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CHOI</cp:lastModifiedBy>
  <cp:revision>1081</cp:revision>
  <cp:lastPrinted>2017-11-16T09:16:57Z</cp:lastPrinted>
  <dcterms:created xsi:type="dcterms:W3CDTF">2007-04-05T20:26:21Z</dcterms:created>
  <dcterms:modified xsi:type="dcterms:W3CDTF">2019-05-09T01:29:26Z</dcterms:modified>
  <cp:category/>
  <cp:contentStatus/>
</cp:coreProperties>
</file>