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7"/>
  </p:notesMasterIdLst>
  <p:handoutMasterIdLst>
    <p:handoutMasterId r:id="rId8"/>
  </p:handoutMasterIdLst>
  <p:sldIdLst>
    <p:sldId id="257" r:id="rId2"/>
    <p:sldId id="306" r:id="rId3"/>
    <p:sldId id="308" r:id="rId4"/>
    <p:sldId id="307" r:id="rId5"/>
    <p:sldId id="280" r:id="rId6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구역" id="{6BFA9132-4654-4ADF-B635-6196A50C8627}">
          <p14:sldIdLst>
            <p14:sldId id="257"/>
            <p14:sldId id="306"/>
            <p14:sldId id="308"/>
            <p14:sldId id="30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E5E5FF"/>
    <a:srgbClr val="094A9A"/>
    <a:srgbClr val="FFB3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80981" autoAdjust="0"/>
  </p:normalViewPr>
  <p:slideViewPr>
    <p:cSldViewPr>
      <p:cViewPr varScale="1">
        <p:scale>
          <a:sx n="125" d="100"/>
          <a:sy n="125" d="100"/>
        </p:scale>
        <p:origin x="1253" y="7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8" d="100"/>
          <a:sy n="128" d="100"/>
        </p:scale>
        <p:origin x="1992" y="138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1168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5672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35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95507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4713A2B4-5D5F-4A66-A3C5-46C1F1C5813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CB27BD-340E-4490-9ABA-1FF50875F977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/5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/>
              <a:pPr lvl="0"/>
              <a:t>‹#›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 dirty="0"/>
              <a:t>Slide </a:t>
            </a:r>
            <a:fld id="{EB8FF482-F141-4B55-A7B9-590435D102B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C5311-46F2-467B-B04E-237CB5F99840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/5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979712" y="2244316"/>
            <a:ext cx="5436604" cy="1196752"/>
          </a:xfrm>
        </p:spPr>
        <p:txBody>
          <a:bodyPr/>
          <a:lstStyle/>
          <a:p>
            <a:pPr eaLnBrk="1" hangingPunct="1"/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패턴인식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10.7.1 </a:t>
            </a:r>
            <a:r>
              <a:rPr lang="ko-KR" altLang="en-US" sz="2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시뮬레이티드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어닐링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92180" y="5661248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 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2019/08/21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4032448" cy="547142"/>
          </a:xfrm>
        </p:spPr>
        <p:txBody>
          <a:bodyPr/>
          <a:lstStyle/>
          <a:p>
            <a:r>
              <a:rPr lang="en-US" altLang="ko-KR" dirty="0"/>
              <a:t>10.7.1 </a:t>
            </a:r>
            <a:r>
              <a:rPr lang="ko-KR" altLang="en-US" dirty="0" err="1"/>
              <a:t>시뮬레이트드</a:t>
            </a:r>
            <a:r>
              <a:rPr lang="ko-KR" altLang="en-US" dirty="0"/>
              <a:t> </a:t>
            </a:r>
            <a:r>
              <a:rPr lang="ko-KR" altLang="en-US" dirty="0" err="1"/>
              <a:t>어닐링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Simulated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Annealing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담금질 기법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이라고도 불림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알고리즘은 기본적으로 내리막 경사법의 구조를 따르지만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 최적 점</a:t>
            </a:r>
            <a:r>
              <a:rPr lang="en-US" altLang="ko-KR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벗어나기 위해 현재 해보다 열등한 지점으로 이동하는 연산도 포함 되어있다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이러한 연산은 </a:t>
            </a:r>
            <a:r>
              <a:rPr lang="en-US" altLang="ko-KR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온도</a:t>
            </a:r>
            <a:r>
              <a:rPr lang="en-US" altLang="ko-KR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매개 변수를 이용하여 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확률적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제어됨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911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4032448" cy="547142"/>
          </a:xfrm>
        </p:spPr>
        <p:txBody>
          <a:bodyPr/>
          <a:lstStyle/>
          <a:p>
            <a:r>
              <a:rPr lang="en-US" altLang="ko-KR" dirty="0"/>
              <a:t>K-means </a:t>
            </a:r>
            <a:r>
              <a:rPr lang="ko-KR" altLang="en-US" dirty="0"/>
              <a:t>특징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K-means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1. J(Z, U)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비용 함수로 하는 내리막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경사법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항상 지역 최적점으로 수렴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3.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초기 군집 중심에 민감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C645C1-A4E4-4DE1-A874-1F033371A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528900"/>
            <a:ext cx="4343168" cy="12241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796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5364596" cy="547142"/>
          </a:xfrm>
        </p:spPr>
        <p:txBody>
          <a:bodyPr/>
          <a:lstStyle/>
          <a:p>
            <a:r>
              <a:rPr lang="en-US" altLang="ko-KR" dirty="0"/>
              <a:t>10.7.1 </a:t>
            </a:r>
            <a:r>
              <a:rPr lang="ko-KR" altLang="en-US" dirty="0" err="1"/>
              <a:t>시뮬레이트드</a:t>
            </a:r>
            <a:r>
              <a:rPr lang="ko-KR" altLang="en-US" dirty="0"/>
              <a:t> </a:t>
            </a:r>
            <a:r>
              <a:rPr lang="ko-KR" altLang="en-US" dirty="0" err="1"/>
              <a:t>어닐링</a:t>
            </a:r>
            <a:r>
              <a:rPr lang="ko-KR" altLang="en-US" dirty="0"/>
              <a:t>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알고리즘</a:t>
                </a:r>
                <a:endPara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2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</a:t>
                </a:r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1. </a:t>
                </a:r>
                <a:r>
                  <a:rPr lang="ko-KR" altLang="en-US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초기 군집 해 </a:t>
                </a:r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Z</a:t>
                </a:r>
                <a:r>
                  <a:rPr lang="ko-KR" altLang="en-US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생성</a:t>
                </a:r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2. </a:t>
                </a:r>
                <a:r>
                  <a:rPr lang="ko-KR" altLang="en-US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초기 온도 </a:t>
                </a:r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</a:t>
                </a:r>
                <a:r>
                  <a:rPr lang="ko-KR" altLang="en-US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설정</a:t>
                </a:r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repeat {</a:t>
                </a:r>
              </a:p>
              <a:p>
                <a:pPr marL="0" indent="0">
                  <a:buNone/>
                </a:pPr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𝒁</m:t>
                        </m:r>
                      </m:e>
                      <m:sub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= </a:t>
                </a:r>
                <a:r>
                  <a:rPr lang="en-US" altLang="ko-KR" sz="13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random_neighbor</a:t>
                </a:r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(Z);</a:t>
                </a:r>
              </a:p>
              <a:p>
                <a:pPr marL="0" indent="0">
                  <a:buNone/>
                </a:pPr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	if (J(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𝒁</m:t>
                        </m:r>
                      </m:e>
                      <m:sub>
                        <m:r>
                          <a:rPr lang="en-US" altLang="ko-KR" sz="13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&lt; J(Z)) Z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𝒁</m:t>
                        </m:r>
                      </m:e>
                      <m:sub>
                        <m:r>
                          <a:rPr lang="en-US" altLang="ko-KR" sz="13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	else if (random()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30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𝒆</m:t>
                        </m:r>
                      </m:e>
                      <m:sup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−(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𝑱</m:t>
                        </m:r>
                        <m:d>
                          <m:dPr>
                            <m:ctrlPr>
                              <a:rPr lang="en-US" altLang="ko-KR" sz="13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300" i="1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300" i="1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altLang="ko-KR" sz="1300" i="1">
                                    <a:latin typeface="Cambria Math" panose="02040503050406030204" pitchFamily="18" charset="0"/>
                                    <a:ea typeface="함초롬돋움" panose="020B0604000101010101" pitchFamily="50" charset="-127"/>
                                    <a:cs typeface="함초롬돋움" panose="020B0604000101010101" pitchFamily="50" charset="-127"/>
                                  </a:rPr>
                                  <m:t>𝒏𝒆𝒘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𝑱</m:t>
                        </m:r>
                        <m:d>
                          <m:dPr>
                            <m:ctrlPr>
                              <a:rPr lang="en-US" altLang="ko-KR" sz="13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300" b="1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𝒁</m:t>
                            </m:r>
                          </m:e>
                        </m:d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)/</m:t>
                        </m:r>
                        <m:r>
                          <a:rPr lang="en-US" altLang="ko-KR" sz="13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Z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𝒁</m:t>
                        </m:r>
                      </m:e>
                      <m:sub>
                        <m:r>
                          <a:rPr lang="en-US" altLang="ko-KR" sz="13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	</a:t>
                </a:r>
                <a:r>
                  <a:rPr lang="ko-KR" altLang="en-US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온도 </a:t>
                </a:r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</a:t>
                </a:r>
                <a:r>
                  <a:rPr lang="ko-KR" altLang="en-US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낮춘다</a:t>
                </a:r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} until (stop-condition);</a:t>
                </a:r>
              </a:p>
              <a:p>
                <a:pPr marL="0" indent="0">
                  <a:buNone/>
                </a:pPr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</a:t>
                </a:r>
                <a:r>
                  <a:rPr lang="ko-KR" altLang="en-US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그 동안 얻은 가장 좋은 군집 해를 </a:t>
                </a:r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</a:t>
                </a:r>
                <a:r>
                  <a:rPr lang="ko-KR" altLang="en-US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한다</a:t>
                </a:r>
                <a:r>
                  <a:rPr lang="en-US" altLang="ko-KR" sz="13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875EFA3-BCA5-4A09-988B-81570173D102}"/>
              </a:ext>
            </a:extLst>
          </p:cNvPr>
          <p:cNvSpPr txBox="1"/>
          <p:nvPr/>
        </p:nvSpPr>
        <p:spPr>
          <a:xfrm>
            <a:off x="5328084" y="2060848"/>
            <a:ext cx="354921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Z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구성하는 각 좌표 값에 </a:t>
            </a:r>
            <a:r>
              <a:rPr lang="ko-KR" altLang="en-US" sz="1400" kern="0" dirty="0" err="1">
                <a:solidFill>
                  <a:srgbClr val="00B05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가우시안</a:t>
            </a:r>
            <a:r>
              <a:rPr lang="ko-KR" altLang="en-US" sz="1400" kern="0" dirty="0">
                <a:solidFill>
                  <a:srgbClr val="00B05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분포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로부터 만든 잡음을 더함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임의의 </a:t>
            </a:r>
            <a:r>
              <a:rPr lang="ko-KR" altLang="en-US" sz="1400" kern="0" dirty="0">
                <a:solidFill>
                  <a:srgbClr val="00B05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샘플을 몇 개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선택하여 그들을 다른 군집에 배정하여 변형</a:t>
            </a: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BCD8C91F-C159-4340-BE5F-B2EC21A6151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705350" y="3014955"/>
            <a:ext cx="2397342" cy="270030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12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감사합니다</a:t>
            </a: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1835696" y="692696"/>
            <a:ext cx="5544616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패턴인식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10.7.1 </a:t>
            </a:r>
            <a:r>
              <a:rPr lang="ko-KR" altLang="en-US" sz="2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시뮬레이티드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어닐링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17479</TotalTime>
  <Words>87</Words>
  <Application>Microsoft Office PowerPoint</Application>
  <PresentationFormat>화면 슬라이드 쇼(4:3)</PresentationFormat>
  <Paragraphs>35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함초롬돋움</vt:lpstr>
      <vt:lpstr>함초롬바탕</vt:lpstr>
      <vt:lpstr>Arial</vt:lpstr>
      <vt:lpstr>Cambria Math</vt:lpstr>
      <vt:lpstr>Times</vt:lpstr>
      <vt:lpstr>Wingdings</vt:lpstr>
      <vt:lpstr>Edge</vt:lpstr>
      <vt:lpstr>패턴인식  10.7.1 시뮬레이티드 어닐링</vt:lpstr>
      <vt:lpstr>10.7.1 시뮬레이트드 어닐링</vt:lpstr>
      <vt:lpstr>K-means 특징</vt:lpstr>
      <vt:lpstr>10.7.1 시뮬레이트드 어닐링 알고리즘</vt:lpstr>
      <vt:lpstr>PowerPoint 프레젠테이션</vt:lpstr>
    </vt:vector>
  </TitlesOfParts>
  <Manager/>
  <Company>LANL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subject/>
  <dc:creator>LC-LM</dc:creator>
  <cp:keywords/>
  <dc:description/>
  <cp:lastModifiedBy>최 우진</cp:lastModifiedBy>
  <cp:revision>1247</cp:revision>
  <cp:lastPrinted>2017-11-16T09:16:57Z</cp:lastPrinted>
  <dcterms:created xsi:type="dcterms:W3CDTF">2007-04-05T20:26:21Z</dcterms:created>
  <dcterms:modified xsi:type="dcterms:W3CDTF">2019-08-21T01:23:42Z</dcterms:modified>
  <cp:category/>
  <cp:contentStatus/>
</cp:coreProperties>
</file>