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8"/>
  </p:notesMasterIdLst>
  <p:handoutMasterIdLst>
    <p:handoutMasterId r:id="rId9"/>
  </p:handoutMasterIdLst>
  <p:sldIdLst>
    <p:sldId id="257" r:id="rId2"/>
    <p:sldId id="341" r:id="rId3"/>
    <p:sldId id="342" r:id="rId4"/>
    <p:sldId id="343" r:id="rId5"/>
    <p:sldId id="344" r:id="rId6"/>
    <p:sldId id="280" r:id="rId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1"/>
            <p14:sldId id="342"/>
            <p14:sldId id="343"/>
            <p14:sldId id="34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7E3"/>
    <a:srgbClr val="737373"/>
    <a:srgbClr val="3D36B9"/>
    <a:srgbClr val="0066FF"/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25" d="100"/>
          <a:sy n="125" d="100"/>
        </p:scale>
        <p:origin x="1253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2534" y="91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7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34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79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43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pgmr.tistory.com/6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세미나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및 소개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2019/08/12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아이디어 소개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화재상황 탈출 도우미 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요약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화재상황에서 탈출을 할 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건물의 지리정보를 잘 모르는 사람들이나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당황한 사람들이 사용했으면 좋은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어플리케이션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화재상황이 되면 길도 더욱 찾기 어렵고 연기도 많아서 더욱 혼잡하기 때문에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길을 안내해주는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어플리케이션을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화재상황에서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지시등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역할을 해주고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따로 물건을 찾을 필요없이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항상 소지하는 핸드폰으로 해결할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아이디어 설명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실내에서는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작동을 하지 않기 때문에 실내에서 위치를 알 수 있는 시스템을 이미지를 통해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-&gt; VPS(Visual Positioning System)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이미지로부터 특징점을 추출하고 그 특징점을 이용하여 가상의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위치의 이미지와 가상의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가지고 실내에서의 위치를 파악할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점을 이용하여 건물내에서 화재상황시 대피로를 알려준다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화재 상황이 되면 평소의 이미지에 노이즈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(noise)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첨가된다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이렇게 부분적으로 변한 이미지를 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‘RANSAC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해결하고자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아이디어 설명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실내에서는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작동을 하지 않기 때문에 실내에서 위치를 알 수 있는 시스템을 이미지를 통해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-&gt; VPS(Visual Positioning System)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17B4F3-0B1E-4DEE-ADB3-EEBE5CB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384884"/>
            <a:ext cx="5472608" cy="3496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0863A-E560-43D5-8B8B-57F89673B4E3}"/>
              </a:ext>
            </a:extLst>
          </p:cNvPr>
          <p:cNvSpPr txBox="1"/>
          <p:nvPr/>
        </p:nvSpPr>
        <p:spPr>
          <a:xfrm>
            <a:off x="5792279" y="5881846"/>
            <a:ext cx="828092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kern="0" dirty="0"/>
              <a:t>출처</a:t>
            </a:r>
            <a:r>
              <a:rPr lang="en-US" altLang="ko-KR" sz="1000" kern="0" dirty="0"/>
              <a:t>:</a:t>
            </a:r>
            <a:r>
              <a:rPr lang="en-US" altLang="ko-KR" sz="1000" kern="0" dirty="0" err="1"/>
              <a:t>Maxst</a:t>
            </a:r>
            <a:endParaRPr lang="ko-KR" alt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41333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추가 정보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다크프로그래머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RANSAC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dirty="0">
                <a:hlinkClick r:id="rId3"/>
              </a:rPr>
              <a:t>https://darkpgmr.tistory.com/61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6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세미나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endParaRPr lang="en-US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ko-KR" altLang="en-US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및 소개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18408</TotalTime>
  <Words>149</Words>
  <Application>Microsoft Office PowerPoint</Application>
  <PresentationFormat>화면 슬라이드 쇼(4:3)</PresentationFormat>
  <Paragraphs>31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함초롬돋움</vt:lpstr>
      <vt:lpstr>Arial</vt:lpstr>
      <vt:lpstr>Times</vt:lpstr>
      <vt:lpstr>Wingdings</vt:lpstr>
      <vt:lpstr>Edge</vt:lpstr>
      <vt:lpstr>특허 세미나  아이디어 및 소개</vt:lpstr>
      <vt:lpstr>아이디어 소개</vt:lpstr>
      <vt:lpstr>아이디어 설명</vt:lpstr>
      <vt:lpstr>아이디어 설명</vt:lpstr>
      <vt:lpstr>추가 정보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1274</cp:revision>
  <cp:lastPrinted>2017-11-16T09:16:57Z</cp:lastPrinted>
  <dcterms:created xsi:type="dcterms:W3CDTF">2007-04-05T20:26:21Z</dcterms:created>
  <dcterms:modified xsi:type="dcterms:W3CDTF">2019-08-27T09:25:59Z</dcterms:modified>
  <cp:category/>
  <cp:contentStatus/>
</cp:coreProperties>
</file>