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6" r:id="rId1"/>
  </p:sldMasterIdLst>
  <p:notesMasterIdLst>
    <p:notesMasterId r:id="rId14"/>
  </p:notesMasterIdLst>
  <p:handoutMasterIdLst>
    <p:handoutMasterId r:id="rId15"/>
  </p:handoutMasterIdLst>
  <p:sldIdLst>
    <p:sldId id="257" r:id="rId2"/>
    <p:sldId id="347" r:id="rId3"/>
    <p:sldId id="359" r:id="rId4"/>
    <p:sldId id="378" r:id="rId5"/>
    <p:sldId id="380" r:id="rId6"/>
    <p:sldId id="381" r:id="rId7"/>
    <p:sldId id="383" r:id="rId8"/>
    <p:sldId id="384" r:id="rId9"/>
    <p:sldId id="387" r:id="rId10"/>
    <p:sldId id="388" r:id="rId11"/>
    <p:sldId id="389" r:id="rId12"/>
    <p:sldId id="280" r:id="rId13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사용구역" id="{6BFA9132-4654-4ADF-B635-6196A50C8627}">
          <p14:sldIdLst>
            <p14:sldId id="257"/>
            <p14:sldId id="347"/>
            <p14:sldId id="359"/>
            <p14:sldId id="378"/>
            <p14:sldId id="380"/>
            <p14:sldId id="381"/>
            <p14:sldId id="383"/>
            <p14:sldId id="384"/>
            <p14:sldId id="387"/>
            <p14:sldId id="388"/>
            <p14:sldId id="38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junhyeok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D80"/>
    <a:srgbClr val="F0C270"/>
    <a:srgbClr val="AC770C"/>
    <a:srgbClr val="ACD7E3"/>
    <a:srgbClr val="737373"/>
    <a:srgbClr val="3D36B9"/>
    <a:srgbClr val="0066FF"/>
    <a:srgbClr val="BFBFBF"/>
    <a:srgbClr val="E5E5FF"/>
    <a:srgbClr val="094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80981" autoAdjust="0"/>
  </p:normalViewPr>
  <p:slideViewPr>
    <p:cSldViewPr>
      <p:cViewPr varScale="1">
        <p:scale>
          <a:sx n="130" d="100"/>
          <a:sy n="130" d="100"/>
        </p:scale>
        <p:origin x="672" y="12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8" d="100"/>
          <a:sy n="128" d="100"/>
        </p:scale>
        <p:origin x="1992" y="114"/>
      </p:cViewPr>
      <p:guideLst>
        <p:guide orient="horz" pos="2208"/>
        <p:guide pos="292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woojin" userId="999650608_tp_dropbox" providerId="OAuth2" clId="{266649EB-DAA9-A444-B8A1-FCD20B618DD8}"/>
    <pc:docChg chg="modSld">
      <pc:chgData name="choi woojin" userId="999650608_tp_dropbox" providerId="OAuth2" clId="{266649EB-DAA9-A444-B8A1-FCD20B618DD8}" dt="2018-07-09T10:42:50.221" v="0" actId="1076"/>
      <pc:docMkLst>
        <pc:docMk/>
      </pc:docMkLst>
      <pc:sldChg chg="modSp">
        <pc:chgData name="choi woojin" userId="999650608_tp_dropbox" providerId="OAuth2" clId="{266649EB-DAA9-A444-B8A1-FCD20B618DD8}" dt="2018-07-09T10:42:50.221" v="0" actId="1076"/>
        <pc:sldMkLst>
          <pc:docMk/>
          <pc:sldMk cId="0" sldId="257"/>
        </pc:sldMkLst>
        <pc:spChg chg="mod">
          <ac:chgData name="choi woojin" userId="999650608_tp_dropbox" providerId="OAuth2" clId="{266649EB-DAA9-A444-B8A1-FCD20B618DD8}" dt="2018-07-09T10:42:50.221" v="0" actId="1076"/>
          <ac:spMkLst>
            <pc:docMk/>
            <pc:sldMk cId="0" sldId="257"/>
            <ac:spMk id="614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24D88-E20C-4CBF-9A04-7AD2E77F4B53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AB35-0DAA-48C3-ACFC-B10DED692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4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254487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2886075" y="517525"/>
            <a:ext cx="3524250" cy="26431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1212574" y="3332813"/>
            <a:ext cx="6871252" cy="316042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54487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Times"/>
              </a:defRPr>
            </a:lvl1pPr>
          </a:lstStyle>
          <a:p>
            <a:pPr lvl="0"/>
            <a:fld id="{12B0CF90-0E48-469A-BE1D-D3B3FC73F610}" type="slidenum">
              <a:rPr lang="en-US" altLang="ko-KR"/>
              <a:pPr lvl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7954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3202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2810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3510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3903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2945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6558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8726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8395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7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4640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032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>
          <a:xfrm>
            <a:off x="1066800" y="2743200"/>
            <a:ext cx="8077200" cy="185737"/>
          </a:xfrm>
          <a:prstGeom prst="rect">
            <a:avLst/>
          </a:prstGeom>
          <a:solidFill>
            <a:srgbClr val="FEAE14"/>
          </a:solidFill>
          <a:ln>
            <a:noFill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accent4">
                <a:lumMod val="75000"/>
                <a:lumOff val="25000"/>
              </a:schemeClr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524000"/>
            <a:ext cx="7010400" cy="1143000"/>
          </a:xfrm>
        </p:spPr>
        <p:txBody>
          <a:bodyPr/>
          <a:lstStyle>
            <a:lvl1pPr algn="ctr">
              <a:defRPr sz="3200">
                <a:solidFill>
                  <a:srgbClr val="094A9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41374" y="3354324"/>
            <a:ext cx="6400800" cy="1752600"/>
          </a:xfrm>
        </p:spPr>
        <p:txBody>
          <a:bodyPr/>
          <a:lstStyle>
            <a:lvl1pPr marL="0" indent="0" algn="ctr">
              <a:buFont typeface="Wingdings"/>
              <a:buNone/>
              <a:defRPr sz="24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95507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 </a:t>
            </a:r>
            <a:fld id="{4713A2B4-5D5F-4A66-A3C5-46C1F1C5813C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23B1D935-1DB5-49E0-82B7-1CDE451DBEEA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E9A1A874-96FC-4760-90C1-AC4816D2003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 </a:t>
            </a:r>
            <a:fld id="{978D8FE9-C6B4-485D-8C4A-C84573A85BD8}" type="slidenum">
              <a:rPr lang="en-US" altLang="ko-KR"/>
              <a:pPr lvl="0"/>
              <a:t>‹#›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BBCB2FB3-9838-496A-9129-246092C165F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F71D2D9-4E56-4D13-8B0E-A7D7993C39BC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FDAD328F-3937-4435-84EC-1AC1038A1240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40843FF-408D-4112-86A2-960C448E8C17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8201AD68-D791-4C0C-B21C-FBCF807EA54D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04362DC1-1139-4DE0-9F58-6B0AF944EB24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AD82B8D2-4F77-423D-BE78-868929DCBC66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Ed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800" i="1"/>
            </a:lvl1pPr>
          </a:lstStyle>
          <a:p>
            <a:pPr lvl="0"/>
            <a:r>
              <a:rPr lang="en-US" altLang="ko-KR" dirty="0"/>
              <a:t>Slide </a:t>
            </a:r>
            <a:fld id="{EB8FF482-F141-4B55-A7B9-590435D102B9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C5311-46F2-467B-B04E-237CB5F99840}"/>
              </a:ext>
            </a:extLst>
          </p:cNvPr>
          <p:cNvSpPr txBox="1"/>
          <p:nvPr userDrawn="1"/>
        </p:nvSpPr>
        <p:spPr>
          <a:xfrm>
            <a:off x="8135888" y="6101395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fld id="{5A43F9EB-3BAD-48B8-86FE-69B3436C1EC1}" type="slidenum">
              <a:rPr lang="en-US" altLang="ko-KR" sz="1800" b="1" kern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‹#›</a:t>
            </a:fld>
            <a:r>
              <a:rPr lang="en-US" altLang="ko-KR" sz="1800" b="1" ker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/12</a:t>
            </a:r>
            <a:endParaRPr lang="ko-KR" altLang="en-US" sz="18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/>
        <a:buChar char="n"/>
        <a:defRPr sz="3200" b="1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/>
        <a:buChar char="•"/>
        <a:defRPr sz="1600">
          <a:solidFill>
            <a:schemeClr val="tx1"/>
          </a:solidFill>
          <a:latin typeface="+mn-lt"/>
          <a:ea typeface="ＭＳ Ｐゴシック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/>
        <a:buChar char="•"/>
        <a:defRPr sz="1400">
          <a:solidFill>
            <a:schemeClr val="tx1"/>
          </a:solidFill>
          <a:latin typeface="+mn-lt"/>
          <a:ea typeface="ＭＳ Ｐゴシック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979712" y="2244316"/>
            <a:ext cx="5436604" cy="1196752"/>
          </a:xfrm>
        </p:spPr>
        <p:txBody>
          <a:bodyPr/>
          <a:lstStyle/>
          <a:p>
            <a:pPr eaLnBrk="1" hangingPunct="1"/>
            <a:r>
              <a:rPr lang="en-US" altLang="ko-KR" sz="2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MeshCNN</a:t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Network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with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Edge</a:t>
            </a:r>
            <a:endParaRPr lang="ko-KR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56276" y="5625244"/>
            <a:ext cx="2016224" cy="83671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ko-KR" altLang="en-US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최우진 </a:t>
            </a:r>
            <a:endParaRPr lang="en-US" altLang="ko-KR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  <a:p>
            <a:pPr>
              <a:lnSpc>
                <a:spcPct val="95000"/>
              </a:lnSpc>
            </a:pPr>
            <a:r>
              <a:rPr lang="en-US" altLang="ko-KR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2020/02/27</a:t>
            </a:r>
            <a:endParaRPr lang="ko-KR" altLang="en-US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96844" cy="547142"/>
          </a:xfrm>
        </p:spPr>
        <p:txBody>
          <a:bodyPr/>
          <a:lstStyle/>
          <a:p>
            <a:r>
              <a:rPr lang="en-US" altLang="ko-KR" dirty="0"/>
              <a:t>Mesh</a:t>
            </a:r>
            <a:r>
              <a:rPr lang="ko-KR" altLang="en-US" dirty="0"/>
              <a:t> </a:t>
            </a:r>
            <a:r>
              <a:rPr lang="en-US" altLang="ko-KR" dirty="0"/>
              <a:t>Classification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3896837" cy="3097324"/>
          </a:xfrm>
        </p:spPr>
        <p:txBody>
          <a:bodyPr/>
          <a:lstStyle/>
          <a:p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MeshCNN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예측한 모습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분류 표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FBD8F6-48F2-4D28-87DE-6DF200262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868" y="1421725"/>
            <a:ext cx="4705447" cy="28934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73478C7-B6BF-42E9-B8E1-ED535EF36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4571199"/>
            <a:ext cx="3600400" cy="16175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2178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96844" cy="547142"/>
          </a:xfrm>
        </p:spPr>
        <p:txBody>
          <a:bodyPr/>
          <a:lstStyle/>
          <a:p>
            <a:r>
              <a:rPr lang="en-US" altLang="ko-KR" dirty="0"/>
              <a:t>Mesh</a:t>
            </a:r>
            <a:r>
              <a:rPr lang="ko-KR" altLang="en-US" dirty="0"/>
              <a:t> </a:t>
            </a:r>
            <a:r>
              <a:rPr lang="en-US" altLang="ko-KR" dirty="0"/>
              <a:t>Segmentation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01480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COSEG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데이터셋 사용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테스트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85%/15%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분류 표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610905-2C64-4385-95DB-6B1AA3E97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99" y="3068960"/>
            <a:ext cx="3528392" cy="1608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493375E-DB93-4B56-9486-C3420EA17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945" y="2348759"/>
            <a:ext cx="3600400" cy="23243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2300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63888" y="3140968"/>
            <a:ext cx="2022376" cy="72106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solidFill>
                  <a:srgbClr val="0070C0"/>
                </a:solidFill>
              </a:rPr>
              <a:t>감사합니다</a:t>
            </a:r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>
          <a:xfrm>
            <a:off x="1835696" y="692696"/>
            <a:ext cx="5544616" cy="1260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9pPr>
          </a:lstStyle>
          <a:p>
            <a:pPr algn="ctr" eaLnBrk="1" hangingPunct="1"/>
            <a:r>
              <a:rPr lang="en-US" altLang="ko-KR" sz="2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MeshCNN</a:t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Network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with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Edge</a:t>
            </a:r>
            <a:endParaRPr lang="ko-KR" altLang="ko-KR" sz="25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52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Overview: Applying CNN on Meshes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01480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CNN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구성 요소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Convolution &amp; Pooling layers</a:t>
            </a:r>
          </a:p>
          <a:p>
            <a:r>
              <a:rPr lang="ko-KR" altLang="en-US" sz="1600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이미지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sz="1600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regular grid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이지만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600" dirty="0">
                <a:solidFill>
                  <a:srgbClr val="92D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Mesh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sz="1600" dirty="0">
                <a:solidFill>
                  <a:srgbClr val="92D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irregular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하고 </a:t>
            </a:r>
            <a:r>
              <a:rPr lang="en-US" altLang="ko-KR" sz="1600" dirty="0">
                <a:solidFill>
                  <a:srgbClr val="92D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non-uniform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MeshCNN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Mesh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이미지와 같이 정형화되게 변경하는 것이 아니라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불규칙적이고 정형화되지 않은 특징을 직접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CNN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적용한다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Invariant convolution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면의 정점은 반시계방향으로 정의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-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엣지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1-ring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이웃은 두 가지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(a, b, c, d) or (c, d, a, b)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정의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이러한 모호함을 해결하기 위해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유사성 변환에 본질적으로 불변하는 상대적인 기하학 특징 사용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- </a:t>
            </a: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C434F5-2D1E-4AE1-9D4B-D3F16B725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80" y="3698539"/>
            <a:ext cx="1404156" cy="22490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596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Overview: Applying CNN on Meshes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01480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(Input Feature)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차원 벡터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개의 평면의 각도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개의 내각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면의 두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엣지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길이 비율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순서의 모호성을 해결하고 불변함을 보장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이러한 특징들은 모두 상대적이며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회전 및 균일한 스케일링에 강건함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A59291-FD96-4EB4-AE04-99AE29600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52" y="1808820"/>
            <a:ext cx="2196244" cy="21658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950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96844" cy="547142"/>
          </a:xfrm>
        </p:spPr>
        <p:txBody>
          <a:bodyPr/>
          <a:lstStyle/>
          <a:p>
            <a:r>
              <a:rPr lang="en-US" altLang="ko-KR" dirty="0"/>
              <a:t>Overview: Applying CNN on Meshes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01480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Pooling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 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UnPooling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Pooling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단계에서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edge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features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의해 우선순위가 결정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단순화의 장점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AutoNum type="arabicPeriod"/>
            </a:pP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풀링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계층의 출력 차원에 관해서 유연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초기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메쉬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삼각 측량에 대해 견고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47AAB4-7E00-4375-B041-D6585F3F8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628" y="2538406"/>
            <a:ext cx="6516216" cy="17811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14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96844" cy="547142"/>
          </a:xfrm>
        </p:spPr>
        <p:txBody>
          <a:bodyPr/>
          <a:lstStyle/>
          <a:p>
            <a:r>
              <a:rPr lang="en-US" altLang="ko-KR" dirty="0"/>
              <a:t>Mesh Convolution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4501480"/>
              </a:xfrm>
            </p:spPr>
            <p:txBody>
              <a:bodyPr/>
              <a:lstStyle/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식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en-US" altLang="ko-KR" sz="1600" b="1" dirty="0"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𝒆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𝟏</m:t>
                        </m:r>
                      </m:sup>
                    </m:sSup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, </m:t>
                    </m:r>
                    <m:sSup>
                      <m:s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𝒆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𝟐</m:t>
                        </m:r>
                      </m:sup>
                    </m:sSup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, </m:t>
                    </m:r>
                    <m:sSup>
                      <m:s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𝒆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𝟑</m:t>
                        </m:r>
                      </m:sup>
                    </m:sSup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, </m:t>
                    </m:r>
                    <m:sSup>
                      <m:s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𝒆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은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(a, b, c, d) or (c, d, a, b)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로 모호하기 때문에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ko-KR" altLang="en-US" sz="1600" dirty="0"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모든 엣지 특징들을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𝒏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𝒄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×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  <m:t>𝒏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  <m:t>𝒆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 ×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𝟓</m:t>
                    </m:r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특징 </a:t>
                </a:r>
                <a:r>
                  <a:rPr lang="ko-KR" altLang="en-US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텐서에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집적하여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conv2D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와 같은 연산자 사용가능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𝒏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특징 채널의 수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𝒏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edge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수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5: edge e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와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convolution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이웃들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450148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B06BDDA8-4E1B-4250-84E0-A03F9AFF9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9" y="1952837"/>
            <a:ext cx="2160240" cy="859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9E6DC5-86BD-4239-B741-6708B72DC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236" y="1952837"/>
            <a:ext cx="1404156" cy="22490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D17373-8CD5-44D1-BFC3-F388125A09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3649" y="3537012"/>
            <a:ext cx="5040560" cy="5707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246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96844" cy="547142"/>
          </a:xfrm>
        </p:spPr>
        <p:txBody>
          <a:bodyPr/>
          <a:lstStyle/>
          <a:p>
            <a:r>
              <a:rPr lang="en-US" altLang="ko-KR" dirty="0"/>
              <a:t>Mesh</a:t>
            </a:r>
            <a:r>
              <a:rPr lang="ko-KR" altLang="en-US" dirty="0"/>
              <a:t> </a:t>
            </a:r>
            <a:r>
              <a:rPr lang="en-US" altLang="ko-KR" dirty="0"/>
              <a:t>Pooling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01480"/>
          </a:xfrm>
        </p:spPr>
        <p:txBody>
          <a:bodyPr/>
          <a:lstStyle/>
          <a:p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풀링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개념을 비정형 데이터에 적용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비매니폴드적인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면을 만들어내는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엣지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붕괴는 네 개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컨볼류션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이웃들의 가설 위반하여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풀링이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허용되지 않음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44169A-A689-4074-AB51-26F1A1331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13" y="3200259"/>
            <a:ext cx="4249068" cy="17089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6AE2C8-6165-4316-863F-F709DD886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613" y="1988840"/>
            <a:ext cx="5040560" cy="103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9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96844" cy="547142"/>
          </a:xfrm>
        </p:spPr>
        <p:txBody>
          <a:bodyPr/>
          <a:lstStyle/>
          <a:p>
            <a:r>
              <a:rPr lang="en-US" altLang="ko-KR" dirty="0"/>
              <a:t>Data Processing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01480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들어가는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메쉬의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엣지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수를 같은 수로 단순화 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주로 분할 작업은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2250 edge,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분류 작업은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750 edge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86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96844" cy="547142"/>
          </a:xfrm>
        </p:spPr>
        <p:txBody>
          <a:bodyPr/>
          <a:lstStyle/>
          <a:p>
            <a:r>
              <a:rPr lang="en-US" altLang="ko-KR" dirty="0"/>
              <a:t>Mesh</a:t>
            </a:r>
            <a:r>
              <a:rPr lang="ko-KR" altLang="en-US" dirty="0"/>
              <a:t> </a:t>
            </a:r>
            <a:r>
              <a:rPr lang="en-US" altLang="ko-KR" dirty="0"/>
              <a:t>Classification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3606552" cy="4429472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SHREC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데이터셋 사용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30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클래스가 존재하며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클래스당 훈련 샘플은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훈련 샘플의 수를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16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개로 나눠서 학습하고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200 epochs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이후 중단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C39E9B-695F-46D2-8CFB-D98532611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69" y="1531852"/>
            <a:ext cx="3377015" cy="43651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397DFED-9CDB-41B2-B897-B28B0D578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2" y="4204684"/>
            <a:ext cx="3852428" cy="15125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383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96844" cy="547142"/>
          </a:xfrm>
        </p:spPr>
        <p:txBody>
          <a:bodyPr/>
          <a:lstStyle/>
          <a:p>
            <a:r>
              <a:rPr lang="en-US" altLang="ko-KR" dirty="0"/>
              <a:t>Mesh</a:t>
            </a:r>
            <a:r>
              <a:rPr lang="ko-KR" altLang="en-US" dirty="0"/>
              <a:t> </a:t>
            </a:r>
            <a:r>
              <a:rPr lang="en-US" altLang="ko-KR" dirty="0"/>
              <a:t>Classification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7134944" cy="23052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Cube engraving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데이터셋 사용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23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클래스가 존재하며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클래스당 훈련 샘플은 대략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시험 세트를 위해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아이콘을 두고 나머지는 훈련에 사용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아이콘에 대해 무작위로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다른 위치를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샘플링하여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삽입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65A479-6AFE-48EE-AD10-C14F2F1AB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952836"/>
            <a:ext cx="5008542" cy="23052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127201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  <a:txDef>
      <a:spPr>
        <a:noFill/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kern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17763</TotalTime>
  <Words>403</Words>
  <Application>Microsoft Office PowerPoint</Application>
  <PresentationFormat>화면 슬라이드 쇼(4:3)</PresentationFormat>
  <Paragraphs>108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함초롬돋움</vt:lpstr>
      <vt:lpstr>Arial</vt:lpstr>
      <vt:lpstr>Cambria Math</vt:lpstr>
      <vt:lpstr>Times</vt:lpstr>
      <vt:lpstr>Wingdings</vt:lpstr>
      <vt:lpstr>Edge</vt:lpstr>
      <vt:lpstr>MeshCNN  A Network with an Edge</vt:lpstr>
      <vt:lpstr>Overview: Applying CNN on Meshes</vt:lpstr>
      <vt:lpstr>Overview: Applying CNN on Meshes</vt:lpstr>
      <vt:lpstr>Overview: Applying CNN on Meshes</vt:lpstr>
      <vt:lpstr>Mesh Convolution</vt:lpstr>
      <vt:lpstr>Mesh Pooling</vt:lpstr>
      <vt:lpstr>Data Processing</vt:lpstr>
      <vt:lpstr>Mesh Classification</vt:lpstr>
      <vt:lpstr>Mesh Classification</vt:lpstr>
      <vt:lpstr>Mesh Classification</vt:lpstr>
      <vt:lpstr>Mesh Segmentation</vt:lpstr>
      <vt:lpstr>PowerPoint 프레젠테이션</vt:lpstr>
    </vt:vector>
  </TitlesOfParts>
  <Manager/>
  <Company>LANL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subject/>
  <dc:creator>LC-LM</dc:creator>
  <cp:keywords/>
  <dc:description/>
  <cp:lastModifiedBy>최 우진</cp:lastModifiedBy>
  <cp:revision>1416</cp:revision>
  <cp:lastPrinted>2017-11-16T09:16:57Z</cp:lastPrinted>
  <dcterms:created xsi:type="dcterms:W3CDTF">2007-04-05T20:26:21Z</dcterms:created>
  <dcterms:modified xsi:type="dcterms:W3CDTF">2020-02-27T02:58:25Z</dcterms:modified>
  <cp:category/>
  <cp:contentStatus/>
</cp:coreProperties>
</file>