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6" r:id="rId1"/>
  </p:sldMasterIdLst>
  <p:notesMasterIdLst>
    <p:notesMasterId r:id="rId13"/>
  </p:notesMasterIdLst>
  <p:handoutMasterIdLst>
    <p:handoutMasterId r:id="rId14"/>
  </p:handoutMasterIdLst>
  <p:sldIdLst>
    <p:sldId id="257" r:id="rId2"/>
    <p:sldId id="347" r:id="rId3"/>
    <p:sldId id="359" r:id="rId4"/>
    <p:sldId id="389" r:id="rId5"/>
    <p:sldId id="390" r:id="rId6"/>
    <p:sldId id="391" r:id="rId7"/>
    <p:sldId id="392" r:id="rId8"/>
    <p:sldId id="393" r:id="rId9"/>
    <p:sldId id="396" r:id="rId10"/>
    <p:sldId id="395" r:id="rId11"/>
    <p:sldId id="280" r:id="rId12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사용구역" id="{6BFA9132-4654-4ADF-B635-6196A50C8627}">
          <p14:sldIdLst>
            <p14:sldId id="257"/>
            <p14:sldId id="347"/>
            <p14:sldId id="359"/>
            <p14:sldId id="389"/>
            <p14:sldId id="390"/>
            <p14:sldId id="391"/>
            <p14:sldId id="392"/>
            <p14:sldId id="393"/>
            <p14:sldId id="396"/>
            <p14:sldId id="395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unhyeok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D80"/>
    <a:srgbClr val="F0C270"/>
    <a:srgbClr val="AC770C"/>
    <a:srgbClr val="ACD7E3"/>
    <a:srgbClr val="737373"/>
    <a:srgbClr val="3D36B9"/>
    <a:srgbClr val="0066FF"/>
    <a:srgbClr val="BFBFBF"/>
    <a:srgbClr val="E5E5FF"/>
    <a:srgbClr val="094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80981" autoAdjust="0"/>
  </p:normalViewPr>
  <p:slideViewPr>
    <p:cSldViewPr>
      <p:cViewPr varScale="1">
        <p:scale>
          <a:sx n="130" d="100"/>
          <a:sy n="130" d="100"/>
        </p:scale>
        <p:origin x="672" y="12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8" d="100"/>
          <a:sy n="128" d="100"/>
        </p:scale>
        <p:origin x="1992" y="114"/>
      </p:cViewPr>
      <p:guideLst>
        <p:guide orient="horz" pos="2208"/>
        <p:guide pos="29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woojin" userId="999650608_tp_dropbox" providerId="OAuth2" clId="{266649EB-DAA9-A444-B8A1-FCD20B618DD8}"/>
    <pc:docChg chg="modSld">
      <pc:chgData name="choi woojin" userId="999650608_tp_dropbox" providerId="OAuth2" clId="{266649EB-DAA9-A444-B8A1-FCD20B618DD8}" dt="2018-07-09T10:42:50.221" v="0" actId="1076"/>
      <pc:docMkLst>
        <pc:docMk/>
      </pc:docMkLst>
      <pc:sldChg chg="modSp">
        <pc:chgData name="choi woojin" userId="999650608_tp_dropbox" providerId="OAuth2" clId="{266649EB-DAA9-A444-B8A1-FCD20B618DD8}" dt="2018-07-09T10:42:50.221" v="0" actId="1076"/>
        <pc:sldMkLst>
          <pc:docMk/>
          <pc:sldMk cId="0" sldId="257"/>
        </pc:sldMkLst>
        <pc:spChg chg="mod">
          <ac:chgData name="choi woojin" userId="999650608_tp_dropbox" providerId="OAuth2" clId="{266649EB-DAA9-A444-B8A1-FCD20B618DD8}" dt="2018-07-09T10:42:50.221" v="0" actId="1076"/>
          <ac:spMkLst>
            <pc:docMk/>
            <pc:sldMk cId="0" sldId="257"/>
            <ac:spMk id="614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24D88-E20C-4CBF-9A04-7AD2E77F4B53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AB35-0DAA-48C3-ACFC-B10DED69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4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254487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2886075" y="517525"/>
            <a:ext cx="3524250" cy="26431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212574" y="3332813"/>
            <a:ext cx="6871252" cy="316042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4487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Times"/>
              </a:defRPr>
            </a:lvl1pPr>
          </a:lstStyle>
          <a:p>
            <a:pPr lvl="0"/>
            <a:fld id="{12B0CF90-0E48-469A-BE1D-D3B3FC73F610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954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3202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749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3903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2945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3510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9144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8003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3639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52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970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>
          <a:xfrm>
            <a:off x="1066800" y="2743200"/>
            <a:ext cx="8077200" cy="185737"/>
          </a:xfrm>
          <a:prstGeom prst="rect">
            <a:avLst/>
          </a:prstGeom>
          <a:solidFill>
            <a:srgbClr val="FEAE14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accent4">
                <a:lumMod val="75000"/>
                <a:lumOff val="25000"/>
              </a:schemeClr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524000"/>
            <a:ext cx="7010400" cy="1143000"/>
          </a:xfrm>
        </p:spPr>
        <p:txBody>
          <a:bodyPr/>
          <a:lstStyle>
            <a:lvl1pPr algn="ctr">
              <a:defRPr sz="3200">
                <a:solidFill>
                  <a:srgbClr val="094A9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41374" y="3354324"/>
            <a:ext cx="6400800" cy="1752600"/>
          </a:xfrm>
        </p:spPr>
        <p:txBody>
          <a:bodyPr/>
          <a:lstStyle>
            <a:lvl1pPr marL="0" indent="0" algn="ctr">
              <a:buFont typeface="Wingdings"/>
              <a:buNone/>
              <a:defRPr sz="24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95507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4713A2B4-5D5F-4A66-A3C5-46C1F1C5813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23B1D935-1DB5-49E0-82B7-1CDE451DBEEA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E9A1A874-96FC-4760-90C1-AC4816D2003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978D8FE9-C6B4-485D-8C4A-C84573A85BD8}" type="slidenum">
              <a:rPr lang="en-US" altLang="ko-KR"/>
              <a:pPr lvl="0"/>
              <a:t>‹#›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BBCB2FB3-9838-496A-9129-246092C165F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F71D2D9-4E56-4D13-8B0E-A7D7993C39B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FDAD328F-3937-4435-84EC-1AC1038A1240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40843FF-408D-4112-86A2-960C448E8C17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8201AD68-D791-4C0C-B21C-FBCF807EA54D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04362DC1-1139-4DE0-9F58-6B0AF944EB24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AD82B8D2-4F77-423D-BE78-868929DCBC66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Ed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800" i="1"/>
            </a:lvl1pPr>
          </a:lstStyle>
          <a:p>
            <a:pPr lvl="0"/>
            <a:r>
              <a:rPr lang="en-US" altLang="ko-KR" dirty="0"/>
              <a:t>Slide </a:t>
            </a:r>
            <a:fld id="{EB8FF482-F141-4B55-A7B9-590435D102B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C5311-46F2-467B-B04E-237CB5F99840}"/>
              </a:ext>
            </a:extLst>
          </p:cNvPr>
          <p:cNvSpPr txBox="1"/>
          <p:nvPr userDrawn="1"/>
        </p:nvSpPr>
        <p:spPr>
          <a:xfrm>
            <a:off x="8135888" y="6101395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fld id="{5A43F9EB-3BAD-48B8-86FE-69B3436C1EC1}" type="slidenum">
              <a:rPr lang="en-US" altLang="ko-KR" sz="1800" b="1" kern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‹#›</a:t>
            </a:fld>
            <a:r>
              <a:rPr lang="en-US" altLang="ko-KR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/11</a:t>
            </a:r>
            <a:endParaRPr lang="ko-KR" altLang="en-US" sz="18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/>
        <a:buChar char="n"/>
        <a:defRPr sz="3200" b="1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/>
        <a:buChar char="•"/>
        <a:defRPr sz="1600">
          <a:solidFill>
            <a:schemeClr val="tx1"/>
          </a:solidFill>
          <a:latin typeface="+mn-lt"/>
          <a:ea typeface="ＭＳ Ｐゴシック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/>
        <a:buChar char="•"/>
        <a:defRPr sz="1400">
          <a:solidFill>
            <a:schemeClr val="tx1"/>
          </a:solidFill>
          <a:latin typeface="+mn-lt"/>
          <a:ea typeface="ＭＳ Ｐゴシック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313638" y="2232248"/>
            <a:ext cx="6516724" cy="1196752"/>
          </a:xfrm>
        </p:spPr>
        <p:txBody>
          <a:bodyPr/>
          <a:lstStyle/>
          <a:p>
            <a:pPr eaLnBrk="1" hangingPunct="1"/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On the use of Machine Learning 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 Defeature CAD models for simulation</a:t>
            </a:r>
            <a:endParaRPr lang="ko-KR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56276" y="5625244"/>
            <a:ext cx="2016224" cy="8367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ko-KR" altLang="en-US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최우진 </a:t>
            </a:r>
            <a:endParaRPr lang="en-US" altLang="ko-KR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>
              <a:lnSpc>
                <a:spcPct val="95000"/>
              </a:lnSpc>
            </a:pPr>
            <a:r>
              <a:rPr lang="en-US" altLang="ko-KR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2020/04/09</a:t>
            </a:r>
            <a:endParaRPr lang="ko-KR" altLang="en-US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96844" cy="547142"/>
          </a:xfrm>
        </p:spPr>
        <p:txBody>
          <a:bodyPr/>
          <a:lstStyle/>
          <a:p>
            <a:r>
              <a:rPr lang="en-US" altLang="ko-KR" dirty="0"/>
              <a:t>Achievements and Validation of </a:t>
            </a:r>
            <a:r>
              <a:rPr lang="en-US" altLang="ko-KR"/>
              <a:t>the Results</a:t>
            </a:r>
            <a:endParaRPr lang="ko-KR" altLang="en-US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D978B180-2C55-49D3-A9CD-F3EE9E797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" y="1742522"/>
            <a:ext cx="8142288" cy="39127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258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63888" y="3140968"/>
            <a:ext cx="2022376" cy="7210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rgbClr val="0070C0"/>
                </a:solidFill>
              </a:rPr>
              <a:t>감사합니다</a:t>
            </a:r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>
          <a:xfrm>
            <a:off x="1313638" y="656692"/>
            <a:ext cx="6516724" cy="1260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9pPr>
          </a:lstStyle>
          <a:p>
            <a:pPr algn="ctr" eaLnBrk="1" hangingPunct="1"/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On the use of Machine Learning 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 Defeature CAD models for simulation</a:t>
            </a:r>
            <a:endParaRPr lang="ko-KR" altLang="ko-KR" sz="2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52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Importance of the work and related state-of-the-art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CAD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모델의 단순화 작업은 현재 전문가에 의해 진행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.(Defeaturing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단계 포함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 목표에 대한 시뮬레이션 결과의 실현 가능성과 정확성을 기초하여 전문가가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Defeaturing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할 특징 후보를 선택해야 하지만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어떠한 특징이 시뮬레이션에 영향을 미치는 지 알지 못하는 경우가 많다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기계학습을 사용하여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Defeaturing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단계에서 도움을 받을 것이다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기계학습을 통해 얻고자 하는 변수 두 가지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 변수들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준비나 시뮬레이션에 대한 비용과 기간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정성적 변수들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크기에 의존하는 특징 분류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경계 조건과의 상대적 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,  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경계조건과 가깝다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멀다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일치한다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96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Proposed </a:t>
            </a:r>
            <a:r>
              <a:rPr lang="en-US" altLang="ko-KR" dirty="0" err="1"/>
              <a:t>FrameWork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 프로세스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3E90A2-729C-4365-AA64-197B0AC70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36" y="1952836"/>
            <a:ext cx="6408712" cy="41854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950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96844" cy="547142"/>
          </a:xfrm>
        </p:spPr>
        <p:txBody>
          <a:bodyPr/>
          <a:lstStyle/>
          <a:p>
            <a:r>
              <a:rPr lang="en-US" altLang="ko-KR" dirty="0"/>
              <a:t>Database Construction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7596844" cy="4537484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CAD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 특성은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CAD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모델의 유형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형식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재료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구성요소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치수 수량 등이 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C1DF92-15F9-4F33-8A87-CD241D94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730" y="2550083"/>
            <a:ext cx="2116827" cy="34352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B3B36E-9B22-42E7-A2C5-FB4FA42F4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24" y="2037998"/>
            <a:ext cx="6609606" cy="39472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230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96844" cy="547142"/>
          </a:xfrm>
        </p:spPr>
        <p:txBody>
          <a:bodyPr/>
          <a:lstStyle/>
          <a:p>
            <a:r>
              <a:rPr lang="en-US" altLang="ko-KR" dirty="0"/>
              <a:t>Learning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5838800" cy="4501480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 데이터세트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(66%)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테스트 데이터세트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(33%)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나눈다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 모델로는 </a:t>
            </a:r>
            <a:r>
              <a:rPr lang="ko-KR" altLang="en-US" sz="1600" dirty="0" err="1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의사결정트리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로지스틱 회귀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신경망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베이시안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분류기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및 </a:t>
            </a:r>
            <a:r>
              <a:rPr lang="ko-KR" altLang="en-US" sz="1600" dirty="0" err="1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서포터벡터머신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대략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특징을 가지는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부품을 사용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Training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Test set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데이터베이스는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 case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포함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Output: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제거할 특징의 목록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85EA25-4DB3-4C2D-A2B2-89AAE908B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1526731"/>
            <a:ext cx="2273937" cy="2700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26C014-41F2-46C4-A491-75D83290B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68" y="4401108"/>
            <a:ext cx="8748464" cy="16264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266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96844" cy="547142"/>
          </a:xfrm>
        </p:spPr>
        <p:txBody>
          <a:bodyPr/>
          <a:lstStyle/>
          <a:p>
            <a:r>
              <a:rPr lang="en-US" altLang="ko-KR" dirty="0"/>
              <a:t>Data Corrections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143056" cy="4501480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 가지 오류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허용 오류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불허용 오류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오류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허용 오류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라고 분류해야 할 것을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분류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불허용 오류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이라고 분류해야 할 것을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분류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오류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학습에 대해 반복되는 실수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전문가가 제공한 값의 오류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오류는 제외되거나 더 현실적인 값으로 대체된다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.)</a:t>
            </a: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01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96844" cy="547142"/>
          </a:xfrm>
        </p:spPr>
        <p:txBody>
          <a:bodyPr/>
          <a:lstStyle/>
          <a:p>
            <a:r>
              <a:rPr lang="en-US" altLang="ko-KR" dirty="0"/>
              <a:t>Data Corrections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143056" cy="4501480"/>
          </a:xfrm>
        </p:spPr>
        <p:txBody>
          <a:bodyPr/>
          <a:lstStyle/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17A856-FC65-4E68-AEFF-B5477098B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28" y="1340768"/>
            <a:ext cx="6660740" cy="50503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263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96844" cy="547142"/>
          </a:xfrm>
        </p:spPr>
        <p:txBody>
          <a:bodyPr/>
          <a:lstStyle/>
          <a:p>
            <a:r>
              <a:rPr lang="en-US" altLang="ko-KR" dirty="0"/>
              <a:t>Achievements and Validation of the Results</a:t>
            </a:r>
            <a:endParaRPr lang="ko-KR" altLang="en-US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220A37AA-52D5-4A1E-9E7B-6334EBAC5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" y="1822679"/>
            <a:ext cx="8142288" cy="37523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009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96844" cy="547142"/>
          </a:xfrm>
        </p:spPr>
        <p:txBody>
          <a:bodyPr/>
          <a:lstStyle/>
          <a:p>
            <a:r>
              <a:rPr lang="en-US" altLang="ko-KR" dirty="0"/>
              <a:t>Achievements and Validation of the Results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143056" cy="4501480"/>
          </a:xfrm>
        </p:spPr>
        <p:txBody>
          <a:bodyPr/>
          <a:lstStyle/>
          <a:p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ㅇ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E58AE4-4A47-494E-97B6-E67104284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12" y="1447800"/>
            <a:ext cx="7494984" cy="4522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250679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  <a:txDef>
      <a:spPr>
        <a:noFill/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kern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18457</TotalTime>
  <Words>252</Words>
  <Application>Microsoft Office PowerPoint</Application>
  <PresentationFormat>화면 슬라이드 쇼(4:3)</PresentationFormat>
  <Paragraphs>46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함초롬돋움</vt:lpstr>
      <vt:lpstr>Arial</vt:lpstr>
      <vt:lpstr>Times</vt:lpstr>
      <vt:lpstr>Wingdings</vt:lpstr>
      <vt:lpstr>Edge</vt:lpstr>
      <vt:lpstr>On the use of Machine Learning   to Defeature CAD models for simulation</vt:lpstr>
      <vt:lpstr>Importance of the work and related state-of-the-art</vt:lpstr>
      <vt:lpstr>Proposed FrameWork</vt:lpstr>
      <vt:lpstr>Database Construction</vt:lpstr>
      <vt:lpstr>Learning</vt:lpstr>
      <vt:lpstr>Data Corrections</vt:lpstr>
      <vt:lpstr>Data Corrections</vt:lpstr>
      <vt:lpstr>Achievements and Validation of the Results</vt:lpstr>
      <vt:lpstr>Achievements and Validation of the Results</vt:lpstr>
      <vt:lpstr>Achievements and Validation of the Results</vt:lpstr>
      <vt:lpstr>PowerPoint 프레젠테이션</vt:lpstr>
    </vt:vector>
  </TitlesOfParts>
  <Manager/>
  <Company>LANL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subject/>
  <dc:creator>LC-LM</dc:creator>
  <cp:keywords/>
  <dc:description/>
  <cp:lastModifiedBy>최 우진</cp:lastModifiedBy>
  <cp:revision>1443</cp:revision>
  <cp:lastPrinted>2017-11-16T09:16:57Z</cp:lastPrinted>
  <dcterms:created xsi:type="dcterms:W3CDTF">2007-04-05T20:26:21Z</dcterms:created>
  <dcterms:modified xsi:type="dcterms:W3CDTF">2020-04-08T11:09:00Z</dcterms:modified>
  <cp:category/>
  <cp:contentStatus/>
</cp:coreProperties>
</file>