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06" r:id="rId1"/>
  </p:sldMasterIdLst>
  <p:notesMasterIdLst>
    <p:notesMasterId r:id="rId29"/>
  </p:notesMasterIdLst>
  <p:handoutMasterIdLst>
    <p:handoutMasterId r:id="rId30"/>
  </p:handoutMasterIdLst>
  <p:sldIdLst>
    <p:sldId id="257" r:id="rId2"/>
    <p:sldId id="347" r:id="rId3"/>
    <p:sldId id="348" r:id="rId4"/>
    <p:sldId id="349" r:id="rId5"/>
    <p:sldId id="350" r:id="rId6"/>
    <p:sldId id="351" r:id="rId7"/>
    <p:sldId id="352" r:id="rId8"/>
    <p:sldId id="353" r:id="rId9"/>
    <p:sldId id="354" r:id="rId10"/>
    <p:sldId id="355" r:id="rId11"/>
    <p:sldId id="356" r:id="rId12"/>
    <p:sldId id="357" r:id="rId13"/>
    <p:sldId id="358" r:id="rId14"/>
    <p:sldId id="359" r:id="rId15"/>
    <p:sldId id="363" r:id="rId16"/>
    <p:sldId id="365" r:id="rId17"/>
    <p:sldId id="366" r:id="rId18"/>
    <p:sldId id="367" r:id="rId19"/>
    <p:sldId id="368" r:id="rId20"/>
    <p:sldId id="369" r:id="rId21"/>
    <p:sldId id="370" r:id="rId22"/>
    <p:sldId id="372" r:id="rId23"/>
    <p:sldId id="373" r:id="rId24"/>
    <p:sldId id="374" r:id="rId25"/>
    <p:sldId id="375" r:id="rId26"/>
    <p:sldId id="376" r:id="rId27"/>
    <p:sldId id="280" r:id="rId28"/>
  </p:sldIdLst>
  <p:sldSz cx="9144000" cy="6858000" type="screen4x3"/>
  <p:notesSz cx="92964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/>
        <a:ea typeface="ＭＳ Ｐゴシック"/>
        <a:cs typeface="+mn-cs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/>
        <a:ea typeface="ＭＳ Ｐゴシック"/>
        <a:cs typeface="+mn-cs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/>
        <a:ea typeface="ＭＳ Ｐゴシック"/>
        <a:cs typeface="+mn-cs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/>
        <a:ea typeface="ＭＳ Ｐゴシック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사용구역" id="{6BFA9132-4654-4ADF-B635-6196A50C8627}">
          <p14:sldIdLst>
            <p14:sldId id="257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3"/>
            <p14:sldId id="365"/>
            <p14:sldId id="366"/>
            <p14:sldId id="367"/>
            <p14:sldId id="368"/>
            <p14:sldId id="369"/>
            <p14:sldId id="370"/>
            <p14:sldId id="372"/>
            <p14:sldId id="373"/>
            <p14:sldId id="374"/>
            <p14:sldId id="375"/>
            <p14:sldId id="376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 userDrawn="1">
          <p15:clr>
            <a:srgbClr val="A4A3A4"/>
          </p15:clr>
        </p15:guide>
        <p15:guide id="2" pos="292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ijunhyeok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6D80"/>
    <a:srgbClr val="F0C270"/>
    <a:srgbClr val="AC770C"/>
    <a:srgbClr val="ACD7E3"/>
    <a:srgbClr val="737373"/>
    <a:srgbClr val="3D36B9"/>
    <a:srgbClr val="0066FF"/>
    <a:srgbClr val="BFBFBF"/>
    <a:srgbClr val="E5E5FF"/>
    <a:srgbClr val="094A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CEEFEC-41D0-4F72-A186-107B792D1EB0}" v="813" dt="2020-07-23T00:41:23.877"/>
  </p1510:revLst>
</p1510:revInfo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23" autoAdjust="0"/>
    <p:restoredTop sz="80981" autoAdjust="0"/>
  </p:normalViewPr>
  <p:slideViewPr>
    <p:cSldViewPr>
      <p:cViewPr varScale="1">
        <p:scale>
          <a:sx n="124" d="100"/>
          <a:sy n="124" d="100"/>
        </p:scale>
        <p:origin x="1229" y="106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-51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8" d="100"/>
          <a:sy n="128" d="100"/>
        </p:scale>
        <p:origin x="1992" y="114"/>
      </p:cViewPr>
      <p:guideLst>
        <p:guide orient="horz" pos="2208"/>
        <p:guide pos="292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우진 최" userId="9582adb9-1cfb-4bfc-ba4a-ef961b8e73d6" providerId="ADAL" clId="{70CEEFEC-41D0-4F72-A186-107B792D1EB0}"/>
    <pc:docChg chg="undo custSel mod addSld delSld modSld modMainMaster modSection">
      <pc:chgData name="우진 최" userId="9582adb9-1cfb-4bfc-ba4a-ef961b8e73d6" providerId="ADAL" clId="{70CEEFEC-41D0-4F72-A186-107B792D1EB0}" dt="2020-07-23T00:59:55.543" v="5526" actId="6549"/>
      <pc:docMkLst>
        <pc:docMk/>
      </pc:docMkLst>
      <pc:sldChg chg="modSp">
        <pc:chgData name="우진 최" userId="9582adb9-1cfb-4bfc-ba4a-ef961b8e73d6" providerId="ADAL" clId="{70CEEFEC-41D0-4F72-A186-107B792D1EB0}" dt="2020-07-21T08:40:44.971" v="3" actId="6549"/>
        <pc:sldMkLst>
          <pc:docMk/>
          <pc:sldMk cId="0" sldId="257"/>
        </pc:sldMkLst>
        <pc:spChg chg="mod">
          <ac:chgData name="우진 최" userId="9582adb9-1cfb-4bfc-ba4a-ef961b8e73d6" providerId="ADAL" clId="{70CEEFEC-41D0-4F72-A186-107B792D1EB0}" dt="2020-07-21T08:40:44.971" v="3" actId="6549"/>
          <ac:spMkLst>
            <pc:docMk/>
            <pc:sldMk cId="0" sldId="257"/>
            <ac:spMk id="6148" creationId="{00000000-0000-0000-0000-000000000000}"/>
          </ac:spMkLst>
        </pc:spChg>
      </pc:sldChg>
      <pc:sldChg chg="addSp modSp">
        <pc:chgData name="우진 최" userId="9582adb9-1cfb-4bfc-ba4a-ef961b8e73d6" providerId="ADAL" clId="{70CEEFEC-41D0-4F72-A186-107B792D1EB0}" dt="2020-07-22T05:15:59.754" v="5085" actId="1076"/>
        <pc:sldMkLst>
          <pc:docMk/>
          <pc:sldMk cId="2382289248" sldId="348"/>
        </pc:sldMkLst>
        <pc:spChg chg="add mod">
          <ac:chgData name="우진 최" userId="9582adb9-1cfb-4bfc-ba4a-ef961b8e73d6" providerId="ADAL" clId="{70CEEFEC-41D0-4F72-A186-107B792D1EB0}" dt="2020-07-22T05:15:59.754" v="5085" actId="1076"/>
          <ac:spMkLst>
            <pc:docMk/>
            <pc:sldMk cId="2382289248" sldId="348"/>
            <ac:spMk id="3" creationId="{68A18B8A-483A-41CA-8E1B-269526B8080A}"/>
          </ac:spMkLst>
        </pc:spChg>
      </pc:sldChg>
      <pc:sldChg chg="addSp modSp">
        <pc:chgData name="우진 최" userId="9582adb9-1cfb-4bfc-ba4a-ef961b8e73d6" providerId="ADAL" clId="{70CEEFEC-41D0-4F72-A186-107B792D1EB0}" dt="2020-07-22T07:14:38.176" v="5086" actId="1076"/>
        <pc:sldMkLst>
          <pc:docMk/>
          <pc:sldMk cId="3148427310" sldId="350"/>
        </pc:sldMkLst>
        <pc:picChg chg="mod">
          <ac:chgData name="우진 최" userId="9582adb9-1cfb-4bfc-ba4a-ef961b8e73d6" providerId="ADAL" clId="{70CEEFEC-41D0-4F72-A186-107B792D1EB0}" dt="2020-07-22T07:14:38.176" v="5086" actId="1076"/>
          <ac:picMkLst>
            <pc:docMk/>
            <pc:sldMk cId="3148427310" sldId="350"/>
            <ac:picMk id="3" creationId="{C8E3EAD4-4010-42EA-8027-8F08507055B2}"/>
          </ac:picMkLst>
        </pc:picChg>
        <pc:picChg chg="add mod">
          <ac:chgData name="우진 최" userId="9582adb9-1cfb-4bfc-ba4a-ef961b8e73d6" providerId="ADAL" clId="{70CEEFEC-41D0-4F72-A186-107B792D1EB0}" dt="2020-07-21T09:04:06.607" v="22" actId="1076"/>
          <ac:picMkLst>
            <pc:docMk/>
            <pc:sldMk cId="3148427310" sldId="350"/>
            <ac:picMk id="4" creationId="{C6A6F189-3845-4C54-99C8-821133D4446A}"/>
          </ac:picMkLst>
        </pc:picChg>
        <pc:picChg chg="add mod">
          <ac:chgData name="우진 최" userId="9582adb9-1cfb-4bfc-ba4a-ef961b8e73d6" providerId="ADAL" clId="{70CEEFEC-41D0-4F72-A186-107B792D1EB0}" dt="2020-07-21T09:04:08.187" v="23" actId="1076"/>
          <ac:picMkLst>
            <pc:docMk/>
            <pc:sldMk cId="3148427310" sldId="350"/>
            <ac:picMk id="5" creationId="{D255214F-C1A7-4218-93A2-D1BC6179FBFD}"/>
          </ac:picMkLst>
        </pc:picChg>
      </pc:sldChg>
      <pc:sldChg chg="modSp">
        <pc:chgData name="우진 최" userId="9582adb9-1cfb-4bfc-ba4a-ef961b8e73d6" providerId="ADAL" clId="{70CEEFEC-41D0-4F72-A186-107B792D1EB0}" dt="2020-07-21T09:05:14.529" v="28" actId="1076"/>
        <pc:sldMkLst>
          <pc:docMk/>
          <pc:sldMk cId="1061079376" sldId="351"/>
        </pc:sldMkLst>
        <pc:picChg chg="mod">
          <ac:chgData name="우진 최" userId="9582adb9-1cfb-4bfc-ba4a-ef961b8e73d6" providerId="ADAL" clId="{70CEEFEC-41D0-4F72-A186-107B792D1EB0}" dt="2020-07-21T09:05:14.529" v="28" actId="1076"/>
          <ac:picMkLst>
            <pc:docMk/>
            <pc:sldMk cId="1061079376" sldId="351"/>
            <ac:picMk id="5" creationId="{252C1664-CAF1-4D66-B878-BDB9DBE456FC}"/>
          </ac:picMkLst>
        </pc:picChg>
      </pc:sldChg>
      <pc:sldChg chg="modSp">
        <pc:chgData name="우진 최" userId="9582adb9-1cfb-4bfc-ba4a-ef961b8e73d6" providerId="ADAL" clId="{70CEEFEC-41D0-4F72-A186-107B792D1EB0}" dt="2020-07-22T07:24:24.989" v="5111"/>
        <pc:sldMkLst>
          <pc:docMk/>
          <pc:sldMk cId="958547526" sldId="352"/>
        </pc:sldMkLst>
        <pc:spChg chg="mod">
          <ac:chgData name="우진 최" userId="9582adb9-1cfb-4bfc-ba4a-ef961b8e73d6" providerId="ADAL" clId="{70CEEFEC-41D0-4F72-A186-107B792D1EB0}" dt="2020-07-22T07:24:24.989" v="5111"/>
          <ac:spMkLst>
            <pc:docMk/>
            <pc:sldMk cId="958547526" sldId="352"/>
            <ac:spMk id="8" creationId="{05C75034-8643-440A-A62F-1F002C609528}"/>
          </ac:spMkLst>
        </pc:spChg>
      </pc:sldChg>
      <pc:sldChg chg="modSp">
        <pc:chgData name="우진 최" userId="9582adb9-1cfb-4bfc-ba4a-ef961b8e73d6" providerId="ADAL" clId="{70CEEFEC-41D0-4F72-A186-107B792D1EB0}" dt="2020-07-22T07:57:01.589" v="5459" actId="20577"/>
        <pc:sldMkLst>
          <pc:docMk/>
          <pc:sldMk cId="2744486730" sldId="353"/>
        </pc:sldMkLst>
        <pc:spChg chg="mod">
          <ac:chgData name="우진 최" userId="9582adb9-1cfb-4bfc-ba4a-ef961b8e73d6" providerId="ADAL" clId="{70CEEFEC-41D0-4F72-A186-107B792D1EB0}" dt="2020-07-22T07:57:01.589" v="5459" actId="20577"/>
          <ac:spMkLst>
            <pc:docMk/>
            <pc:sldMk cId="2744486730" sldId="353"/>
            <ac:spMk id="8" creationId="{05C75034-8643-440A-A62F-1F002C609528}"/>
          </ac:spMkLst>
        </pc:spChg>
      </pc:sldChg>
      <pc:sldChg chg="modSp">
        <pc:chgData name="우진 최" userId="9582adb9-1cfb-4bfc-ba4a-ef961b8e73d6" providerId="ADAL" clId="{70CEEFEC-41D0-4F72-A186-107B792D1EB0}" dt="2020-07-21T09:11:16.423" v="34" actId="20577"/>
        <pc:sldMkLst>
          <pc:docMk/>
          <pc:sldMk cId="1055972712" sldId="357"/>
        </pc:sldMkLst>
        <pc:spChg chg="mod">
          <ac:chgData name="우진 최" userId="9582adb9-1cfb-4bfc-ba4a-ef961b8e73d6" providerId="ADAL" clId="{70CEEFEC-41D0-4F72-A186-107B792D1EB0}" dt="2020-07-21T09:11:16.423" v="34" actId="20577"/>
          <ac:spMkLst>
            <pc:docMk/>
            <pc:sldMk cId="1055972712" sldId="357"/>
            <ac:spMk id="8" creationId="{05C75034-8643-440A-A62F-1F002C609528}"/>
          </ac:spMkLst>
        </pc:spChg>
      </pc:sldChg>
      <pc:sldChg chg="modSp">
        <pc:chgData name="우진 최" userId="9582adb9-1cfb-4bfc-ba4a-ef961b8e73d6" providerId="ADAL" clId="{70CEEFEC-41D0-4F72-A186-107B792D1EB0}" dt="2020-07-23T00:42:03.815" v="5524" actId="6549"/>
        <pc:sldMkLst>
          <pc:docMk/>
          <pc:sldMk cId="266067166" sldId="359"/>
        </pc:sldMkLst>
        <pc:spChg chg="mod">
          <ac:chgData name="우진 최" userId="9582adb9-1cfb-4bfc-ba4a-ef961b8e73d6" providerId="ADAL" clId="{70CEEFEC-41D0-4F72-A186-107B792D1EB0}" dt="2020-07-23T00:42:03.815" v="5524" actId="6549"/>
          <ac:spMkLst>
            <pc:docMk/>
            <pc:sldMk cId="266067166" sldId="359"/>
            <ac:spMk id="8" creationId="{05C75034-8643-440A-A62F-1F002C609528}"/>
          </ac:spMkLst>
        </pc:spChg>
      </pc:sldChg>
      <pc:sldChg chg="modSp">
        <pc:chgData name="우진 최" userId="9582adb9-1cfb-4bfc-ba4a-ef961b8e73d6" providerId="ADAL" clId="{70CEEFEC-41D0-4F72-A186-107B792D1EB0}" dt="2020-07-21T09:22:32.168" v="286" actId="20577"/>
        <pc:sldMkLst>
          <pc:docMk/>
          <pc:sldMk cId="3968903694" sldId="366"/>
        </pc:sldMkLst>
        <pc:spChg chg="mod">
          <ac:chgData name="우진 최" userId="9582adb9-1cfb-4bfc-ba4a-ef961b8e73d6" providerId="ADAL" clId="{70CEEFEC-41D0-4F72-A186-107B792D1EB0}" dt="2020-07-21T09:22:32.168" v="286" actId="20577"/>
          <ac:spMkLst>
            <pc:docMk/>
            <pc:sldMk cId="3968903694" sldId="366"/>
            <ac:spMk id="8" creationId="{05C75034-8643-440A-A62F-1F002C609528}"/>
          </ac:spMkLst>
        </pc:spChg>
      </pc:sldChg>
      <pc:sldChg chg="addSp delSp modSp add">
        <pc:chgData name="우진 최" userId="9582adb9-1cfb-4bfc-ba4a-ef961b8e73d6" providerId="ADAL" clId="{70CEEFEC-41D0-4F72-A186-107B792D1EB0}" dt="2020-07-23T00:59:55.543" v="5526" actId="6549"/>
        <pc:sldMkLst>
          <pc:docMk/>
          <pc:sldMk cId="565234003" sldId="367"/>
        </pc:sldMkLst>
        <pc:spChg chg="mod">
          <ac:chgData name="우진 최" userId="9582adb9-1cfb-4bfc-ba4a-ef961b8e73d6" providerId="ADAL" clId="{70CEEFEC-41D0-4F72-A186-107B792D1EB0}" dt="2020-07-23T00:59:55.543" v="5526" actId="6549"/>
          <ac:spMkLst>
            <pc:docMk/>
            <pc:sldMk cId="565234003" sldId="367"/>
            <ac:spMk id="8" creationId="{05C75034-8643-440A-A62F-1F002C609528}"/>
          </ac:spMkLst>
        </pc:spChg>
        <pc:picChg chg="add mod">
          <ac:chgData name="우진 최" userId="9582adb9-1cfb-4bfc-ba4a-ef961b8e73d6" providerId="ADAL" clId="{70CEEFEC-41D0-4F72-A186-107B792D1EB0}" dt="2020-07-22T01:43:20.684" v="981" actId="1076"/>
          <ac:picMkLst>
            <pc:docMk/>
            <pc:sldMk cId="565234003" sldId="367"/>
            <ac:picMk id="3" creationId="{24CDC5CB-7F91-415E-B2FC-A328A1CD31A9}"/>
          </ac:picMkLst>
        </pc:picChg>
        <pc:picChg chg="add del">
          <ac:chgData name="우진 최" userId="9582adb9-1cfb-4bfc-ba4a-ef961b8e73d6" providerId="ADAL" clId="{70CEEFEC-41D0-4F72-A186-107B792D1EB0}" dt="2020-07-22T01:53:27.837" v="983"/>
          <ac:picMkLst>
            <pc:docMk/>
            <pc:sldMk cId="565234003" sldId="367"/>
            <ac:picMk id="4" creationId="{1D489071-6890-4D93-BB8A-D059096A8DE4}"/>
          </ac:picMkLst>
        </pc:picChg>
      </pc:sldChg>
      <pc:sldChg chg="addSp delSp modSp add mod modClrScheme chgLayout">
        <pc:chgData name="우진 최" userId="9582adb9-1cfb-4bfc-ba4a-ef961b8e73d6" providerId="ADAL" clId="{70CEEFEC-41D0-4F72-A186-107B792D1EB0}" dt="2020-07-22T02:18:48.115" v="1062" actId="208"/>
        <pc:sldMkLst>
          <pc:docMk/>
          <pc:sldMk cId="4204943702" sldId="368"/>
        </pc:sldMkLst>
        <pc:spChg chg="mod">
          <ac:chgData name="우진 최" userId="9582adb9-1cfb-4bfc-ba4a-ef961b8e73d6" providerId="ADAL" clId="{70CEEFEC-41D0-4F72-A186-107B792D1EB0}" dt="2020-07-22T01:55:21.197" v="988" actId="26606"/>
          <ac:spMkLst>
            <pc:docMk/>
            <pc:sldMk cId="4204943702" sldId="368"/>
            <ac:spMk id="2" creationId="{00000000-0000-0000-0000-000000000000}"/>
          </ac:spMkLst>
        </pc:spChg>
        <pc:spChg chg="mod ord">
          <ac:chgData name="우진 최" userId="9582adb9-1cfb-4bfc-ba4a-ef961b8e73d6" providerId="ADAL" clId="{70CEEFEC-41D0-4F72-A186-107B792D1EB0}" dt="2020-07-22T02:16:19.282" v="1053" actId="20577"/>
          <ac:spMkLst>
            <pc:docMk/>
            <pc:sldMk cId="4204943702" sldId="368"/>
            <ac:spMk id="8" creationId="{05C75034-8643-440A-A62F-1F002C609528}"/>
          </ac:spMkLst>
        </pc:spChg>
        <pc:picChg chg="del">
          <ac:chgData name="우진 최" userId="9582adb9-1cfb-4bfc-ba4a-ef961b8e73d6" providerId="ADAL" clId="{70CEEFEC-41D0-4F72-A186-107B792D1EB0}" dt="2020-07-22T01:55:14.763" v="985" actId="478"/>
          <ac:picMkLst>
            <pc:docMk/>
            <pc:sldMk cId="4204943702" sldId="368"/>
            <ac:picMk id="3" creationId="{24CDC5CB-7F91-415E-B2FC-A328A1CD31A9}"/>
          </ac:picMkLst>
        </pc:picChg>
        <pc:picChg chg="add mod">
          <ac:chgData name="우진 최" userId="9582adb9-1cfb-4bfc-ba4a-ef961b8e73d6" providerId="ADAL" clId="{70CEEFEC-41D0-4F72-A186-107B792D1EB0}" dt="2020-07-22T02:18:48.115" v="1062" actId="208"/>
          <ac:picMkLst>
            <pc:docMk/>
            <pc:sldMk cId="4204943702" sldId="368"/>
            <ac:picMk id="4" creationId="{A9807BB1-5E33-4974-94CA-C4301575CCF6}"/>
          </ac:picMkLst>
        </pc:picChg>
      </pc:sldChg>
      <pc:sldChg chg="addSp delSp modSp add">
        <pc:chgData name="우진 최" userId="9582adb9-1cfb-4bfc-ba4a-ef961b8e73d6" providerId="ADAL" clId="{70CEEFEC-41D0-4F72-A186-107B792D1EB0}" dt="2020-07-22T02:19:37.316" v="1092" actId="20577"/>
        <pc:sldMkLst>
          <pc:docMk/>
          <pc:sldMk cId="3168676161" sldId="369"/>
        </pc:sldMkLst>
        <pc:spChg chg="mod">
          <ac:chgData name="우진 최" userId="9582adb9-1cfb-4bfc-ba4a-ef961b8e73d6" providerId="ADAL" clId="{70CEEFEC-41D0-4F72-A186-107B792D1EB0}" dt="2020-07-22T02:19:37.316" v="1092" actId="20577"/>
          <ac:spMkLst>
            <pc:docMk/>
            <pc:sldMk cId="3168676161" sldId="369"/>
            <ac:spMk id="8" creationId="{05C75034-8643-440A-A62F-1F002C609528}"/>
          </ac:spMkLst>
        </pc:spChg>
        <pc:picChg chg="add mod">
          <ac:chgData name="우진 최" userId="9582adb9-1cfb-4bfc-ba4a-ef961b8e73d6" providerId="ADAL" clId="{70CEEFEC-41D0-4F72-A186-107B792D1EB0}" dt="2020-07-22T02:19:10.851" v="1067" actId="1076"/>
          <ac:picMkLst>
            <pc:docMk/>
            <pc:sldMk cId="3168676161" sldId="369"/>
            <ac:picMk id="3" creationId="{1A830864-00CD-4952-934D-E6067798D41E}"/>
          </ac:picMkLst>
        </pc:picChg>
        <pc:picChg chg="del">
          <ac:chgData name="우진 최" userId="9582adb9-1cfb-4bfc-ba4a-ef961b8e73d6" providerId="ADAL" clId="{70CEEFEC-41D0-4F72-A186-107B792D1EB0}" dt="2020-07-22T02:18:20.559" v="1055" actId="478"/>
          <ac:picMkLst>
            <pc:docMk/>
            <pc:sldMk cId="3168676161" sldId="369"/>
            <ac:picMk id="4" creationId="{A9807BB1-5E33-4974-94CA-C4301575CCF6}"/>
          </ac:picMkLst>
        </pc:picChg>
      </pc:sldChg>
      <pc:sldChg chg="add del">
        <pc:chgData name="우진 최" userId="9582adb9-1cfb-4bfc-ba4a-ef961b8e73d6" providerId="ADAL" clId="{70CEEFEC-41D0-4F72-A186-107B792D1EB0}" dt="2020-07-22T02:19:52.035" v="1094" actId="2696"/>
        <pc:sldMkLst>
          <pc:docMk/>
          <pc:sldMk cId="289787964" sldId="370"/>
        </pc:sldMkLst>
      </pc:sldChg>
      <pc:sldChg chg="addSp delSp modSp add">
        <pc:chgData name="우진 최" userId="9582adb9-1cfb-4bfc-ba4a-ef961b8e73d6" providerId="ADAL" clId="{70CEEFEC-41D0-4F72-A186-107B792D1EB0}" dt="2020-07-22T02:32:09.267" v="2097"/>
        <pc:sldMkLst>
          <pc:docMk/>
          <pc:sldMk cId="3611323501" sldId="370"/>
        </pc:sldMkLst>
        <pc:spChg chg="mod">
          <ac:chgData name="우진 최" userId="9582adb9-1cfb-4bfc-ba4a-ef961b8e73d6" providerId="ADAL" clId="{70CEEFEC-41D0-4F72-A186-107B792D1EB0}" dt="2020-07-22T02:20:10.063" v="1129" actId="20577"/>
          <ac:spMkLst>
            <pc:docMk/>
            <pc:sldMk cId="3611323501" sldId="370"/>
            <ac:spMk id="2" creationId="{00000000-0000-0000-0000-000000000000}"/>
          </ac:spMkLst>
        </pc:spChg>
        <pc:spChg chg="add del">
          <ac:chgData name="우진 최" userId="9582adb9-1cfb-4bfc-ba4a-ef961b8e73d6" providerId="ADAL" clId="{70CEEFEC-41D0-4F72-A186-107B792D1EB0}" dt="2020-07-22T02:32:09.267" v="2097"/>
          <ac:spMkLst>
            <pc:docMk/>
            <pc:sldMk cId="3611323501" sldId="370"/>
            <ac:spMk id="4" creationId="{56BFADEE-29A7-42BE-9142-2C5CE2BEC824}"/>
          </ac:spMkLst>
        </pc:spChg>
        <pc:spChg chg="mod">
          <ac:chgData name="우진 최" userId="9582adb9-1cfb-4bfc-ba4a-ef961b8e73d6" providerId="ADAL" clId="{70CEEFEC-41D0-4F72-A186-107B792D1EB0}" dt="2020-07-22T02:31:15.699" v="2095" actId="20577"/>
          <ac:spMkLst>
            <pc:docMk/>
            <pc:sldMk cId="3611323501" sldId="370"/>
            <ac:spMk id="8" creationId="{05C75034-8643-440A-A62F-1F002C609528}"/>
          </ac:spMkLst>
        </pc:spChg>
        <pc:picChg chg="del">
          <ac:chgData name="우진 최" userId="9582adb9-1cfb-4bfc-ba4a-ef961b8e73d6" providerId="ADAL" clId="{70CEEFEC-41D0-4F72-A186-107B792D1EB0}" dt="2020-07-22T02:19:56.693" v="1097" actId="478"/>
          <ac:picMkLst>
            <pc:docMk/>
            <pc:sldMk cId="3611323501" sldId="370"/>
            <ac:picMk id="3" creationId="{24CDC5CB-7F91-415E-B2FC-A328A1CD31A9}"/>
          </ac:picMkLst>
        </pc:picChg>
      </pc:sldChg>
      <pc:sldChg chg="add del">
        <pc:chgData name="우진 최" userId="9582adb9-1cfb-4bfc-ba4a-ef961b8e73d6" providerId="ADAL" clId="{70CEEFEC-41D0-4F72-A186-107B792D1EB0}" dt="2020-07-22T02:32:13.111" v="2099" actId="2696"/>
        <pc:sldMkLst>
          <pc:docMk/>
          <pc:sldMk cId="3662151552" sldId="371"/>
        </pc:sldMkLst>
      </pc:sldChg>
      <pc:sldChg chg="addSp delSp modSp add">
        <pc:chgData name="우진 최" userId="9582adb9-1cfb-4bfc-ba4a-ef961b8e73d6" providerId="ADAL" clId="{70CEEFEC-41D0-4F72-A186-107B792D1EB0}" dt="2020-07-22T04:31:42.669" v="2505" actId="1076"/>
        <pc:sldMkLst>
          <pc:docMk/>
          <pc:sldMk cId="484519707" sldId="372"/>
        </pc:sldMkLst>
        <pc:spChg chg="mod">
          <ac:chgData name="우진 최" userId="9582adb9-1cfb-4bfc-ba4a-ef961b8e73d6" providerId="ADAL" clId="{70CEEFEC-41D0-4F72-A186-107B792D1EB0}" dt="2020-07-22T04:31:29.338" v="2502" actId="20577"/>
          <ac:spMkLst>
            <pc:docMk/>
            <pc:sldMk cId="484519707" sldId="372"/>
            <ac:spMk id="8" creationId="{05C75034-8643-440A-A62F-1F002C609528}"/>
          </ac:spMkLst>
        </pc:spChg>
        <pc:picChg chg="add del mod">
          <ac:chgData name="우진 최" userId="9582adb9-1cfb-4bfc-ba4a-ef961b8e73d6" providerId="ADAL" clId="{70CEEFEC-41D0-4F72-A186-107B792D1EB0}" dt="2020-07-22T02:35:21.276" v="2234" actId="478"/>
          <ac:picMkLst>
            <pc:docMk/>
            <pc:sldMk cId="484519707" sldId="372"/>
            <ac:picMk id="3" creationId="{70994093-BEEA-43BC-B33F-40C66BD44F97}"/>
          </ac:picMkLst>
        </pc:picChg>
        <pc:picChg chg="add mod">
          <ac:chgData name="우진 최" userId="9582adb9-1cfb-4bfc-ba4a-ef961b8e73d6" providerId="ADAL" clId="{70CEEFEC-41D0-4F72-A186-107B792D1EB0}" dt="2020-07-22T04:31:42.669" v="2505" actId="1076"/>
          <ac:picMkLst>
            <pc:docMk/>
            <pc:sldMk cId="484519707" sldId="372"/>
            <ac:picMk id="4" creationId="{30F4B93E-D97A-4511-9547-CD52FA05745B}"/>
          </ac:picMkLst>
        </pc:picChg>
      </pc:sldChg>
      <pc:sldChg chg="delSp modSp add">
        <pc:chgData name="우진 최" userId="9582adb9-1cfb-4bfc-ba4a-ef961b8e73d6" providerId="ADAL" clId="{70CEEFEC-41D0-4F72-A186-107B792D1EB0}" dt="2020-07-22T04:49:17.036" v="3377" actId="20577"/>
        <pc:sldMkLst>
          <pc:docMk/>
          <pc:sldMk cId="526896637" sldId="373"/>
        </pc:sldMkLst>
        <pc:spChg chg="mod">
          <ac:chgData name="우진 최" userId="9582adb9-1cfb-4bfc-ba4a-ef961b8e73d6" providerId="ADAL" clId="{70CEEFEC-41D0-4F72-A186-107B792D1EB0}" dt="2020-07-22T04:32:17.379" v="2547" actId="20577"/>
          <ac:spMkLst>
            <pc:docMk/>
            <pc:sldMk cId="526896637" sldId="373"/>
            <ac:spMk id="2" creationId="{00000000-0000-0000-0000-000000000000}"/>
          </ac:spMkLst>
        </pc:spChg>
        <pc:spChg chg="mod">
          <ac:chgData name="우진 최" userId="9582adb9-1cfb-4bfc-ba4a-ef961b8e73d6" providerId="ADAL" clId="{70CEEFEC-41D0-4F72-A186-107B792D1EB0}" dt="2020-07-22T04:49:17.036" v="3377" actId="20577"/>
          <ac:spMkLst>
            <pc:docMk/>
            <pc:sldMk cId="526896637" sldId="373"/>
            <ac:spMk id="8" creationId="{05C75034-8643-440A-A62F-1F002C609528}"/>
          </ac:spMkLst>
        </pc:spChg>
        <pc:picChg chg="del">
          <ac:chgData name="우진 최" userId="9582adb9-1cfb-4bfc-ba4a-ef961b8e73d6" providerId="ADAL" clId="{70CEEFEC-41D0-4F72-A186-107B792D1EB0}" dt="2020-07-22T04:40:35.155" v="2548" actId="478"/>
          <ac:picMkLst>
            <pc:docMk/>
            <pc:sldMk cId="526896637" sldId="373"/>
            <ac:picMk id="4" creationId="{30F4B93E-D97A-4511-9547-CD52FA05745B}"/>
          </ac:picMkLst>
        </pc:picChg>
      </pc:sldChg>
      <pc:sldChg chg="addSp delSp modSp add mod modClrScheme chgLayout">
        <pc:chgData name="우진 최" userId="9582adb9-1cfb-4bfc-ba4a-ef961b8e73d6" providerId="ADAL" clId="{70CEEFEC-41D0-4F72-A186-107B792D1EB0}" dt="2020-07-22T04:51:48.640" v="3672" actId="208"/>
        <pc:sldMkLst>
          <pc:docMk/>
          <pc:sldMk cId="2562587487" sldId="374"/>
        </pc:sldMkLst>
        <pc:spChg chg="mod">
          <ac:chgData name="우진 최" userId="9582adb9-1cfb-4bfc-ba4a-ef961b8e73d6" providerId="ADAL" clId="{70CEEFEC-41D0-4F72-A186-107B792D1EB0}" dt="2020-07-22T04:49:42.113" v="3382" actId="26606"/>
          <ac:spMkLst>
            <pc:docMk/>
            <pc:sldMk cId="2562587487" sldId="374"/>
            <ac:spMk id="2" creationId="{00000000-0000-0000-0000-000000000000}"/>
          </ac:spMkLst>
        </pc:spChg>
        <pc:spChg chg="add mod">
          <ac:chgData name="우진 최" userId="9582adb9-1cfb-4bfc-ba4a-ef961b8e73d6" providerId="ADAL" clId="{70CEEFEC-41D0-4F72-A186-107B792D1EB0}" dt="2020-07-22T04:51:44.107" v="3671" actId="20577"/>
          <ac:spMkLst>
            <pc:docMk/>
            <pc:sldMk cId="2562587487" sldId="374"/>
            <ac:spMk id="5" creationId="{CD781624-B987-4B49-BD44-A09870891897}"/>
          </ac:spMkLst>
        </pc:spChg>
        <pc:spChg chg="del mod">
          <ac:chgData name="우진 최" userId="9582adb9-1cfb-4bfc-ba4a-ef961b8e73d6" providerId="ADAL" clId="{70CEEFEC-41D0-4F72-A186-107B792D1EB0}" dt="2020-07-22T04:49:39.050" v="3380"/>
          <ac:spMkLst>
            <pc:docMk/>
            <pc:sldMk cId="2562587487" sldId="374"/>
            <ac:spMk id="8" creationId="{05C75034-8643-440A-A62F-1F002C609528}"/>
          </ac:spMkLst>
        </pc:spChg>
        <pc:picChg chg="add mod">
          <ac:chgData name="우진 최" userId="9582adb9-1cfb-4bfc-ba4a-ef961b8e73d6" providerId="ADAL" clId="{70CEEFEC-41D0-4F72-A186-107B792D1EB0}" dt="2020-07-22T04:51:48.640" v="3672" actId="208"/>
          <ac:picMkLst>
            <pc:docMk/>
            <pc:sldMk cId="2562587487" sldId="374"/>
            <ac:picMk id="3" creationId="{6678DF72-2C79-47D5-A21D-5747693B8831}"/>
          </ac:picMkLst>
        </pc:picChg>
      </pc:sldChg>
      <pc:sldChg chg="addSp delSp modSp add">
        <pc:chgData name="우진 최" userId="9582adb9-1cfb-4bfc-ba4a-ef961b8e73d6" providerId="ADAL" clId="{70CEEFEC-41D0-4F72-A186-107B792D1EB0}" dt="2020-07-22T04:57:12.670" v="4200" actId="20577"/>
        <pc:sldMkLst>
          <pc:docMk/>
          <pc:sldMk cId="152767137" sldId="375"/>
        </pc:sldMkLst>
        <pc:spChg chg="mod">
          <ac:chgData name="우진 최" userId="9582adb9-1cfb-4bfc-ba4a-ef961b8e73d6" providerId="ADAL" clId="{70CEEFEC-41D0-4F72-A186-107B792D1EB0}" dt="2020-07-22T04:57:12.670" v="4200" actId="20577"/>
          <ac:spMkLst>
            <pc:docMk/>
            <pc:sldMk cId="152767137" sldId="375"/>
            <ac:spMk id="5" creationId="{CD781624-B987-4B49-BD44-A09870891897}"/>
          </ac:spMkLst>
        </pc:spChg>
        <pc:spChg chg="add del mod">
          <ac:chgData name="우진 최" userId="9582adb9-1cfb-4bfc-ba4a-ef961b8e73d6" providerId="ADAL" clId="{70CEEFEC-41D0-4F72-A186-107B792D1EB0}" dt="2020-07-22T04:52:28.859" v="3676"/>
          <ac:spMkLst>
            <pc:docMk/>
            <pc:sldMk cId="152767137" sldId="375"/>
            <ac:spMk id="7" creationId="{2BBBEEE1-3861-402B-BE56-E2C67545D038}"/>
          </ac:spMkLst>
        </pc:spChg>
        <pc:picChg chg="del">
          <ac:chgData name="우진 최" userId="9582adb9-1cfb-4bfc-ba4a-ef961b8e73d6" providerId="ADAL" clId="{70CEEFEC-41D0-4F72-A186-107B792D1EB0}" dt="2020-07-22T04:52:24.551" v="3675" actId="478"/>
          <ac:picMkLst>
            <pc:docMk/>
            <pc:sldMk cId="152767137" sldId="375"/>
            <ac:picMk id="3" creationId="{6678DF72-2C79-47D5-A21D-5747693B8831}"/>
          </ac:picMkLst>
        </pc:picChg>
        <pc:picChg chg="add del">
          <ac:chgData name="우진 최" userId="9582adb9-1cfb-4bfc-ba4a-ef961b8e73d6" providerId="ADAL" clId="{70CEEFEC-41D0-4F72-A186-107B792D1EB0}" dt="2020-07-22T04:52:30.422" v="3677" actId="478"/>
          <ac:picMkLst>
            <pc:docMk/>
            <pc:sldMk cId="152767137" sldId="375"/>
            <ac:picMk id="4" creationId="{A1ABAAE4-B54B-4BBB-AE94-96F7E170D5B7}"/>
          </ac:picMkLst>
        </pc:picChg>
        <pc:picChg chg="add mod">
          <ac:chgData name="우진 최" userId="9582adb9-1cfb-4bfc-ba4a-ef961b8e73d6" providerId="ADAL" clId="{70CEEFEC-41D0-4F72-A186-107B792D1EB0}" dt="2020-07-22T04:52:35.017" v="3678" actId="208"/>
          <ac:picMkLst>
            <pc:docMk/>
            <pc:sldMk cId="152767137" sldId="375"/>
            <ac:picMk id="8" creationId="{CC0B2FB5-0C63-4E74-ACF9-3CC8BD7EB1CF}"/>
          </ac:picMkLst>
        </pc:picChg>
      </pc:sldChg>
      <pc:sldChg chg="modSp add">
        <pc:chgData name="우진 최" userId="9582adb9-1cfb-4bfc-ba4a-ef961b8e73d6" providerId="ADAL" clId="{70CEEFEC-41D0-4F72-A186-107B792D1EB0}" dt="2020-07-22T05:10:25.565" v="4795" actId="20577"/>
        <pc:sldMkLst>
          <pc:docMk/>
          <pc:sldMk cId="3123717744" sldId="376"/>
        </pc:sldMkLst>
        <pc:spChg chg="mod">
          <ac:chgData name="우진 최" userId="9582adb9-1cfb-4bfc-ba4a-ef961b8e73d6" providerId="ADAL" clId="{70CEEFEC-41D0-4F72-A186-107B792D1EB0}" dt="2020-07-22T05:01:36.718" v="4222" actId="20577"/>
          <ac:spMkLst>
            <pc:docMk/>
            <pc:sldMk cId="3123717744" sldId="376"/>
            <ac:spMk id="2" creationId="{00000000-0000-0000-0000-000000000000}"/>
          </ac:spMkLst>
        </pc:spChg>
        <pc:spChg chg="mod">
          <ac:chgData name="우진 최" userId="9582adb9-1cfb-4bfc-ba4a-ef961b8e73d6" providerId="ADAL" clId="{70CEEFEC-41D0-4F72-A186-107B792D1EB0}" dt="2020-07-22T05:10:25.565" v="4795" actId="20577"/>
          <ac:spMkLst>
            <pc:docMk/>
            <pc:sldMk cId="3123717744" sldId="376"/>
            <ac:spMk id="8" creationId="{05C75034-8643-440A-A62F-1F002C609528}"/>
          </ac:spMkLst>
        </pc:spChg>
      </pc:sldChg>
      <pc:sldMasterChg chg="modSp">
        <pc:chgData name="우진 최" userId="9582adb9-1cfb-4bfc-ba4a-ef961b8e73d6" providerId="ADAL" clId="{70CEEFEC-41D0-4F72-A186-107B792D1EB0}" dt="2020-07-22T05:11:37.782" v="4799" actId="20577"/>
        <pc:sldMasterMkLst>
          <pc:docMk/>
          <pc:sldMasterMk cId="0" sldId="2147483806"/>
        </pc:sldMasterMkLst>
        <pc:spChg chg="mod">
          <ac:chgData name="우진 최" userId="9582adb9-1cfb-4bfc-ba4a-ef961b8e73d6" providerId="ADAL" clId="{70CEEFEC-41D0-4F72-A186-107B792D1EB0}" dt="2020-07-22T05:11:37.782" v="4799" actId="20577"/>
          <ac:spMkLst>
            <pc:docMk/>
            <pc:sldMasterMk cId="0" sldId="2147483806"/>
            <ac:spMk id="10" creationId="{EB5C5311-46F2-467B-B04E-237CB5F99840}"/>
          </ac:spMkLst>
        </pc:spChg>
      </pc:sldMasterChg>
    </pc:docChg>
  </pc:docChgLst>
  <pc:docChgLst>
    <pc:chgData name="우진" userId="9582adb9-1cfb-4bfc-ba4a-ef961b8e73d6" providerId="ADAL" clId="{14EBA2E4-D05B-42E2-AE57-3A394FB4E3F4}"/>
    <pc:docChg chg="modSld">
      <pc:chgData name="우진" userId="9582adb9-1cfb-4bfc-ba4a-ef961b8e73d6" providerId="ADAL" clId="{14EBA2E4-D05B-42E2-AE57-3A394FB4E3F4}" dt="2020-07-22T14:20:23.965" v="380" actId="20577"/>
      <pc:docMkLst>
        <pc:docMk/>
      </pc:docMkLst>
      <pc:sldChg chg="addSp modSp mod">
        <pc:chgData name="우진" userId="9582adb9-1cfb-4bfc-ba4a-ef961b8e73d6" providerId="ADAL" clId="{14EBA2E4-D05B-42E2-AE57-3A394FB4E3F4}" dt="2020-07-22T14:20:23.965" v="380" actId="20577"/>
        <pc:sldMkLst>
          <pc:docMk/>
          <pc:sldMk cId="1837401611" sldId="354"/>
        </pc:sldMkLst>
        <pc:spChg chg="mod">
          <ac:chgData name="우진" userId="9582adb9-1cfb-4bfc-ba4a-ef961b8e73d6" providerId="ADAL" clId="{14EBA2E4-D05B-42E2-AE57-3A394FB4E3F4}" dt="2020-07-22T14:20:23.965" v="380" actId="20577"/>
          <ac:spMkLst>
            <pc:docMk/>
            <pc:sldMk cId="1837401611" sldId="354"/>
            <ac:spMk id="8" creationId="{05C75034-8643-440A-A62F-1F002C609528}"/>
          </ac:spMkLst>
        </pc:spChg>
        <pc:picChg chg="add mod">
          <ac:chgData name="우진" userId="9582adb9-1cfb-4bfc-ba4a-ef961b8e73d6" providerId="ADAL" clId="{14EBA2E4-D05B-42E2-AE57-3A394FB4E3F4}" dt="2020-07-22T14:19:55.331" v="303" actId="1076"/>
          <ac:picMkLst>
            <pc:docMk/>
            <pc:sldMk cId="1837401611" sldId="354"/>
            <ac:picMk id="3" creationId="{281D3C74-29F7-407A-ADD9-7E47001DC2A7}"/>
          </ac:picMkLst>
        </pc:picChg>
      </pc:sldChg>
    </pc:docChg>
  </pc:docChgLst>
  <pc:docChgLst>
    <pc:chgData name="choi woojin" userId="999650608_tp_dropbox" providerId="OAuth2" clId="{266649EB-DAA9-A444-B8A1-FCD20B618DD8}"/>
    <pc:docChg chg="modSld">
      <pc:chgData name="choi woojin" userId="999650608_tp_dropbox" providerId="OAuth2" clId="{266649EB-DAA9-A444-B8A1-FCD20B618DD8}" dt="2018-07-09T10:42:50.221" v="0" actId="1076"/>
      <pc:docMkLst>
        <pc:docMk/>
      </pc:docMkLst>
      <pc:sldChg chg="modSp">
        <pc:chgData name="choi woojin" userId="999650608_tp_dropbox" providerId="OAuth2" clId="{266649EB-DAA9-A444-B8A1-FCD20B618DD8}" dt="2018-07-09T10:42:50.221" v="0" actId="1076"/>
        <pc:sldMkLst>
          <pc:docMk/>
          <pc:sldMk cId="0" sldId="257"/>
        </pc:sldMkLst>
        <pc:spChg chg="mod">
          <ac:chgData name="choi woojin" userId="999650608_tp_dropbox" providerId="OAuth2" clId="{266649EB-DAA9-A444-B8A1-FCD20B618DD8}" dt="2018-07-09T10:42:50.221" v="0" actId="1076"/>
          <ac:spMkLst>
            <pc:docMk/>
            <pc:sldMk cId="0" sldId="257"/>
            <ac:spMk id="614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24D88-E20C-4CBF-9A04-7AD2E77F4B53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BAB35-0DAA-48C3-ACFC-B10DED692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047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4041913" cy="34477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eaLnBrk="0" hangingPunct="0">
              <a:spcBef>
                <a:spcPct val="0"/>
              </a:spcBef>
              <a:spcAft>
                <a:spcPct val="0"/>
              </a:spcAft>
              <a:buNone/>
              <a:defRPr sz="1200">
                <a:latin typeface="Times"/>
                <a:ea typeface="ＭＳ Ｐゴシック"/>
              </a:defRPr>
            </a:lvl1pPr>
          </a:lstStyle>
          <a:p>
            <a:endParaRPr lang="en-US" altLang="ko-KR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5254487" y="0"/>
            <a:ext cx="4041913" cy="34477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 eaLnBrk="0" hangingPunct="0">
              <a:spcBef>
                <a:spcPct val="0"/>
              </a:spcBef>
              <a:spcAft>
                <a:spcPct val="0"/>
              </a:spcAft>
              <a:buNone/>
              <a:defRPr sz="1200">
                <a:latin typeface="Times"/>
                <a:ea typeface="ＭＳ Ｐゴシック"/>
              </a:defRPr>
            </a:lvl1pPr>
          </a:lstStyle>
          <a:p>
            <a:endParaRPr lang="en-US" altLang="ko-KR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2886075" y="517525"/>
            <a:ext cx="3524250" cy="2643188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1212574" y="3332813"/>
            <a:ext cx="6871252" cy="3160426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6665626"/>
            <a:ext cx="4041913" cy="34477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eaLnBrk="0" hangingPunct="0">
              <a:spcBef>
                <a:spcPct val="0"/>
              </a:spcBef>
              <a:spcAft>
                <a:spcPct val="0"/>
              </a:spcAft>
              <a:buNone/>
              <a:defRPr sz="1200">
                <a:latin typeface="Times"/>
                <a:ea typeface="ＭＳ Ｐゴシック"/>
              </a:defRPr>
            </a:lvl1pPr>
          </a:lstStyle>
          <a:p>
            <a:endParaRPr lang="en-US" altLang="ko-KR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254487" y="6665626"/>
            <a:ext cx="4041913" cy="34477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Times"/>
              </a:defRPr>
            </a:lvl1pPr>
          </a:lstStyle>
          <a:p>
            <a:pPr lvl="0"/>
            <a:fld id="{12B0CF90-0E48-469A-BE1D-D3B3FC73F610}" type="slidenum">
              <a:rPr lang="en-US" altLang="ko-KR"/>
              <a:pPr lvl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7954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9pPr>
          </a:lstStyle>
          <a:p>
            <a:pPr>
              <a:spcBef>
                <a:spcPct val="0"/>
              </a:spcBef>
            </a:pPr>
            <a:fld id="{80D5345A-5AAD-43CD-A074-41FDEADFC5AB}" type="slidenum">
              <a:rPr lang="en-US" altLang="ko-KR">
                <a:latin typeface="Times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Times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 sz="1800" dirty="0"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832028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19992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3669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99539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993804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94957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06348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14897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13798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77992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1169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3903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967979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03147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25012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54055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25306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42204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05047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4499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4962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29314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44704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60338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7607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4405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>
          <a:xfrm>
            <a:off x="1066800" y="2743200"/>
            <a:ext cx="8077200" cy="185737"/>
          </a:xfrm>
          <a:prstGeom prst="rect">
            <a:avLst/>
          </a:prstGeom>
          <a:solidFill>
            <a:srgbClr val="FEAE14"/>
          </a:solidFill>
          <a:ln>
            <a:noFill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</a:pPr>
            <a:endParaRPr lang="en-US" altLang="ko-KR"/>
          </a:p>
        </p:txBody>
      </p:sp>
      <p:sp>
        <p:nvSpPr>
          <p:cNvPr id="5" name="Line 14"/>
          <p:cNvSpPr>
            <a:spLocks noChangeShapeType="1"/>
          </p:cNvSpPr>
          <p:nvPr userDrawn="1"/>
        </p:nvSpPr>
        <p:spPr>
          <a:xfrm>
            <a:off x="1241425" y="6438900"/>
            <a:ext cx="7445375" cy="0"/>
          </a:xfrm>
          <a:prstGeom prst="line">
            <a:avLst/>
          </a:prstGeom>
          <a:noFill/>
          <a:ln w="9525">
            <a:solidFill>
              <a:schemeClr val="accent4">
                <a:lumMod val="75000"/>
                <a:lumOff val="25000"/>
              </a:schemeClr>
            </a:solidFill>
            <a:round/>
          </a:ln>
        </p:spPr>
        <p:txBody>
          <a:bodyPr wrap="none" anchor="ctr"/>
          <a:lstStyle/>
          <a:p>
            <a:pPr lvl="0"/>
            <a:endParaRPr lang="ko-KR" altLang="en-US"/>
          </a:p>
        </p:txBody>
      </p:sp>
      <p:sp>
        <p:nvSpPr>
          <p:cNvPr id="7169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066800" y="1524000"/>
            <a:ext cx="7010400" cy="1143000"/>
          </a:xfrm>
        </p:spPr>
        <p:txBody>
          <a:bodyPr/>
          <a:lstStyle>
            <a:lvl1pPr algn="ctr">
              <a:defRPr sz="3200">
                <a:solidFill>
                  <a:srgbClr val="094A9A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1707" name="Rectangle 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41374" y="3354324"/>
            <a:ext cx="6400800" cy="1752600"/>
          </a:xfrm>
        </p:spPr>
        <p:txBody>
          <a:bodyPr/>
          <a:lstStyle>
            <a:lvl1pPr marL="0" indent="0" algn="ctr">
              <a:buFont typeface="Wingdings"/>
              <a:buNone/>
              <a:defRPr sz="2400"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95507" y="6096000"/>
            <a:ext cx="1993900" cy="342900"/>
          </a:xfrm>
        </p:spPr>
        <p:txBody>
          <a:bodyPr/>
          <a:lstStyle>
            <a:lvl1pPr>
              <a:defRPr sz="2000">
                <a:solidFill>
                  <a:schemeClr val="accent4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 </a:t>
            </a:r>
            <a:fld id="{4713A2B4-5D5F-4A66-A3C5-46C1F1C5813C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23B1D935-1DB5-49E0-82B7-1CDE451DBEEA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401638"/>
            <a:ext cx="2133600" cy="5199062"/>
          </a:xfrm>
        </p:spPr>
        <p:txBody>
          <a:bodyPr vert="eaVert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401638"/>
            <a:ext cx="6248400" cy="51990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E9A1A874-96FC-4760-90C1-AC4816D2003E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18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 sz="2000">
                <a:solidFill>
                  <a:schemeClr val="accent4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 </a:t>
            </a:r>
            <a:fld id="{978D8FE9-C6B4-485D-8C4A-C84573A85BD8}" type="slidenum">
              <a:rPr lang="en-US" altLang="ko-KR"/>
              <a:pPr lvl="0"/>
              <a:t>‹#›</a:t>
            </a:fld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BBCB2FB3-9838-496A-9129-246092C165FE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40957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447800"/>
            <a:ext cx="40957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6F71D2D9-4E56-4D13-8B0E-A7D7993C39BC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FDAD328F-3937-4435-84EC-1AC1038A1240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640843FF-408D-4112-86A2-960C448E8C17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8201AD68-D791-4C0C-B21C-FBCF807EA54D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04362DC1-1139-4DE0-9F58-6B0AF944EB24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TextEdit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AD82B8D2-4F77-423D-BE78-868929DCBC66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Ed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>
          <a:xfrm>
            <a:off x="342900" y="401638"/>
            <a:ext cx="8343900" cy="838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343900" cy="415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</a:p>
        </p:txBody>
      </p:sp>
      <p:sp>
        <p:nvSpPr>
          <p:cNvPr id="1028" name="Line 14"/>
          <p:cNvSpPr>
            <a:spLocks noChangeShapeType="1"/>
          </p:cNvSpPr>
          <p:nvPr userDrawn="1"/>
        </p:nvSpPr>
        <p:spPr>
          <a:xfrm>
            <a:off x="1241425" y="6438900"/>
            <a:ext cx="7445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lvl="0"/>
            <a:endParaRPr lang="ko-KR" altLang="en-US"/>
          </a:p>
        </p:txBody>
      </p:sp>
      <p:sp>
        <p:nvSpPr>
          <p:cNvPr id="1029" name="Line 16"/>
          <p:cNvSpPr>
            <a:spLocks noChangeShapeType="1"/>
          </p:cNvSpPr>
          <p:nvPr userDrawn="1"/>
        </p:nvSpPr>
        <p:spPr>
          <a:xfrm flipV="1">
            <a:off x="457200" y="1265238"/>
            <a:ext cx="8686800" cy="12700"/>
          </a:xfrm>
          <a:prstGeom prst="line">
            <a:avLst/>
          </a:prstGeom>
          <a:noFill/>
          <a:ln w="38100">
            <a:solidFill>
              <a:srgbClr val="FFB300"/>
            </a:solidFill>
            <a:round/>
          </a:ln>
        </p:spPr>
        <p:txBody>
          <a:bodyPr wrap="none" anchor="ctr"/>
          <a:lstStyle/>
          <a:p>
            <a:pPr lvl="0"/>
            <a:endParaRPr lang="ko-KR" altLang="en-US"/>
          </a:p>
        </p:txBody>
      </p:sp>
      <p:sp>
        <p:nvSpPr>
          <p:cNvPr id="70673" name="Rectangle 1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81800" y="6210300"/>
            <a:ext cx="1993900" cy="3429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800" i="1"/>
            </a:lvl1pPr>
          </a:lstStyle>
          <a:p>
            <a:pPr lvl="0"/>
            <a:r>
              <a:rPr lang="en-US" altLang="ko-KR" dirty="0"/>
              <a:t>Slide </a:t>
            </a:r>
            <a:fld id="{EB8FF482-F141-4B55-A7B9-590435D102B9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5C5311-46F2-467B-B04E-237CB5F99840}"/>
              </a:ext>
            </a:extLst>
          </p:cNvPr>
          <p:cNvSpPr txBox="1"/>
          <p:nvPr userDrawn="1"/>
        </p:nvSpPr>
        <p:spPr>
          <a:xfrm>
            <a:off x="8135888" y="6101395"/>
            <a:ext cx="1008112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fld id="{5A43F9EB-3BAD-48B8-86FE-69B3436C1EC1}" type="slidenum">
              <a:rPr lang="en-US" altLang="ko-KR" sz="1800" b="1" kern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‹#›</a:t>
            </a:fld>
            <a:r>
              <a:rPr lang="en-US" altLang="ko-KR" sz="18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/27</a:t>
            </a:r>
            <a:endParaRPr lang="ko-KR" altLang="en-US" sz="1800" b="1" kern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+mj-lt"/>
          <a:ea typeface="ＭＳ Ｐゴシック"/>
          <a:cs typeface="ＭＳ Ｐゴシック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  <a:ea typeface="ＭＳ Ｐゴシック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  <a:ea typeface="ＭＳ Ｐゴシック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  <a:ea typeface="ＭＳ Ｐゴシック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  <a:ea typeface="ＭＳ Ｐゴシック"/>
          <a:cs typeface="ＭＳ Ｐゴシック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004080"/>
        </a:buClr>
        <a:buSzPct val="65000"/>
        <a:buFont typeface="Wingdings"/>
        <a:buChar char="n"/>
        <a:defRPr sz="3200" b="1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Times"/>
        <a:buChar char="•"/>
        <a:defRPr sz="1600">
          <a:solidFill>
            <a:schemeClr val="tx1"/>
          </a:solidFill>
          <a:latin typeface="+mn-lt"/>
          <a:ea typeface="ＭＳ Ｐゴシック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SzPct val="65000"/>
        <a:buChar char="—"/>
        <a:defRPr sz="1600">
          <a:solidFill>
            <a:schemeClr val="tx1"/>
          </a:solidFill>
          <a:latin typeface="+mn-lt"/>
          <a:ea typeface="ＭＳ Ｐゴシック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Font typeface="Times"/>
        <a:buChar char="•"/>
        <a:defRPr sz="1400">
          <a:solidFill>
            <a:schemeClr val="tx1"/>
          </a:solidFill>
          <a:latin typeface="+mn-lt"/>
          <a:ea typeface="ＭＳ Ｐゴシック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Char char="»"/>
        <a:defRPr sz="1400">
          <a:solidFill>
            <a:schemeClr val="tx1"/>
          </a:solidFill>
          <a:latin typeface="+mn-lt"/>
          <a:ea typeface="ＭＳ Ｐゴシック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0"/>
          <p:cNvSpPr>
            <a:spLocks noGrp="1" noChangeArrowheads="1"/>
          </p:cNvSpPr>
          <p:nvPr>
            <p:ph type="ctrTitle"/>
          </p:nvPr>
        </p:nvSpPr>
        <p:spPr>
          <a:xfrm>
            <a:off x="1187624" y="2232248"/>
            <a:ext cx="6642738" cy="1196752"/>
          </a:xfrm>
        </p:spPr>
        <p:txBody>
          <a:bodyPr/>
          <a:lstStyle/>
          <a:p>
            <a:pPr eaLnBrk="1" hangingPunct="1"/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Leak detection in water distribution pipes</a:t>
            </a:r>
            <a:b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using singular spectrum analysis</a:t>
            </a:r>
            <a:endParaRPr lang="ko-KR" altLang="ko-KR" sz="2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48" name="Rectangle 3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056276" y="5625244"/>
            <a:ext cx="2016224" cy="836712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ko-KR" altLang="en-US" sz="2000" spc="-14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최우진 </a:t>
            </a:r>
            <a:endParaRPr lang="en-US" altLang="ko-KR" sz="2000" spc="-148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/>
            </a:endParaRPr>
          </a:p>
          <a:p>
            <a:pPr>
              <a:lnSpc>
                <a:spcPct val="95000"/>
              </a:lnSpc>
            </a:pPr>
            <a:r>
              <a:rPr lang="en-US" altLang="ko-KR" sz="2000" spc="-14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2020/07/23</a:t>
            </a:r>
            <a:endParaRPr lang="ko-KR" altLang="en-US" sz="2000" spc="-148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2.2 Bhattacharya distance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05C75034-8643-440A-A62F-1F002C6095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447800"/>
                <a:ext cx="8343900" cy="5005536"/>
              </a:xfrm>
            </p:spPr>
            <p:txBody>
              <a:bodyPr/>
              <a:lstStyle/>
              <a:p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도메인 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X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에 걸쳐 정의된 이산 확률 분포 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p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와 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q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의 경우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아래와 같이 정의된다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  <a:p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600" b="1" i="1" dirty="0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𝟎</m:t>
                    </m:r>
                    <m:r>
                      <a:rPr lang="en-US" altLang="ko-KR" sz="1600" b="1" i="1" dirty="0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&lt;</m:t>
                    </m:r>
                    <m:sSub>
                      <m:sSubPr>
                        <m:ctrlPr>
                          <a:rPr lang="en-US" altLang="ko-KR" sz="1600" b="1" i="1" dirty="0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1" i="1" dirty="0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𝑩</m:t>
                        </m:r>
                      </m:e>
                      <m:sub>
                        <m:r>
                          <a:rPr lang="en-US" altLang="ko-KR" sz="1600" b="1" i="1" dirty="0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𝒅</m:t>
                        </m:r>
                      </m:sub>
                    </m:sSub>
                    <m:r>
                      <a:rPr lang="en-US" altLang="ko-KR" sz="1600" b="1" i="1" dirty="0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&lt; </m:t>
                    </m:r>
                    <m:r>
                      <a:rPr lang="en-US" altLang="ko-KR" sz="16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함초롬돋움" panose="020B0604000101010101" pitchFamily="50" charset="-127"/>
                      </a:rPr>
                      <m:t>∞</m:t>
                    </m:r>
                  </m:oMath>
                </a14:m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이고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dirty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i="1" dirty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𝑩</m:t>
                        </m:r>
                      </m:e>
                      <m:sub>
                        <m:r>
                          <a:rPr lang="en-US" altLang="ko-KR" sz="1600" i="1" dirty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𝒅</m:t>
                        </m:r>
                      </m:sub>
                    </m:sSub>
                  </m:oMath>
                </a14:m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의 값이 커질수록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두 분포가 서로 많이 달라지고 해당하는 클래스들이 분리된다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  <a:p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이 측정은 히스토그램의 유사도를 정량화 하기 위해 특징 값들의 두 사례 집합의 히스토그램 사이에서 계산된다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  <a:p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05C75034-8643-440A-A62F-1F002C6095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447800"/>
                <a:ext cx="8343900" cy="500553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90C90233-A4E8-4E4B-A7EA-4B93EEF63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2795" y="1880828"/>
            <a:ext cx="33623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538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2.3 One-class support vector machine (OCSVM)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05C75034-8643-440A-A62F-1F002C6095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447800"/>
                <a:ext cx="8343900" cy="5005536"/>
              </a:xfrm>
            </p:spPr>
            <p:txBody>
              <a:bodyPr/>
              <a:lstStyle/>
              <a:p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OCSVM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은 학습 시에 기본 상태의 데이터만 필요하며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새로운 데이터는 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known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과 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unknown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으로 분류된다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 </a:t>
                </a:r>
              </a:p>
              <a:p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여기서 사용하는 많은 커널이 있지만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Gaussian radial basis functions (RBF)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을 제일 많이 사용한다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  <a:p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𝜸</m:t>
                    </m:r>
                  </m:oMath>
                </a14:m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는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실수이고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d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𝒙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 −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𝒙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′</m:t>
                        </m:r>
                      </m:e>
                    </m:d>
                  </m:oMath>
                </a14:m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는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새로운 데이터와 학습 데이터 간의 차이를 의미한다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𝜸</m:t>
                    </m:r>
                  </m:oMath>
                </a14:m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의 기본값은 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1 / #feature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이다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  <a:p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05C75034-8643-440A-A62F-1F002C6095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447800"/>
                <a:ext cx="8343900" cy="500553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C9EF7FA3-9125-4C02-BB0F-1507D79A3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832" y="2816932"/>
            <a:ext cx="2592288" cy="84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109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3.1 Laboratory testbed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005536"/>
          </a:xfrm>
        </p:spPr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실험실 시험대는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PVC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T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자관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소화전으로 구성되어 있다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파이프는 내경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15.24cm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이고 총 길이가 약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15m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이며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개의 누수 밸브가 있다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배관의 끝 중 하나는 건물 급수 분배 시스템에 직접 연결되고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다른 쪽은 개조된 소화전에 연결되며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나머지는 엔드 캡으로 막혀져 있다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9556BE-2761-4C95-87DA-24F76E767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668" y="3575134"/>
            <a:ext cx="5580620" cy="277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972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3.1 Laboratory testbed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005536"/>
          </a:xfrm>
        </p:spPr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누수는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0.32cm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밸브를 사용하고 서비스 밸브가 있는 곳은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2.5cm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사용하여 시뮬레이션을 진행한다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모든 누수 밸브는 파이프의 중앙에 위치한다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본 논문에서 사용하는 음향 데이터는 소화전 바닥에 위치한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hydrophone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사용하여 얻었다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Waterloo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시로부터 물의 흐름과 직접 연결된다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5C2FFC-46E6-42E3-A3E8-397F9539D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116" y="3537012"/>
            <a:ext cx="2444425" cy="271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758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3.2 Data set description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005536"/>
          </a:xfrm>
        </p:spPr>
        <p:txBody>
          <a:bodyPr/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가지 시나리오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(1) ambient(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잔잔한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누수가 없고 밸브가 닫혀 있는 경우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(2)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누수가 존재하며 밸브가 닫혀 있는 경우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(3)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밸브가 열려 있고 누수가 존재하지 않은 경우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(4)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밸브가 열려 있고 누수가 존재하는 경우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각 시나리오에서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음향 신호는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1.35kHz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샘플링 주파수로 얻었다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 데이터는 하루 동안 서로 다른 시간에서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10~30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초 간격으로 최대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분간 수집되고 한달동안 진행되었다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이를 통해 데이터의 변동 대부분을 포착하고 특정 시간에 대한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오버피팅을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최소화한다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067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3.2 Data set description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005536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시나리오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 &amp;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                                           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시나리오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 &amp; 4</a:t>
            </a: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밸브를 열어놓은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(b)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 같은 경우는 누수를 탐지하기 어렵다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73CECF-1FF0-455C-84EE-89529EEEE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64" y="1952836"/>
            <a:ext cx="3298503" cy="27371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7B3408D-0014-4455-9CDB-77DE7F5815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267" y="1949198"/>
            <a:ext cx="3298503" cy="27371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6838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3.2 Data set description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005536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시나리오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 &amp;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                                           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시나리오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 &amp; 4</a:t>
            </a: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각각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L1, L2, L3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누수가 발생한 경우를 하나의 데이터로 합쳤다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밸브를 열면 진폭이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5~10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배 상승하고 더욱 분류하기 어려워진다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EAA9E8-2B4B-40AD-904A-61020EEE30A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949198"/>
            <a:ext cx="3297600" cy="2736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CE16DD5-D683-489B-BB50-302B3C472979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587934" y="1949198"/>
            <a:ext cx="3297600" cy="2736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5683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4.1 Features analysis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005536"/>
          </a:xfrm>
        </p:spPr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신호를 각각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5000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 샘플의 연속 세그먼트로 분할한다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각 세그먼트에 대해 엔트로피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유효값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및 스펙트럼 피크를 계산한다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이후 히스토그램 유사도를 정량화 하기 위해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누수 특징 값의 히스토그램과 누수가 없는 특징 값의 히스토그램을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Bhattacharya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거리를 계산한다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이후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임베딩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차원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 = 500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SSA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각 프레임에 적용한다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일반적으로 경험적으로 정해지고 주어진 진동을 추출하기 위해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보통 주기보다 큰 값으로 정한다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Window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전체의 신호 스펙트럼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(3Hz-300Hz)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포함되도록 크게 설정한다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따라서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5000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 샘플이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500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 독립적인 기본 구성요소로 분해된다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8903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4.1 Features analysis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005536"/>
          </a:xfrm>
        </p:spPr>
        <p:txBody>
          <a:bodyPr/>
          <a:lstStyle/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밸브 개방 경우에 해당하는 데이터에 대해 </a:t>
            </a:r>
            <a:r>
              <a:rPr lang="ko-KR" altLang="en-US" sz="16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계산된 </a:t>
            </a:r>
            <a:r>
              <a:rPr lang="en-US" altLang="ko-KR" sz="16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개의 특이 값을 보여준다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검은색박스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누수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 파란색박스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정상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겹쳐진 부분이 많다는 것은 누수를 찾는 경우에 민감하지 않는 것을 의미한다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6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검은색박스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누수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 파란색박스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정상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겹쳐진 부분이 없다는 것은 누수를 찾는 경우에 민감하다는 것을 의미한다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CDC5CB-7F91-415E-B2FC-A328A1CD3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7724" y="1412776"/>
            <a:ext cx="2888551" cy="23772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65234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401638"/>
            <a:ext cx="8343900" cy="838200"/>
          </a:xfrm>
        </p:spPr>
        <p:txBody>
          <a:bodyPr wrap="square" anchor="b">
            <a:normAutofit/>
          </a:bodyPr>
          <a:lstStyle/>
          <a:p>
            <a:r>
              <a:rPr lang="en-US" altLang="ko-KR" dirty="0"/>
              <a:t>4.1 Features analysis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807BB1-5E33-4974-94CA-C4301575C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55" y="1444790"/>
            <a:ext cx="3385287" cy="43964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05C75034-8643-440A-A62F-1F002C60952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3967866" y="1449214"/>
                <a:ext cx="4744593" cy="4152900"/>
              </a:xfrm>
            </p:spPr>
            <p:txBody>
              <a:bodyPr wrap="square" anchor="t">
                <a:normAutofit/>
              </a:bodyPr>
              <a:lstStyle/>
              <a:p>
                <a:pPr>
                  <a:lnSpc>
                    <a:spcPct val="90000"/>
                  </a:lnSpc>
                </a:pPr>
                <a:endParaRPr lang="en-US" altLang="ko-KR" sz="15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ko-KR" altLang="en-US" sz="15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밸브가 닫힌 경우</a:t>
                </a:r>
                <a:endParaRPr lang="en-US" altLang="ko-KR" sz="15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b="1" i="1" dirty="0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sz="1500" b="1" i="0" dirty="0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𝐥</m:t>
                        </m:r>
                      </m:e>
                      <m:sub>
                        <m:r>
                          <a:rPr lang="en-US" altLang="ko-KR" sz="1500" b="1" i="0" dirty="0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𝟏</m:t>
                        </m:r>
                      </m:sub>
                    </m:sSub>
                    <m:r>
                      <a:rPr lang="en-US" altLang="ko-KR" sz="1500" b="1" i="0" dirty="0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={</m:t>
                    </m:r>
                    <m:r>
                      <a:rPr lang="en-US" altLang="ko-KR" sz="1500" b="1" i="0" dirty="0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𝟐𝟏</m:t>
                    </m:r>
                    <m:r>
                      <a:rPr lang="en-US" altLang="ko-KR" sz="1500" b="1" i="0" dirty="0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, …, </m:t>
                    </m:r>
                    <m:r>
                      <a:rPr lang="en-US" altLang="ko-KR" sz="1500" b="1" i="0" dirty="0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𝐋</m:t>
                    </m:r>
                    <m:r>
                      <a:rPr lang="en-US" altLang="ko-KR" sz="1500" b="1" i="0" dirty="0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}</m:t>
                    </m:r>
                  </m:oMath>
                </a14:m>
                <a:endParaRPr lang="en-US" altLang="ko-KR" sz="15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05C75034-8643-440A-A62F-1F002C6095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967866" y="1449214"/>
                <a:ext cx="4744593" cy="4152900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4943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1. Introduction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005536"/>
          </a:xfrm>
        </p:spPr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물을 처리하고 전달하는 과정에서 많은 손실이 발생한다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크게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leakage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 </a:t>
            </a:r>
            <a:r>
              <a:rPr lang="en-US" altLang="ko-KR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brust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구분할 수 있다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큰 </a:t>
            </a:r>
            <a:r>
              <a:rPr lang="en-US" altLang="ko-KR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brust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발견하기 쉽지만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작은 </a:t>
            </a:r>
            <a:r>
              <a:rPr lang="en-US" altLang="ko-KR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brust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 누수인 경우에는 발견하는 것이 어렵다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누수 발견에 사용하는 접근법은 크게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모델 기반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기반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으로 나눌 수 있다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본 논문은 데이터 기반 프레임워크에서 유압 데이터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압력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흐름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가속도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연속적으로 또는 준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연속적으로 모니터링하는 장기 모니터링 및 탐지 시스템에 초점을 맞추고 있다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수중 음향 특징을 사전 처리하기 위한 주요 도구로써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특이 스펙트럼 분석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(SSA)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이라는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비모수적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방법을 사용한다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높은 배경 잡음이 존재하는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WDN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누수를 탐지하는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준지도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데이터 기반 접근법을 제시한다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596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401638"/>
            <a:ext cx="8343900" cy="838200"/>
          </a:xfrm>
        </p:spPr>
        <p:txBody>
          <a:bodyPr wrap="square" anchor="b">
            <a:normAutofit/>
          </a:bodyPr>
          <a:lstStyle/>
          <a:p>
            <a:r>
              <a:rPr lang="en-US" altLang="ko-KR" dirty="0"/>
              <a:t>4.1 Features analysis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05C75034-8643-440A-A62F-1F002C60952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3967866" y="1449214"/>
                <a:ext cx="4744593" cy="4152900"/>
              </a:xfrm>
            </p:spPr>
            <p:txBody>
              <a:bodyPr wrap="square" anchor="t">
                <a:normAutofit/>
              </a:bodyPr>
              <a:lstStyle/>
              <a:p>
                <a:pPr>
                  <a:lnSpc>
                    <a:spcPct val="90000"/>
                  </a:lnSpc>
                </a:pPr>
                <a:endParaRPr lang="en-US" altLang="ko-KR" sz="15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ko-KR" altLang="en-US" sz="15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밸브가 열린 경우</a:t>
                </a:r>
                <a:endParaRPr lang="en-US" altLang="ko-KR" sz="15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b="1" i="1" dirty="0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sz="1500" b="1" i="0" dirty="0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𝐥</m:t>
                        </m:r>
                      </m:e>
                      <m:sub>
                        <m:r>
                          <a:rPr lang="en-US" altLang="ko-KR" sz="1500" b="1" i="0" dirty="0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𝟏</m:t>
                        </m:r>
                      </m:sub>
                    </m:sSub>
                    <m:r>
                      <a:rPr lang="en-US" altLang="ko-KR" sz="1500" b="1" i="0" dirty="0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={</m:t>
                    </m:r>
                    <m:r>
                      <a:rPr lang="en-US" altLang="ko-KR" sz="1500" b="1" i="0" dirty="0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𝟓</m:t>
                    </m:r>
                    <m:r>
                      <a:rPr lang="en-US" altLang="ko-KR" sz="1500" b="1" i="0" dirty="0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, …, </m:t>
                    </m:r>
                    <m:r>
                      <a:rPr lang="en-US" altLang="ko-KR" sz="1500" b="1" i="0" dirty="0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𝟐𝟎</m:t>
                    </m:r>
                    <m:r>
                      <a:rPr lang="en-US" altLang="ko-KR" sz="1500" b="1" i="0" dirty="0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}</m:t>
                    </m:r>
                  </m:oMath>
                </a14:m>
                <a:endParaRPr lang="en-US" altLang="ko-KR" sz="15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05C75034-8643-440A-A62F-1F002C6095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967866" y="1449214"/>
                <a:ext cx="4744593" cy="41529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1A830864-00CD-4952-934D-E6067798D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650" y="1450719"/>
            <a:ext cx="3402216" cy="432004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68676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4.2 SSA-based</a:t>
            </a:r>
            <a:r>
              <a:rPr lang="ko-KR" altLang="en-US" dirty="0"/>
              <a:t> </a:t>
            </a:r>
            <a:r>
              <a:rPr lang="en-US" altLang="ko-KR" dirty="0"/>
              <a:t>classification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05C75034-8643-440A-A62F-1F002C6095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447800"/>
                <a:ext cx="8343900" cy="5005536"/>
              </a:xfrm>
            </p:spPr>
            <p:txBody>
              <a:bodyPr/>
              <a:lstStyle/>
              <a:p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(1)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누수 없는 수중 음향 신호는 프레임으로 분할되고 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SSA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가 적용된다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  <a:p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(2)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각 프레임은 미리 선택된 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SSA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기본 구성 요소에서 재구성되는 두 가지 구성 요소를 제공하며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하나는 그룹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𝒍</m:t>
                        </m:r>
                      </m:e>
                      <m:sub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에 해당하고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두 번째는 그룹</a:t>
                </a:r>
                <a:r>
                  <a:rPr lang="en-US" altLang="ko-KR" sz="1600" dirty="0"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𝒍</m:t>
                        </m:r>
                      </m:e>
                      <m:sub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에 해당한다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  <a:p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(3)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그런 다음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얻은 구성요소에서 특징을 계산한다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계산된 특징 값의 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30%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는 무작위로 선택하여 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test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에 사용한다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가우스 커널을 사용하는 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OCSVM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모델은 나머지 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70%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특징 값을 사용하여 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train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한다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  <a:p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Leak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detection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정확도는 누수 및 누수 없는 데이터를 사용하여 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ROC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곡선을 통해 평가</a:t>
                </a:r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AUC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는 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leak detection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정확도의 지표이다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  <a:p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05C75034-8643-440A-A62F-1F002C6095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447800"/>
                <a:ext cx="8343900" cy="500553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1323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4.2 SSA-based</a:t>
            </a:r>
            <a:r>
              <a:rPr lang="ko-KR" altLang="en-US" dirty="0"/>
              <a:t> </a:t>
            </a:r>
            <a:r>
              <a:rPr lang="en-US" altLang="ko-KR" dirty="0"/>
              <a:t>classification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05C75034-8643-440A-A62F-1F002C6095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447800"/>
                <a:ext cx="8343900" cy="5005536"/>
              </a:xfrm>
            </p:spPr>
            <p:txBody>
              <a:bodyPr/>
              <a:lstStyle/>
              <a:p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AUC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는 서로 다른 파라미터</a:t>
                </a:r>
                <a14:m>
                  <m:oMath xmlns:m="http://schemas.openxmlformats.org/officeDocument/2006/math"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(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𝒗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, </m:t>
                    </m:r>
                    <m:r>
                      <a:rPr lang="ko-KR" altLang="en-US" sz="16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𝜸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)</m:t>
                    </m:r>
                  </m:oMath>
                </a14:m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으로 평가된다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  <a:p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두 파라미터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(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𝒗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, </m:t>
                    </m:r>
                    <m:r>
                      <a:rPr lang="ko-KR" altLang="en-US" sz="1600" i="1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𝜸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)</m:t>
                    </m:r>
                  </m:oMath>
                </a14:m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는 값이 커야 좋다는 것을 알 수 있다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  <a:p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05C75034-8643-440A-A62F-1F002C6095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447800"/>
                <a:ext cx="8343900" cy="500553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30F4B93E-D97A-4511-9547-CD52FA0574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2492896"/>
            <a:ext cx="4320480" cy="376691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84519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4.3 SSA-based</a:t>
            </a:r>
            <a:r>
              <a:rPr lang="ko-KR" altLang="en-US" dirty="0"/>
              <a:t> </a:t>
            </a:r>
            <a:r>
              <a:rPr lang="en-US" altLang="ko-KR" dirty="0"/>
              <a:t>semi-supervised</a:t>
            </a:r>
            <a:r>
              <a:rPr lang="ko-KR" altLang="en-US" dirty="0"/>
              <a:t> </a:t>
            </a:r>
            <a:r>
              <a:rPr lang="en-US" altLang="ko-KR" dirty="0"/>
              <a:t>leak detection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005536"/>
          </a:xfrm>
        </p:spPr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기본 구성 요소는 신호 요소 및 소음 요소로 분리할 수 있다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신호 구성 요소는 처음의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개이고 나머지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(L-d)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개로 소음 구성 요소를 만들 수 있다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접근은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SSA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구성요소를 누수에 민감하고 덜 민감한 구성요소로 분리할 수 있는 가정에 근거한다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실험에서는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 = 500, d = 40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으로 하여 진행한다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21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개의 구성요소를 추출하고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각 구성요소에 대해 누수가 없는 데이터를 사용하여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OCSVM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학습한다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이를 검증하기 위해 누수가 없는 데이터와 누수가 있는 데이터를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test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6896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401638"/>
            <a:ext cx="8343900" cy="838200"/>
          </a:xfrm>
        </p:spPr>
        <p:txBody>
          <a:bodyPr wrap="square" anchor="b">
            <a:normAutofit/>
          </a:bodyPr>
          <a:lstStyle/>
          <a:p>
            <a:r>
              <a:rPr lang="en-US" altLang="ko-KR" dirty="0"/>
              <a:t>4.3 SSA-based</a:t>
            </a:r>
            <a:r>
              <a:rPr lang="ko-KR" altLang="en-US" dirty="0"/>
              <a:t> </a:t>
            </a:r>
            <a:r>
              <a:rPr lang="en-US" altLang="ko-KR" dirty="0"/>
              <a:t>semi-supervised</a:t>
            </a:r>
            <a:r>
              <a:rPr lang="ko-KR" altLang="en-US" dirty="0"/>
              <a:t> </a:t>
            </a:r>
            <a:r>
              <a:rPr lang="en-US" altLang="ko-KR" dirty="0"/>
              <a:t>leak detection</a:t>
            </a:r>
            <a:endParaRPr lang="ko-KR" altLang="en-US" dirty="0"/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6678DF72-2C79-47D5-A21D-5747693B883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33400" y="1670923"/>
            <a:ext cx="4095750" cy="37066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781624-B987-4B49-BD44-A09870891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81550" y="1447800"/>
            <a:ext cx="4095750" cy="4152900"/>
          </a:xfrm>
        </p:spPr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밸브가 닫힌 경우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21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번째 구성요소의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AUC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값이 높다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즉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누수에 민감한 구성요소이다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반면 나머지들은 무작위 값 주위에 몰려 있다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2587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401638"/>
            <a:ext cx="8343900" cy="838200"/>
          </a:xfrm>
        </p:spPr>
        <p:txBody>
          <a:bodyPr wrap="square" anchor="b">
            <a:normAutofit/>
          </a:bodyPr>
          <a:lstStyle/>
          <a:p>
            <a:r>
              <a:rPr lang="en-US" altLang="ko-KR" dirty="0"/>
              <a:t>4.3 SSA-based</a:t>
            </a:r>
            <a:r>
              <a:rPr lang="ko-KR" altLang="en-US" dirty="0"/>
              <a:t> </a:t>
            </a:r>
            <a:r>
              <a:rPr lang="en-US" altLang="ko-KR" dirty="0"/>
              <a:t>semi-supervised</a:t>
            </a:r>
            <a:r>
              <a:rPr lang="ko-KR" altLang="en-US" dirty="0"/>
              <a:t> </a:t>
            </a:r>
            <a:r>
              <a:rPr lang="en-US" altLang="ko-KR" dirty="0"/>
              <a:t>leak detection</a:t>
            </a:r>
            <a:endParaRPr lang="ko-KR" alt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781624-B987-4B49-BD44-A09870891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81550" y="1447800"/>
            <a:ext cx="4095750" cy="4152900"/>
          </a:xfrm>
        </p:spPr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밸브가 열린 경우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많은 구성요소들이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AUC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값이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0.6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보다 작다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하지만 몇몇 구성요소들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(2, 9, 21)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0.7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보다 크다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반면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3, 4, 5, 6, 7, 8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구성요소들은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0.8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보다 크고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4, 5, 6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0.85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보다 크다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따라서 누수가 발생하게 되면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4, 5, 6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구성요소들이 의사결정을 할 것이다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CC0B2FB5-0C63-4E74-ACF9-3CC8BD7EB1C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33400" y="1608611"/>
            <a:ext cx="4095750" cy="383127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27671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5. Conclusions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005536"/>
          </a:xfrm>
        </p:spPr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음향 신호에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SSA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사용하는 연구 결과는 강한 배경 소음과 결합된 누수를 탐지하는 데 상당한 가능성을 보여준다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누수에 민감한 구성 요소를 미리 선택하는 것 대신 각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SSA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구성 요소에 대해 모델을 교육하는 앙상블 모델링이 제안된다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실험 환경에서 만든 데이터는 실제 데이터와 많은 차이가 있다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37177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63888" y="3140968"/>
            <a:ext cx="2022376" cy="721060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>
                <a:solidFill>
                  <a:srgbClr val="0070C0"/>
                </a:solidFill>
              </a:rPr>
              <a:t>감사합니다</a:t>
            </a:r>
          </a:p>
        </p:txBody>
      </p:sp>
      <p:sp>
        <p:nvSpPr>
          <p:cNvPr id="6" name="Rectangle 30"/>
          <p:cNvSpPr txBox="1">
            <a:spLocks noChangeArrowheads="1"/>
          </p:cNvSpPr>
          <p:nvPr/>
        </p:nvSpPr>
        <p:spPr>
          <a:xfrm>
            <a:off x="1187624" y="656692"/>
            <a:ext cx="6696744" cy="12601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/>
                <a:cs typeface="ＭＳ Ｐゴシック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9pPr>
          </a:lstStyle>
          <a:p>
            <a:pPr algn="ctr" eaLnBrk="1" hangingPunct="1"/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Leak detection in water distribution pipes</a:t>
            </a:r>
            <a:b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using singular spectrum analysis</a:t>
            </a:r>
            <a:endParaRPr lang="ko-KR" altLang="ko-KR" sz="25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6522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2. Background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SSA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005536"/>
          </a:xfrm>
        </p:spPr>
        <p:txBody>
          <a:bodyPr/>
          <a:lstStyle/>
          <a:p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궤도 행렬의 </a:t>
            </a:r>
            <a:r>
              <a:rPr lang="ko-KR" altLang="en-US" sz="1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특이값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스펙트럼을 이용한 시계열 신호 분석을 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“SSA”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라고 한다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SSA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</a:t>
            </a:r>
            <a:r>
              <a:rPr lang="ko-KR" altLang="en-US" sz="1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비모수적이며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임베딩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차원을 나타내는 파라미터 하나만 가진다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18B8A-483A-41CA-8E1B-269526B8080A}"/>
              </a:ext>
            </a:extLst>
          </p:cNvPr>
          <p:cNvSpPr txBox="1"/>
          <p:nvPr/>
        </p:nvSpPr>
        <p:spPr>
          <a:xfrm>
            <a:off x="1079612" y="2636912"/>
            <a:ext cx="6552728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kern="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모수를</a:t>
            </a:r>
            <a:r>
              <a:rPr lang="ko-KR" altLang="en-US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함수형태의 분포를 가정하여 접근하는 방식이 </a:t>
            </a:r>
            <a:r>
              <a:rPr lang="ko-KR" altLang="en-US" sz="1600" b="1" kern="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모수적</a:t>
            </a:r>
            <a:r>
              <a:rPr lang="ko-KR" altLang="en-US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방식</a:t>
            </a:r>
            <a:endParaRPr lang="en-US" altLang="ko-KR" sz="1600" b="1" kern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반면 모집단의 분포를 가정하지 않고 접근하는 방법이 </a:t>
            </a:r>
            <a:r>
              <a:rPr lang="ko-KR" altLang="en-US" sz="1600" b="1" kern="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비모수적</a:t>
            </a:r>
            <a:r>
              <a:rPr lang="ko-KR" altLang="en-US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방법</a:t>
            </a:r>
          </a:p>
        </p:txBody>
      </p:sp>
    </p:spTree>
    <p:extLst>
      <p:ext uri="{BB962C8B-B14F-4D97-AF65-F5344CB8AC3E}">
        <p14:creationId xmlns:p14="http://schemas.microsoft.com/office/powerpoint/2010/main" val="2382289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2.1 Algorithmic details of SSA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05C75034-8643-440A-A62F-1F002C6095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447800"/>
                <a:ext cx="8343900" cy="5005536"/>
              </a:xfrm>
            </p:spPr>
            <p:txBody>
              <a:bodyPr/>
              <a:lstStyle/>
              <a:p>
                <a:r>
                  <a:rPr lang="en-US" altLang="ko-KR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SSA</a:t>
                </a:r>
                <a:r>
                  <a:rPr lang="ko-KR" altLang="en-US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는 시계열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{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𝒔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𝒏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, 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𝒏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=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𝟏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 …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𝑵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}</m:t>
                    </m:r>
                  </m:oMath>
                </a14:m>
                <a:r>
                  <a:rPr lang="ko-KR" altLang="en-US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의 유한 길이 레코드를 고려하고</a:t>
                </a:r>
                <a:r>
                  <a:rPr lang="en-US" altLang="ko-KR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</a:t>
                </a:r>
                <a:r>
                  <a:rPr lang="ko-KR" altLang="en-US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물리적으로 해석이 가능한 구성요소의 합으로써 </a:t>
                </a:r>
                <a:r>
                  <a:rPr lang="en-US" altLang="ko-KR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s</a:t>
                </a:r>
                <a:r>
                  <a:rPr lang="ko-KR" altLang="en-US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를 분해하는 것이 목표이다</a:t>
                </a:r>
                <a:r>
                  <a:rPr lang="en-US" altLang="ko-KR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  <a:p>
                <a:r>
                  <a:rPr lang="ko-KR" altLang="en-US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이 작업은 </a:t>
                </a:r>
                <a:r>
                  <a:rPr lang="en-US" altLang="ko-KR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“</a:t>
                </a:r>
                <a:r>
                  <a:rPr lang="ko-KR" altLang="en-US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분해</a:t>
                </a:r>
                <a:r>
                  <a:rPr lang="en-US" altLang="ko-KR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”</a:t>
                </a:r>
                <a:r>
                  <a:rPr lang="ko-KR" altLang="en-US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와 </a:t>
                </a:r>
                <a:r>
                  <a:rPr lang="en-US" altLang="ko-KR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“</a:t>
                </a:r>
                <a:r>
                  <a:rPr lang="ko-KR" altLang="en-US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재조합</a:t>
                </a:r>
                <a:r>
                  <a:rPr lang="en-US" altLang="ko-KR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“</a:t>
                </a:r>
                <a:r>
                  <a:rPr lang="ko-KR" altLang="en-US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으로 이루어 진다</a:t>
                </a:r>
                <a:r>
                  <a:rPr lang="en-US" altLang="ko-KR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  <a:p>
                <a:pPr marL="0" indent="0">
                  <a:buNone/>
                </a:pPr>
                <a:endParaRPr lang="en-US" altLang="ko-KR" sz="2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05C75034-8643-440A-A62F-1F002C6095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447800"/>
                <a:ext cx="8343900" cy="5005536"/>
              </a:xfrm>
              <a:blipFill>
                <a:blip r:embed="rId3"/>
                <a:stretch>
                  <a:fillRect l="-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4915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2.1.1 Decomposition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005536"/>
          </a:xfrm>
        </p:spPr>
        <p:txBody>
          <a:bodyPr/>
          <a:lstStyle/>
          <a:p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임베딩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차원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N-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샘플 시계열을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(L, K=N-L+1)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궤적 행렬로 만든다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여기서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임베딩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차원이다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L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범위는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[2, N-1]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분해에 직접적인 영향을 주기 때문에 신중하게 선택해야 한다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8E3EAD4-4010-42EA-8027-8F0850705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32" y="2816932"/>
            <a:ext cx="3924952" cy="198503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6A6F189-3845-4C54-99C8-821133D444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960" y="3429000"/>
            <a:ext cx="2695285" cy="63622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255214F-C1A7-4218-93A2-D1BC6179FB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1598" y="2672916"/>
            <a:ext cx="2022136" cy="198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427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2.1.1 Decomposition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005536"/>
          </a:xfrm>
        </p:spPr>
        <p:txBody>
          <a:bodyPr/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Singular value decomposition(SVD)</a:t>
            </a: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SVD(Singular Value Decomposition)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아래와 같다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44D109-E6A4-42F6-B57D-FD55A7473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270" y="2334909"/>
            <a:ext cx="4446032" cy="1008112"/>
          </a:xfrm>
          <a:prstGeom prst="rect">
            <a:avLst/>
          </a:prstGeom>
        </p:spPr>
      </p:pic>
      <p:pic>
        <p:nvPicPr>
          <p:cNvPr id="5" name="그림 4" descr="텍스트, 화이트보드, 측면, 앉아있는이(가) 표시된 사진&#10;&#10;자동 생성된 설명">
            <a:extLst>
              <a:ext uri="{FF2B5EF4-FFF2-40B4-BE49-F238E27FC236}">
                <a16:creationId xmlns:a16="http://schemas.microsoft.com/office/drawing/2014/main" id="{252C1664-CAF1-4D66-B878-BDB9DBE456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890"/>
          <a:stretch/>
        </p:blipFill>
        <p:spPr>
          <a:xfrm rot="16200000">
            <a:off x="2761122" y="2469905"/>
            <a:ext cx="3198327" cy="468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79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2.1.1 Decomposition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05C75034-8643-440A-A62F-1F002C6095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447800"/>
                <a:ext cx="8343900" cy="5005536"/>
              </a:xfrm>
            </p:spPr>
            <p:txBody>
              <a:bodyPr/>
              <a:lstStyle/>
              <a:p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X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의 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SVD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는 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lag-covariance matrix </a:t>
                </a:r>
                <a14:m>
                  <m:oMath xmlns:m="http://schemas.openxmlformats.org/officeDocument/2006/math"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𝑪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=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𝑿</m:t>
                    </m:r>
                    <m:sSup>
                      <m:sSup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p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𝑿</m:t>
                        </m:r>
                      </m:e>
                      <m:sup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의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sz="16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고유값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분해를 통해 얻을 수 있다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600" b="1" i="1" dirty="0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𝑪</m:t>
                    </m:r>
                    <m:r>
                      <a:rPr lang="en-US" altLang="ko-KR" sz="1600" b="1" i="1" dirty="0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=</m:t>
                    </m:r>
                    <m:r>
                      <a:rPr lang="en-US" altLang="ko-KR" sz="1600" b="1" i="1" dirty="0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𝑼</m:t>
                    </m:r>
                    <m:r>
                      <a:rPr lang="ko-KR" altLang="en-US" sz="1600" i="1" dirty="0" smtClean="0">
                        <a:latin typeface="Cambria Math" panose="02040503050406030204" pitchFamily="18" charset="0"/>
                      </a:rPr>
                      <m:t>∧</m:t>
                    </m:r>
                    <m:sSup>
                      <m:sSupPr>
                        <m:ctrlPr>
                          <a:rPr lang="en-US" altLang="ko-KR" sz="16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1" i="1" dirty="0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US" altLang="ko-KR" sz="1600" b="1" i="1" dirty="0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으로 표현할 수 있다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는 </a:t>
                </a:r>
                <a:r>
                  <a:rPr lang="ko-KR" altLang="en-US" sz="16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고유값의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대각행렬이다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 </a:t>
                </a:r>
                <a:r>
                  <a:rPr lang="en-US" altLang="ko-KR" sz="16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i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번째의 </a:t>
                </a:r>
                <a:r>
                  <a:rPr lang="ko-KR" altLang="en-US" sz="16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고유값은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SupPr>
                      <m:e>
                        <m:r>
                          <a:rPr lang="ko-KR" altLang="en-US" sz="160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𝝈</m:t>
                        </m:r>
                      </m:e>
                      <m:sub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𝒊</m:t>
                        </m:r>
                      </m:sub>
                      <m:sup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와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같다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  <a:p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또한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𝒗</m:t>
                        </m:r>
                      </m:e>
                      <m:sub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𝒊</m:t>
                        </m:r>
                      </m:sub>
                    </m:sSub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=</m:t>
                    </m:r>
                    <m:sSup>
                      <m:sSup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p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𝑿</m:t>
                        </m:r>
                      </m:e>
                      <m:sup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𝑻</m:t>
                        </m:r>
                      </m:sup>
                    </m:sSup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𝒖</m:t>
                        </m:r>
                      </m:e>
                      <m:sub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𝒊</m:t>
                        </m:r>
                      </m:sub>
                    </m:sSub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/</m:t>
                    </m:r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ko-KR" altLang="en-US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𝝈</m:t>
                        </m:r>
                      </m:e>
                      <m:sub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으로 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V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를 추론할 수 있다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  <a:p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05C75034-8643-440A-A62F-1F002C6095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447800"/>
                <a:ext cx="8343900" cy="500553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8547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2.1.2 Reconstruction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05C75034-8643-440A-A62F-1F002C6095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447800"/>
                <a:ext cx="8343900" cy="5005536"/>
              </a:xfrm>
            </p:spPr>
            <p:txBody>
              <a:bodyPr/>
              <a:lstStyle/>
              <a:p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Grouping.</a:t>
                </a:r>
              </a:p>
              <a:p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기본 행렬 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X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를 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X (</a:t>
                </a:r>
                <a:r>
                  <a:rPr lang="en-US" altLang="ko-KR" sz="16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i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= 1, …, R)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집합으로 분리를 한다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  <a:p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즉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600" b="1" i="1" dirty="0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𝑿</m:t>
                    </m:r>
                    <m:r>
                      <a:rPr lang="en-US" altLang="ko-KR" sz="1600" b="1" i="1" dirty="0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altLang="ko-KR" sz="1600" b="1" i="1" dirty="0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600" b="1" i="1" dirty="0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𝒊</m:t>
                        </m:r>
                        <m:r>
                          <a:rPr lang="en-US" altLang="ko-KR" sz="1600" b="1" i="1" dirty="0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=</m:t>
                        </m:r>
                        <m:r>
                          <a:rPr lang="en-US" altLang="ko-KR" sz="1600" b="1" i="1" dirty="0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𝟏</m:t>
                        </m:r>
                        <m:r>
                          <a:rPr lang="en-US" altLang="ko-KR" sz="1600" b="1" i="1" dirty="0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 </m:t>
                        </m:r>
                      </m:sub>
                      <m:sup>
                        <m:r>
                          <a:rPr lang="en-US" altLang="ko-KR" sz="1600" b="1" i="1" dirty="0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𝑹</m:t>
                        </m:r>
                      </m:sup>
                      <m:e>
                        <m:sSub>
                          <m:sSubPr>
                            <m:ctrlPr>
                              <a:rPr lang="en-US" altLang="ko-KR" sz="1600" b="1" i="1" dirty="0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b="1" i="1" dirty="0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ko-KR" sz="1600" b="1" i="1" dirty="0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이후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600" i="1" dirty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𝑿</m:t>
                    </m:r>
                    <m:r>
                      <a:rPr lang="en-US" altLang="ko-KR" sz="1600" i="1" dirty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=</m:t>
                    </m:r>
                    <m:r>
                      <a:rPr lang="en-US" altLang="ko-KR" sz="1600" b="1" i="1" dirty="0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altLang="ko-KR" sz="1600" b="1" i="1" dirty="0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600" b="1" i="1" dirty="0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𝒌</m:t>
                        </m:r>
                        <m:r>
                          <a:rPr lang="en-US" altLang="ko-KR" sz="1600" b="1" i="1" dirty="0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=</m:t>
                        </m:r>
                        <m:r>
                          <a:rPr lang="en-US" altLang="ko-KR" sz="1600" b="1" i="1" dirty="0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𝟏</m:t>
                        </m:r>
                      </m:sub>
                      <m:sup>
                        <m:r>
                          <a:rPr lang="en-US" altLang="ko-KR" sz="1600" b="1" i="1" dirty="0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𝒓</m:t>
                        </m:r>
                      </m:sup>
                      <m:e>
                        <m:sSub>
                          <m:sSubPr>
                            <m:ctrlPr>
                              <a:rPr lang="en-US" altLang="ko-KR" sz="1600" b="1" i="1" dirty="0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b="1" i="1" dirty="0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𝑿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1600" b="1" i="1" dirty="0" smtClean="0">
                                    <a:latin typeface="Cambria Math" panose="02040503050406030204" pitchFamily="18" charset="0"/>
                                    <a:ea typeface="함초롬돋움" panose="020B0604000101010101" pitchFamily="50" charset="-127"/>
                                    <a:cs typeface="함초롬돋움" panose="020B0604000101010101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1" i="1" dirty="0" smtClean="0">
                                    <a:latin typeface="Cambria Math" panose="02040503050406030204" pitchFamily="18" charset="0"/>
                                    <a:ea typeface="함초롬돋움" panose="020B0604000101010101" pitchFamily="50" charset="-127"/>
                                    <a:cs typeface="함초롬돋움" panose="020B0604000101010101" pitchFamily="50" charset="-127"/>
                                  </a:rPr>
                                  <m:t>𝒍</m:t>
                                </m:r>
                              </m:e>
                              <m:sub>
                                <m:r>
                                  <a:rPr lang="en-US" altLang="ko-KR" sz="1600" b="1" i="1" dirty="0" smtClean="0">
                                    <a:latin typeface="Cambria Math" panose="02040503050406030204" pitchFamily="18" charset="0"/>
                                    <a:ea typeface="함초롬돋움" panose="020B0604000101010101" pitchFamily="50" charset="-127"/>
                                    <a:cs typeface="함초롬돋움" panose="020B0604000101010101" pitchFamily="50" charset="-127"/>
                                  </a:rPr>
                                  <m:t>𝒌</m:t>
                                </m:r>
                              </m:sub>
                            </m:sSub>
                          </m:sub>
                        </m:sSub>
                      </m:e>
                    </m:nary>
                    <m:r>
                      <a:rPr lang="en-US" altLang="ko-KR" sz="1600" b="1" i="1" dirty="0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, (</m:t>
                    </m:r>
                    <m:sSub>
                      <m:sSubPr>
                        <m:ctrlPr>
                          <a:rPr lang="en-US" altLang="ko-KR" sz="1600" b="1" i="1" dirty="0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1" i="1" dirty="0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𝑿</m:t>
                        </m:r>
                      </m:e>
                      <m:sub>
                        <m:sSub>
                          <m:sSubPr>
                            <m:ctrlPr>
                              <a:rPr lang="en-US" altLang="ko-KR" sz="1600" b="1" i="1" dirty="0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b="1" i="1" dirty="0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ko-KR" sz="1600" b="1" i="1" dirty="0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𝒌</m:t>
                            </m:r>
                          </m:sub>
                        </m:sSub>
                      </m:sub>
                    </m:sSub>
                    <m:r>
                      <a:rPr lang="en-US" altLang="ko-KR" sz="1600" b="1" i="1" dirty="0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1600" b="1" i="1" dirty="0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1600" b="1" i="1" dirty="0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𝒊</m:t>
                        </m:r>
                        <m:r>
                          <a:rPr lang="en-US" altLang="ko-KR" sz="16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함초롬돋움" panose="020B0604000101010101" pitchFamily="50" charset="-127"/>
                          </a:rPr>
                          <m:t>∈</m:t>
                        </m:r>
                        <m:sSub>
                          <m:sSubPr>
                            <m:ctrlPr>
                              <a:rPr lang="en-US" altLang="ko-KR" sz="16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함초롬돋움" panose="020B0604000101010101" pitchFamily="50" charset="-127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altLang="ko-KR" sz="16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함초롬돋움" panose="020B0604000101010101" pitchFamily="50" charset="-127"/>
                              </a:rPr>
                              <m:t>𝒍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altLang="ko-KR" sz="16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함초롬돋움" panose="020B0604000101010101" pitchFamily="50" charset="-127"/>
                              </a:rPr>
                              <m:t>𝒌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altLang="ko-KR" sz="1600" b="1" i="1" dirty="0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b="1" i="1" dirty="0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ko-KR" sz="1600" b="1" i="1" dirty="0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a:rPr lang="en-US" altLang="ko-KR" sz="1600" b="1" i="1" dirty="0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)</m:t>
                    </m:r>
                  </m:oMath>
                </a14:m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으로 그룹으로 묶는다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  <a:p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즉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R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개 집합을 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r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개 집합으로 묶는다</a:t>
                </a:r>
                <a:r>
                  <a:rPr lang="en-US" altLang="ko-KR" sz="160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  <a:p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05C75034-8643-440A-A62F-1F002C6095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447800"/>
                <a:ext cx="8343900" cy="500553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486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2.1.2 Reconstruction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05C75034-8643-440A-A62F-1F002C6095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447800"/>
                <a:ext cx="8343900" cy="5005536"/>
              </a:xfrm>
            </p:spPr>
            <p:txBody>
              <a:bodyPr/>
              <a:lstStyle/>
              <a:p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Averaging.</a:t>
                </a:r>
              </a:p>
              <a:p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이전 단계에서 그룹화된 것을 길이가 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N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인 새로운 시계열로 변환하는 것이다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𝑿</m:t>
                        </m:r>
                      </m:e>
                      <m:sub>
                        <m:sSub>
                          <m:sSubPr>
                            <m:ctrlPr>
                              <a:rPr lang="en-US" altLang="ko-KR" sz="1600" b="1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𝒌</m:t>
                            </m:r>
                          </m:sub>
                        </m:sSub>
                      </m:sub>
                    </m:sSub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=(</m:t>
                    </m:r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𝒙</m:t>
                        </m:r>
                      </m:e>
                      <m:sub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𝒊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, 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𝒋</m:t>
                        </m:r>
                      </m:sub>
                    </m:sSub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)</m:t>
                    </m:r>
                  </m:oMath>
                </a14:m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의 교차 대각선 평균은 시계열 </a:t>
                </a:r>
                <a14:m>
                  <m:oMath xmlns:m="http://schemas.openxmlformats.org/officeDocument/2006/math"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{</m:t>
                    </m:r>
                    <m:sSubSup>
                      <m:sSubSup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Sup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𝒙</m:t>
                        </m:r>
                      </m:e>
                      <m:sub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𝒏</m:t>
                        </m:r>
                      </m:sub>
                      <m:sup>
                        <m:d>
                          <m:dPr>
                            <m:ctrlPr>
                              <a:rPr lang="en-US" altLang="ko-KR" sz="1600" b="1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𝒌</m:t>
                            </m:r>
                          </m:e>
                        </m:d>
                      </m:sup>
                    </m:sSubSup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, 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𝒏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=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𝟏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 …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𝑵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 }</m:t>
                    </m:r>
                  </m:oMath>
                </a14:m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의 요소를 제공한다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  <a:p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결과 시계열을 기본 구성요소라고 한다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  <a:p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05C75034-8643-440A-A62F-1F002C6095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447800"/>
                <a:ext cx="8343900" cy="500553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281D3C74-29F7-407A-ADD9-7E47001DC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3668" y="3140968"/>
            <a:ext cx="5220580" cy="184156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37401611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ap="flat" cmpd="sng" algn="ctr">
          <a:noFill/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50000"/>
          </a:spcAft>
          <a:buClr>
            <a:srgbClr val="004080"/>
          </a:buClr>
          <a:buSzPct val="65000"/>
          <a:buFont typeface="Wingdings"/>
          <a:buChar char="§"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latin typeface="Arial"/>
          </a:defRPr>
        </a:defPPr>
      </a:lstStyle>
    </a:spDef>
    <a:lnDef>
      <a:spPr>
        <a:noFill/>
        <a:ln w="9525" cap="flat" cmpd="sng" algn="ctr">
          <a:noFill/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50000"/>
          </a:spcAft>
          <a:buClr>
            <a:srgbClr val="004080"/>
          </a:buClr>
          <a:buSzPct val="65000"/>
          <a:buFont typeface="Wingdings"/>
          <a:buChar char="§"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latin typeface="Arial"/>
          </a:defRPr>
        </a:defPPr>
      </a:lstStyle>
    </a:lnDef>
    <a:txDef>
      <a:spPr>
        <a:noFill/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 kern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1327</Words>
  <Application>Microsoft Office PowerPoint</Application>
  <PresentationFormat>화면 슬라이드 쇼(4:3)</PresentationFormat>
  <Paragraphs>184</Paragraphs>
  <Slides>27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맑은 고딕</vt:lpstr>
      <vt:lpstr>함초롬돋움</vt:lpstr>
      <vt:lpstr>Arial</vt:lpstr>
      <vt:lpstr>Cambria Math</vt:lpstr>
      <vt:lpstr>Times</vt:lpstr>
      <vt:lpstr>Wingdings</vt:lpstr>
      <vt:lpstr>Edge</vt:lpstr>
      <vt:lpstr>Leak detection in water distribution pipes  using singular spectrum analysis</vt:lpstr>
      <vt:lpstr>1. Introduction</vt:lpstr>
      <vt:lpstr>2. Background on SSA</vt:lpstr>
      <vt:lpstr>2.1 Algorithmic details of SSA</vt:lpstr>
      <vt:lpstr>2.1.1 Decomposition</vt:lpstr>
      <vt:lpstr>2.1.1 Decomposition</vt:lpstr>
      <vt:lpstr>2.1.1 Decomposition</vt:lpstr>
      <vt:lpstr>2.1.2 Reconstruction</vt:lpstr>
      <vt:lpstr>2.1.2 Reconstruction</vt:lpstr>
      <vt:lpstr>2.2 Bhattacharya distance</vt:lpstr>
      <vt:lpstr>2.3 One-class support vector machine (OCSVM)</vt:lpstr>
      <vt:lpstr>3.1 Laboratory testbed</vt:lpstr>
      <vt:lpstr>3.1 Laboratory testbed</vt:lpstr>
      <vt:lpstr>3.2 Data set description</vt:lpstr>
      <vt:lpstr>3.2 Data set description</vt:lpstr>
      <vt:lpstr>3.2 Data set description</vt:lpstr>
      <vt:lpstr>4.1 Features analysis</vt:lpstr>
      <vt:lpstr>4.1 Features analysis</vt:lpstr>
      <vt:lpstr>4.1 Features analysis</vt:lpstr>
      <vt:lpstr>4.1 Features analysis</vt:lpstr>
      <vt:lpstr>4.2 SSA-based classification</vt:lpstr>
      <vt:lpstr>4.2 SSA-based classification</vt:lpstr>
      <vt:lpstr>4.3 SSA-based semi-supervised leak detection</vt:lpstr>
      <vt:lpstr>4.3 SSA-based semi-supervised leak detection</vt:lpstr>
      <vt:lpstr>4.3 SSA-based semi-supervised leak detection</vt:lpstr>
      <vt:lpstr>5. Conclusions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Leak detection in water distribution pipes  using singular spectrum analysis</dc:title>
  <dc:creator>최 우진</dc:creator>
  <cp:lastModifiedBy>최 우진</cp:lastModifiedBy>
  <cp:revision>2</cp:revision>
  <dcterms:created xsi:type="dcterms:W3CDTF">2020-07-22T01:55:21Z</dcterms:created>
  <dcterms:modified xsi:type="dcterms:W3CDTF">2020-07-23T00:59:57Z</dcterms:modified>
</cp:coreProperties>
</file>