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31"/>
  </p:notesMasterIdLst>
  <p:handoutMasterIdLst>
    <p:handoutMasterId r:id="rId32"/>
  </p:handoutMasterIdLst>
  <p:sldIdLst>
    <p:sldId id="257" r:id="rId2"/>
    <p:sldId id="349" r:id="rId3"/>
    <p:sldId id="350" r:id="rId4"/>
    <p:sldId id="351" r:id="rId5"/>
    <p:sldId id="352" r:id="rId6"/>
    <p:sldId id="353" r:id="rId7"/>
    <p:sldId id="354" r:id="rId8"/>
    <p:sldId id="356" r:id="rId9"/>
    <p:sldId id="357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8" r:id="rId29"/>
    <p:sldId id="280" r:id="rId3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D80"/>
    <a:srgbClr val="F0C270"/>
    <a:srgbClr val="AC770C"/>
    <a:srgbClr val="ACD7E3"/>
    <a:srgbClr val="737373"/>
    <a:srgbClr val="3D36B9"/>
    <a:srgbClr val="0066FF"/>
    <a:srgbClr val="BFBFBF"/>
    <a:srgbClr val="E5E5FF"/>
    <a:srgbClr val="094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EEFEC-41D0-4F72-A186-107B792D1EB0}" v="813" dt="2020-07-23T00:41:23.877"/>
  </p1510:revLst>
</p1510:revInfo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6804" autoAdjust="0"/>
  </p:normalViewPr>
  <p:slideViewPr>
    <p:cSldViewPr>
      <p:cViewPr varScale="1">
        <p:scale>
          <a:sx n="71" d="100"/>
          <a:sy n="71" d="100"/>
        </p:scale>
        <p:origin x="876" y="3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8" d="100"/>
          <a:sy n="128" d="100"/>
        </p:scale>
        <p:origin x="1992" y="114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진 최" userId="9582adb9-1cfb-4bfc-ba4a-ef961b8e73d6" providerId="ADAL" clId="{70CEEFEC-41D0-4F72-A186-107B792D1EB0}"/>
    <pc:docChg chg="undo custSel mod addSld delSld modSld modMainMaster modSection">
      <pc:chgData name="우진 최" userId="9582adb9-1cfb-4bfc-ba4a-ef961b8e73d6" providerId="ADAL" clId="{70CEEFEC-41D0-4F72-A186-107B792D1EB0}" dt="2020-07-23T00:59:55.543" v="5526" actId="6549"/>
      <pc:docMkLst>
        <pc:docMk/>
      </pc:docMkLst>
      <pc:sldChg chg="modSp">
        <pc:chgData name="우진 최" userId="9582adb9-1cfb-4bfc-ba4a-ef961b8e73d6" providerId="ADAL" clId="{70CEEFEC-41D0-4F72-A186-107B792D1EB0}" dt="2020-07-21T08:40:44.971" v="3" actId="6549"/>
        <pc:sldMkLst>
          <pc:docMk/>
          <pc:sldMk cId="0" sldId="257"/>
        </pc:sldMkLst>
        <pc:spChg chg="mod">
          <ac:chgData name="우진 최" userId="9582adb9-1cfb-4bfc-ba4a-ef961b8e73d6" providerId="ADAL" clId="{70CEEFEC-41D0-4F72-A186-107B792D1EB0}" dt="2020-07-21T08:40:44.971" v="3" actId="6549"/>
          <ac:spMkLst>
            <pc:docMk/>
            <pc:sldMk cId="0" sldId="257"/>
            <ac:spMk id="6148" creationId="{00000000-0000-0000-0000-000000000000}"/>
          </ac:spMkLst>
        </pc:spChg>
      </pc:sldChg>
      <pc:sldChg chg="addSp modSp">
        <pc:chgData name="우진 최" userId="9582adb9-1cfb-4bfc-ba4a-ef961b8e73d6" providerId="ADAL" clId="{70CEEFEC-41D0-4F72-A186-107B792D1EB0}" dt="2020-07-22T05:15:59.754" v="5085" actId="1076"/>
        <pc:sldMkLst>
          <pc:docMk/>
          <pc:sldMk cId="2382289248" sldId="348"/>
        </pc:sldMkLst>
        <pc:spChg chg="add mod">
          <ac:chgData name="우진 최" userId="9582adb9-1cfb-4bfc-ba4a-ef961b8e73d6" providerId="ADAL" clId="{70CEEFEC-41D0-4F72-A186-107B792D1EB0}" dt="2020-07-22T05:15:59.754" v="5085" actId="1076"/>
          <ac:spMkLst>
            <pc:docMk/>
            <pc:sldMk cId="2382289248" sldId="348"/>
            <ac:spMk id="3" creationId="{68A18B8A-483A-41CA-8E1B-269526B8080A}"/>
          </ac:spMkLst>
        </pc:spChg>
      </pc:sldChg>
      <pc:sldChg chg="addSp modSp">
        <pc:chgData name="우진 최" userId="9582adb9-1cfb-4bfc-ba4a-ef961b8e73d6" providerId="ADAL" clId="{70CEEFEC-41D0-4F72-A186-107B792D1EB0}" dt="2020-07-22T07:14:38.176" v="5086" actId="1076"/>
        <pc:sldMkLst>
          <pc:docMk/>
          <pc:sldMk cId="3148427310" sldId="350"/>
        </pc:sldMkLst>
        <pc:picChg chg="mod">
          <ac:chgData name="우진 최" userId="9582adb9-1cfb-4bfc-ba4a-ef961b8e73d6" providerId="ADAL" clId="{70CEEFEC-41D0-4F72-A186-107B792D1EB0}" dt="2020-07-22T07:14:38.176" v="5086" actId="1076"/>
          <ac:picMkLst>
            <pc:docMk/>
            <pc:sldMk cId="3148427310" sldId="350"/>
            <ac:picMk id="3" creationId="{C8E3EAD4-4010-42EA-8027-8F08507055B2}"/>
          </ac:picMkLst>
        </pc:picChg>
        <pc:picChg chg="add mod">
          <ac:chgData name="우진 최" userId="9582adb9-1cfb-4bfc-ba4a-ef961b8e73d6" providerId="ADAL" clId="{70CEEFEC-41D0-4F72-A186-107B792D1EB0}" dt="2020-07-21T09:04:06.607" v="22" actId="1076"/>
          <ac:picMkLst>
            <pc:docMk/>
            <pc:sldMk cId="3148427310" sldId="350"/>
            <ac:picMk id="4" creationId="{C6A6F189-3845-4C54-99C8-821133D4446A}"/>
          </ac:picMkLst>
        </pc:picChg>
        <pc:picChg chg="add mod">
          <ac:chgData name="우진 최" userId="9582adb9-1cfb-4bfc-ba4a-ef961b8e73d6" providerId="ADAL" clId="{70CEEFEC-41D0-4F72-A186-107B792D1EB0}" dt="2020-07-21T09:04:08.187" v="23" actId="1076"/>
          <ac:picMkLst>
            <pc:docMk/>
            <pc:sldMk cId="3148427310" sldId="350"/>
            <ac:picMk id="5" creationId="{D255214F-C1A7-4218-93A2-D1BC6179FBFD}"/>
          </ac:picMkLst>
        </pc:picChg>
      </pc:sldChg>
      <pc:sldChg chg="modSp">
        <pc:chgData name="우진 최" userId="9582adb9-1cfb-4bfc-ba4a-ef961b8e73d6" providerId="ADAL" clId="{70CEEFEC-41D0-4F72-A186-107B792D1EB0}" dt="2020-07-21T09:05:14.529" v="28" actId="1076"/>
        <pc:sldMkLst>
          <pc:docMk/>
          <pc:sldMk cId="1061079376" sldId="351"/>
        </pc:sldMkLst>
        <pc:picChg chg="mod">
          <ac:chgData name="우진 최" userId="9582adb9-1cfb-4bfc-ba4a-ef961b8e73d6" providerId="ADAL" clId="{70CEEFEC-41D0-4F72-A186-107B792D1EB0}" dt="2020-07-21T09:05:14.529" v="28" actId="1076"/>
          <ac:picMkLst>
            <pc:docMk/>
            <pc:sldMk cId="1061079376" sldId="351"/>
            <ac:picMk id="5" creationId="{252C1664-CAF1-4D66-B878-BDB9DBE456FC}"/>
          </ac:picMkLst>
        </pc:picChg>
      </pc:sldChg>
      <pc:sldChg chg="modSp">
        <pc:chgData name="우진 최" userId="9582adb9-1cfb-4bfc-ba4a-ef961b8e73d6" providerId="ADAL" clId="{70CEEFEC-41D0-4F72-A186-107B792D1EB0}" dt="2020-07-22T07:24:24.989" v="5111"/>
        <pc:sldMkLst>
          <pc:docMk/>
          <pc:sldMk cId="958547526" sldId="352"/>
        </pc:sldMkLst>
        <pc:spChg chg="mod">
          <ac:chgData name="우진 최" userId="9582adb9-1cfb-4bfc-ba4a-ef961b8e73d6" providerId="ADAL" clId="{70CEEFEC-41D0-4F72-A186-107B792D1EB0}" dt="2020-07-22T07:24:24.989" v="5111"/>
          <ac:spMkLst>
            <pc:docMk/>
            <pc:sldMk cId="958547526" sldId="352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2T07:57:01.589" v="5459" actId="20577"/>
        <pc:sldMkLst>
          <pc:docMk/>
          <pc:sldMk cId="2744486730" sldId="353"/>
        </pc:sldMkLst>
        <pc:spChg chg="mod">
          <ac:chgData name="우진 최" userId="9582adb9-1cfb-4bfc-ba4a-ef961b8e73d6" providerId="ADAL" clId="{70CEEFEC-41D0-4F72-A186-107B792D1EB0}" dt="2020-07-22T07:57:01.589" v="5459" actId="20577"/>
          <ac:spMkLst>
            <pc:docMk/>
            <pc:sldMk cId="2744486730" sldId="353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11:16.423" v="34" actId="20577"/>
        <pc:sldMkLst>
          <pc:docMk/>
          <pc:sldMk cId="1055972712" sldId="357"/>
        </pc:sldMkLst>
        <pc:spChg chg="mod">
          <ac:chgData name="우진 최" userId="9582adb9-1cfb-4bfc-ba4a-ef961b8e73d6" providerId="ADAL" clId="{70CEEFEC-41D0-4F72-A186-107B792D1EB0}" dt="2020-07-21T09:11:16.423" v="34" actId="20577"/>
          <ac:spMkLst>
            <pc:docMk/>
            <pc:sldMk cId="1055972712" sldId="357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3T00:42:03.815" v="5524" actId="6549"/>
        <pc:sldMkLst>
          <pc:docMk/>
          <pc:sldMk cId="266067166" sldId="359"/>
        </pc:sldMkLst>
        <pc:spChg chg="mod">
          <ac:chgData name="우진 최" userId="9582adb9-1cfb-4bfc-ba4a-ef961b8e73d6" providerId="ADAL" clId="{70CEEFEC-41D0-4F72-A186-107B792D1EB0}" dt="2020-07-23T00:42:03.815" v="5524" actId="6549"/>
          <ac:spMkLst>
            <pc:docMk/>
            <pc:sldMk cId="266067166" sldId="359"/>
            <ac:spMk id="8" creationId="{05C75034-8643-440A-A62F-1F002C609528}"/>
          </ac:spMkLst>
        </pc:spChg>
      </pc:sldChg>
      <pc:sldChg chg="modSp">
        <pc:chgData name="우진 최" userId="9582adb9-1cfb-4bfc-ba4a-ef961b8e73d6" providerId="ADAL" clId="{70CEEFEC-41D0-4F72-A186-107B792D1EB0}" dt="2020-07-21T09:22:32.168" v="286" actId="20577"/>
        <pc:sldMkLst>
          <pc:docMk/>
          <pc:sldMk cId="3968903694" sldId="366"/>
        </pc:sldMkLst>
        <pc:spChg chg="mod">
          <ac:chgData name="우진 최" userId="9582adb9-1cfb-4bfc-ba4a-ef961b8e73d6" providerId="ADAL" clId="{70CEEFEC-41D0-4F72-A186-107B792D1EB0}" dt="2020-07-21T09:22:32.168" v="286" actId="20577"/>
          <ac:spMkLst>
            <pc:docMk/>
            <pc:sldMk cId="3968903694" sldId="366"/>
            <ac:spMk id="8" creationId="{05C75034-8643-440A-A62F-1F002C609528}"/>
          </ac:spMkLst>
        </pc:spChg>
      </pc:sldChg>
      <pc:sldChg chg="addSp delSp modSp add">
        <pc:chgData name="우진 최" userId="9582adb9-1cfb-4bfc-ba4a-ef961b8e73d6" providerId="ADAL" clId="{70CEEFEC-41D0-4F72-A186-107B792D1EB0}" dt="2020-07-23T00:59:55.543" v="5526" actId="6549"/>
        <pc:sldMkLst>
          <pc:docMk/>
          <pc:sldMk cId="565234003" sldId="367"/>
        </pc:sldMkLst>
        <pc:spChg chg="mod">
          <ac:chgData name="우진 최" userId="9582adb9-1cfb-4bfc-ba4a-ef961b8e73d6" providerId="ADAL" clId="{70CEEFEC-41D0-4F72-A186-107B792D1EB0}" dt="2020-07-23T00:59:55.543" v="5526" actId="6549"/>
          <ac:spMkLst>
            <pc:docMk/>
            <pc:sldMk cId="565234003" sldId="367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1:43:20.684" v="981" actId="1076"/>
          <ac:picMkLst>
            <pc:docMk/>
            <pc:sldMk cId="565234003" sldId="367"/>
            <ac:picMk id="3" creationId="{24CDC5CB-7F91-415E-B2FC-A328A1CD31A9}"/>
          </ac:picMkLst>
        </pc:picChg>
        <pc:picChg chg="add del">
          <ac:chgData name="우진 최" userId="9582adb9-1cfb-4bfc-ba4a-ef961b8e73d6" providerId="ADAL" clId="{70CEEFEC-41D0-4F72-A186-107B792D1EB0}" dt="2020-07-22T01:53:27.837" v="983"/>
          <ac:picMkLst>
            <pc:docMk/>
            <pc:sldMk cId="565234003" sldId="367"/>
            <ac:picMk id="4" creationId="{1D489071-6890-4D93-BB8A-D059096A8DE4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2:18:48.115" v="1062" actId="208"/>
        <pc:sldMkLst>
          <pc:docMk/>
          <pc:sldMk cId="4204943702" sldId="368"/>
        </pc:sldMkLst>
        <pc:spChg chg="mod">
          <ac:chgData name="우진 최" userId="9582adb9-1cfb-4bfc-ba4a-ef961b8e73d6" providerId="ADAL" clId="{70CEEFEC-41D0-4F72-A186-107B792D1EB0}" dt="2020-07-22T01:55:21.197" v="988" actId="26606"/>
          <ac:spMkLst>
            <pc:docMk/>
            <pc:sldMk cId="4204943702" sldId="368"/>
            <ac:spMk id="2" creationId="{00000000-0000-0000-0000-000000000000}"/>
          </ac:spMkLst>
        </pc:spChg>
        <pc:spChg chg="mod ord">
          <ac:chgData name="우진 최" userId="9582adb9-1cfb-4bfc-ba4a-ef961b8e73d6" providerId="ADAL" clId="{70CEEFEC-41D0-4F72-A186-107B792D1EB0}" dt="2020-07-22T02:16:19.282" v="1053" actId="20577"/>
          <ac:spMkLst>
            <pc:docMk/>
            <pc:sldMk cId="4204943702" sldId="368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1:55:14.763" v="985" actId="478"/>
          <ac:picMkLst>
            <pc:docMk/>
            <pc:sldMk cId="4204943702" sldId="368"/>
            <ac:picMk id="3" creationId="{24CDC5CB-7F91-415E-B2FC-A328A1CD31A9}"/>
          </ac:picMkLst>
        </pc:picChg>
        <pc:picChg chg="add mod">
          <ac:chgData name="우진 최" userId="9582adb9-1cfb-4bfc-ba4a-ef961b8e73d6" providerId="ADAL" clId="{70CEEFEC-41D0-4F72-A186-107B792D1EB0}" dt="2020-07-22T02:18:48.115" v="1062" actId="208"/>
          <ac:picMkLst>
            <pc:docMk/>
            <pc:sldMk cId="4204943702" sldId="368"/>
            <ac:picMk id="4" creationId="{A9807BB1-5E33-4974-94CA-C4301575CCF6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2:19:37.316" v="1092" actId="20577"/>
        <pc:sldMkLst>
          <pc:docMk/>
          <pc:sldMk cId="3168676161" sldId="369"/>
        </pc:sldMkLst>
        <pc:spChg chg="mod">
          <ac:chgData name="우진 최" userId="9582adb9-1cfb-4bfc-ba4a-ef961b8e73d6" providerId="ADAL" clId="{70CEEFEC-41D0-4F72-A186-107B792D1EB0}" dt="2020-07-22T02:19:37.316" v="1092" actId="20577"/>
          <ac:spMkLst>
            <pc:docMk/>
            <pc:sldMk cId="3168676161" sldId="369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2:19:10.851" v="1067" actId="1076"/>
          <ac:picMkLst>
            <pc:docMk/>
            <pc:sldMk cId="3168676161" sldId="369"/>
            <ac:picMk id="3" creationId="{1A830864-00CD-4952-934D-E6067798D41E}"/>
          </ac:picMkLst>
        </pc:picChg>
        <pc:picChg chg="del">
          <ac:chgData name="우진 최" userId="9582adb9-1cfb-4bfc-ba4a-ef961b8e73d6" providerId="ADAL" clId="{70CEEFEC-41D0-4F72-A186-107B792D1EB0}" dt="2020-07-22T02:18:20.559" v="1055" actId="478"/>
          <ac:picMkLst>
            <pc:docMk/>
            <pc:sldMk cId="3168676161" sldId="369"/>
            <ac:picMk id="4" creationId="{A9807BB1-5E33-4974-94CA-C4301575CCF6}"/>
          </ac:picMkLst>
        </pc:picChg>
      </pc:sldChg>
      <pc:sldChg chg="add del">
        <pc:chgData name="우진 최" userId="9582adb9-1cfb-4bfc-ba4a-ef961b8e73d6" providerId="ADAL" clId="{70CEEFEC-41D0-4F72-A186-107B792D1EB0}" dt="2020-07-22T02:19:52.035" v="1094" actId="2696"/>
        <pc:sldMkLst>
          <pc:docMk/>
          <pc:sldMk cId="289787964" sldId="370"/>
        </pc:sldMkLst>
      </pc:sldChg>
      <pc:sldChg chg="addSp delSp modSp add">
        <pc:chgData name="우진 최" userId="9582adb9-1cfb-4bfc-ba4a-ef961b8e73d6" providerId="ADAL" clId="{70CEEFEC-41D0-4F72-A186-107B792D1EB0}" dt="2020-07-22T02:32:09.267" v="2097"/>
        <pc:sldMkLst>
          <pc:docMk/>
          <pc:sldMk cId="3611323501" sldId="370"/>
        </pc:sldMkLst>
        <pc:spChg chg="mod">
          <ac:chgData name="우진 최" userId="9582adb9-1cfb-4bfc-ba4a-ef961b8e73d6" providerId="ADAL" clId="{70CEEFEC-41D0-4F72-A186-107B792D1EB0}" dt="2020-07-22T02:20:10.063" v="1129" actId="20577"/>
          <ac:spMkLst>
            <pc:docMk/>
            <pc:sldMk cId="3611323501" sldId="370"/>
            <ac:spMk id="2" creationId="{00000000-0000-0000-0000-000000000000}"/>
          </ac:spMkLst>
        </pc:spChg>
        <pc:spChg chg="add del">
          <ac:chgData name="우진 최" userId="9582adb9-1cfb-4bfc-ba4a-ef961b8e73d6" providerId="ADAL" clId="{70CEEFEC-41D0-4F72-A186-107B792D1EB0}" dt="2020-07-22T02:32:09.267" v="2097"/>
          <ac:spMkLst>
            <pc:docMk/>
            <pc:sldMk cId="3611323501" sldId="370"/>
            <ac:spMk id="4" creationId="{56BFADEE-29A7-42BE-9142-2C5CE2BEC824}"/>
          </ac:spMkLst>
        </pc:spChg>
        <pc:spChg chg="mod">
          <ac:chgData name="우진 최" userId="9582adb9-1cfb-4bfc-ba4a-ef961b8e73d6" providerId="ADAL" clId="{70CEEFEC-41D0-4F72-A186-107B792D1EB0}" dt="2020-07-22T02:31:15.699" v="2095" actId="20577"/>
          <ac:spMkLst>
            <pc:docMk/>
            <pc:sldMk cId="3611323501" sldId="370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2:19:56.693" v="1097" actId="478"/>
          <ac:picMkLst>
            <pc:docMk/>
            <pc:sldMk cId="3611323501" sldId="370"/>
            <ac:picMk id="3" creationId="{24CDC5CB-7F91-415E-B2FC-A328A1CD31A9}"/>
          </ac:picMkLst>
        </pc:picChg>
      </pc:sldChg>
      <pc:sldChg chg="add del">
        <pc:chgData name="우진 최" userId="9582adb9-1cfb-4bfc-ba4a-ef961b8e73d6" providerId="ADAL" clId="{70CEEFEC-41D0-4F72-A186-107B792D1EB0}" dt="2020-07-22T02:32:13.111" v="2099" actId="2696"/>
        <pc:sldMkLst>
          <pc:docMk/>
          <pc:sldMk cId="3662151552" sldId="371"/>
        </pc:sldMkLst>
      </pc:sldChg>
      <pc:sldChg chg="addSp delSp modSp add">
        <pc:chgData name="우진 최" userId="9582adb9-1cfb-4bfc-ba4a-ef961b8e73d6" providerId="ADAL" clId="{70CEEFEC-41D0-4F72-A186-107B792D1EB0}" dt="2020-07-22T04:31:42.669" v="2505" actId="1076"/>
        <pc:sldMkLst>
          <pc:docMk/>
          <pc:sldMk cId="484519707" sldId="372"/>
        </pc:sldMkLst>
        <pc:spChg chg="mod">
          <ac:chgData name="우진 최" userId="9582adb9-1cfb-4bfc-ba4a-ef961b8e73d6" providerId="ADAL" clId="{70CEEFEC-41D0-4F72-A186-107B792D1EB0}" dt="2020-07-22T04:31:29.338" v="2502" actId="20577"/>
          <ac:spMkLst>
            <pc:docMk/>
            <pc:sldMk cId="484519707" sldId="372"/>
            <ac:spMk id="8" creationId="{05C75034-8643-440A-A62F-1F002C609528}"/>
          </ac:spMkLst>
        </pc:spChg>
        <pc:picChg chg="add del mod">
          <ac:chgData name="우진 최" userId="9582adb9-1cfb-4bfc-ba4a-ef961b8e73d6" providerId="ADAL" clId="{70CEEFEC-41D0-4F72-A186-107B792D1EB0}" dt="2020-07-22T02:35:21.276" v="2234" actId="478"/>
          <ac:picMkLst>
            <pc:docMk/>
            <pc:sldMk cId="484519707" sldId="372"/>
            <ac:picMk id="3" creationId="{70994093-BEEA-43BC-B33F-40C66BD44F97}"/>
          </ac:picMkLst>
        </pc:picChg>
        <pc:picChg chg="add mod">
          <ac:chgData name="우진 최" userId="9582adb9-1cfb-4bfc-ba4a-ef961b8e73d6" providerId="ADAL" clId="{70CEEFEC-41D0-4F72-A186-107B792D1EB0}" dt="2020-07-22T04:31:42.669" v="2505" actId="1076"/>
          <ac:picMkLst>
            <pc:docMk/>
            <pc:sldMk cId="484519707" sldId="372"/>
            <ac:picMk id="4" creationId="{30F4B93E-D97A-4511-9547-CD52FA05745B}"/>
          </ac:picMkLst>
        </pc:picChg>
      </pc:sldChg>
      <pc:sldChg chg="delSp modSp add">
        <pc:chgData name="우진 최" userId="9582adb9-1cfb-4bfc-ba4a-ef961b8e73d6" providerId="ADAL" clId="{70CEEFEC-41D0-4F72-A186-107B792D1EB0}" dt="2020-07-22T04:49:17.036" v="3377" actId="20577"/>
        <pc:sldMkLst>
          <pc:docMk/>
          <pc:sldMk cId="526896637" sldId="373"/>
        </pc:sldMkLst>
        <pc:spChg chg="mod">
          <ac:chgData name="우진 최" userId="9582adb9-1cfb-4bfc-ba4a-ef961b8e73d6" providerId="ADAL" clId="{70CEEFEC-41D0-4F72-A186-107B792D1EB0}" dt="2020-07-22T04:32:17.379" v="2547" actId="20577"/>
          <ac:spMkLst>
            <pc:docMk/>
            <pc:sldMk cId="526896637" sldId="373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4:49:17.036" v="3377" actId="20577"/>
          <ac:spMkLst>
            <pc:docMk/>
            <pc:sldMk cId="526896637" sldId="373"/>
            <ac:spMk id="8" creationId="{05C75034-8643-440A-A62F-1F002C609528}"/>
          </ac:spMkLst>
        </pc:spChg>
        <pc:picChg chg="del">
          <ac:chgData name="우진 최" userId="9582adb9-1cfb-4bfc-ba4a-ef961b8e73d6" providerId="ADAL" clId="{70CEEFEC-41D0-4F72-A186-107B792D1EB0}" dt="2020-07-22T04:40:35.155" v="2548" actId="478"/>
          <ac:picMkLst>
            <pc:docMk/>
            <pc:sldMk cId="526896637" sldId="373"/>
            <ac:picMk id="4" creationId="{30F4B93E-D97A-4511-9547-CD52FA05745B}"/>
          </ac:picMkLst>
        </pc:picChg>
      </pc:sldChg>
      <pc:sldChg chg="addSp delSp modSp add mod modClrScheme chgLayout">
        <pc:chgData name="우진 최" userId="9582adb9-1cfb-4bfc-ba4a-ef961b8e73d6" providerId="ADAL" clId="{70CEEFEC-41D0-4F72-A186-107B792D1EB0}" dt="2020-07-22T04:51:48.640" v="3672" actId="208"/>
        <pc:sldMkLst>
          <pc:docMk/>
          <pc:sldMk cId="2562587487" sldId="374"/>
        </pc:sldMkLst>
        <pc:spChg chg="mod">
          <ac:chgData name="우진 최" userId="9582adb9-1cfb-4bfc-ba4a-ef961b8e73d6" providerId="ADAL" clId="{70CEEFEC-41D0-4F72-A186-107B792D1EB0}" dt="2020-07-22T04:49:42.113" v="3382" actId="26606"/>
          <ac:spMkLst>
            <pc:docMk/>
            <pc:sldMk cId="2562587487" sldId="374"/>
            <ac:spMk id="2" creationId="{00000000-0000-0000-0000-000000000000}"/>
          </ac:spMkLst>
        </pc:spChg>
        <pc:spChg chg="add mod">
          <ac:chgData name="우진 최" userId="9582adb9-1cfb-4bfc-ba4a-ef961b8e73d6" providerId="ADAL" clId="{70CEEFEC-41D0-4F72-A186-107B792D1EB0}" dt="2020-07-22T04:51:44.107" v="3671" actId="20577"/>
          <ac:spMkLst>
            <pc:docMk/>
            <pc:sldMk cId="2562587487" sldId="374"/>
            <ac:spMk id="5" creationId="{CD781624-B987-4B49-BD44-A09870891897}"/>
          </ac:spMkLst>
        </pc:spChg>
        <pc:spChg chg="del mod">
          <ac:chgData name="우진 최" userId="9582adb9-1cfb-4bfc-ba4a-ef961b8e73d6" providerId="ADAL" clId="{70CEEFEC-41D0-4F72-A186-107B792D1EB0}" dt="2020-07-22T04:49:39.050" v="3380"/>
          <ac:spMkLst>
            <pc:docMk/>
            <pc:sldMk cId="2562587487" sldId="374"/>
            <ac:spMk id="8" creationId="{05C75034-8643-440A-A62F-1F002C609528}"/>
          </ac:spMkLst>
        </pc:spChg>
        <pc:picChg chg="add mod">
          <ac:chgData name="우진 최" userId="9582adb9-1cfb-4bfc-ba4a-ef961b8e73d6" providerId="ADAL" clId="{70CEEFEC-41D0-4F72-A186-107B792D1EB0}" dt="2020-07-22T04:51:48.640" v="3672" actId="208"/>
          <ac:picMkLst>
            <pc:docMk/>
            <pc:sldMk cId="2562587487" sldId="374"/>
            <ac:picMk id="3" creationId="{6678DF72-2C79-47D5-A21D-5747693B8831}"/>
          </ac:picMkLst>
        </pc:picChg>
      </pc:sldChg>
      <pc:sldChg chg="addSp delSp modSp add">
        <pc:chgData name="우진 최" userId="9582adb9-1cfb-4bfc-ba4a-ef961b8e73d6" providerId="ADAL" clId="{70CEEFEC-41D0-4F72-A186-107B792D1EB0}" dt="2020-07-22T04:57:12.670" v="4200" actId="20577"/>
        <pc:sldMkLst>
          <pc:docMk/>
          <pc:sldMk cId="152767137" sldId="375"/>
        </pc:sldMkLst>
        <pc:spChg chg="mod">
          <ac:chgData name="우진 최" userId="9582adb9-1cfb-4bfc-ba4a-ef961b8e73d6" providerId="ADAL" clId="{70CEEFEC-41D0-4F72-A186-107B792D1EB0}" dt="2020-07-22T04:57:12.670" v="4200" actId="20577"/>
          <ac:spMkLst>
            <pc:docMk/>
            <pc:sldMk cId="152767137" sldId="375"/>
            <ac:spMk id="5" creationId="{CD781624-B987-4B49-BD44-A09870891897}"/>
          </ac:spMkLst>
        </pc:spChg>
        <pc:spChg chg="add del mod">
          <ac:chgData name="우진 최" userId="9582adb9-1cfb-4bfc-ba4a-ef961b8e73d6" providerId="ADAL" clId="{70CEEFEC-41D0-4F72-A186-107B792D1EB0}" dt="2020-07-22T04:52:28.859" v="3676"/>
          <ac:spMkLst>
            <pc:docMk/>
            <pc:sldMk cId="152767137" sldId="375"/>
            <ac:spMk id="7" creationId="{2BBBEEE1-3861-402B-BE56-E2C67545D038}"/>
          </ac:spMkLst>
        </pc:spChg>
        <pc:picChg chg="del">
          <ac:chgData name="우진 최" userId="9582adb9-1cfb-4bfc-ba4a-ef961b8e73d6" providerId="ADAL" clId="{70CEEFEC-41D0-4F72-A186-107B792D1EB0}" dt="2020-07-22T04:52:24.551" v="3675" actId="478"/>
          <ac:picMkLst>
            <pc:docMk/>
            <pc:sldMk cId="152767137" sldId="375"/>
            <ac:picMk id="3" creationId="{6678DF72-2C79-47D5-A21D-5747693B8831}"/>
          </ac:picMkLst>
        </pc:picChg>
        <pc:picChg chg="add del">
          <ac:chgData name="우진 최" userId="9582adb9-1cfb-4bfc-ba4a-ef961b8e73d6" providerId="ADAL" clId="{70CEEFEC-41D0-4F72-A186-107B792D1EB0}" dt="2020-07-22T04:52:30.422" v="3677" actId="478"/>
          <ac:picMkLst>
            <pc:docMk/>
            <pc:sldMk cId="152767137" sldId="375"/>
            <ac:picMk id="4" creationId="{A1ABAAE4-B54B-4BBB-AE94-96F7E170D5B7}"/>
          </ac:picMkLst>
        </pc:picChg>
        <pc:picChg chg="add mod">
          <ac:chgData name="우진 최" userId="9582adb9-1cfb-4bfc-ba4a-ef961b8e73d6" providerId="ADAL" clId="{70CEEFEC-41D0-4F72-A186-107B792D1EB0}" dt="2020-07-22T04:52:35.017" v="3678" actId="208"/>
          <ac:picMkLst>
            <pc:docMk/>
            <pc:sldMk cId="152767137" sldId="375"/>
            <ac:picMk id="8" creationId="{CC0B2FB5-0C63-4E74-ACF9-3CC8BD7EB1CF}"/>
          </ac:picMkLst>
        </pc:picChg>
      </pc:sldChg>
      <pc:sldChg chg="modSp add">
        <pc:chgData name="우진 최" userId="9582adb9-1cfb-4bfc-ba4a-ef961b8e73d6" providerId="ADAL" clId="{70CEEFEC-41D0-4F72-A186-107B792D1EB0}" dt="2020-07-22T05:10:25.565" v="4795" actId="20577"/>
        <pc:sldMkLst>
          <pc:docMk/>
          <pc:sldMk cId="3123717744" sldId="376"/>
        </pc:sldMkLst>
        <pc:spChg chg="mod">
          <ac:chgData name="우진 최" userId="9582adb9-1cfb-4bfc-ba4a-ef961b8e73d6" providerId="ADAL" clId="{70CEEFEC-41D0-4F72-A186-107B792D1EB0}" dt="2020-07-22T05:01:36.718" v="4222" actId="20577"/>
          <ac:spMkLst>
            <pc:docMk/>
            <pc:sldMk cId="3123717744" sldId="376"/>
            <ac:spMk id="2" creationId="{00000000-0000-0000-0000-000000000000}"/>
          </ac:spMkLst>
        </pc:spChg>
        <pc:spChg chg="mod">
          <ac:chgData name="우진 최" userId="9582adb9-1cfb-4bfc-ba4a-ef961b8e73d6" providerId="ADAL" clId="{70CEEFEC-41D0-4F72-A186-107B792D1EB0}" dt="2020-07-22T05:10:25.565" v="4795" actId="20577"/>
          <ac:spMkLst>
            <pc:docMk/>
            <pc:sldMk cId="3123717744" sldId="376"/>
            <ac:spMk id="8" creationId="{05C75034-8643-440A-A62F-1F002C609528}"/>
          </ac:spMkLst>
        </pc:spChg>
      </pc:sldChg>
      <pc:sldMasterChg chg="modSp">
        <pc:chgData name="우진 최" userId="9582adb9-1cfb-4bfc-ba4a-ef961b8e73d6" providerId="ADAL" clId="{70CEEFEC-41D0-4F72-A186-107B792D1EB0}" dt="2020-07-22T05:11:37.782" v="4799" actId="20577"/>
        <pc:sldMasterMkLst>
          <pc:docMk/>
          <pc:sldMasterMk cId="0" sldId="2147483806"/>
        </pc:sldMasterMkLst>
        <pc:spChg chg="mod">
          <ac:chgData name="우진 최" userId="9582adb9-1cfb-4bfc-ba4a-ef961b8e73d6" providerId="ADAL" clId="{70CEEFEC-41D0-4F72-A186-107B792D1EB0}" dt="2020-07-22T05:11:37.782" v="4799" actId="20577"/>
          <ac:spMkLst>
            <pc:docMk/>
            <pc:sldMasterMk cId="0" sldId="2147483806"/>
            <ac:spMk id="10" creationId="{EB5C5311-46F2-467B-B04E-237CB5F99840}"/>
          </ac:spMkLst>
        </pc:spChg>
      </pc:sldMasterChg>
    </pc:docChg>
  </pc:docChgLst>
  <pc:docChgLst>
    <pc:chgData name="우진" userId="9582adb9-1cfb-4bfc-ba4a-ef961b8e73d6" providerId="ADAL" clId="{14EBA2E4-D05B-42E2-AE57-3A394FB4E3F4}"/>
    <pc:docChg chg="modSld">
      <pc:chgData name="우진" userId="9582adb9-1cfb-4bfc-ba4a-ef961b8e73d6" providerId="ADAL" clId="{14EBA2E4-D05B-42E2-AE57-3A394FB4E3F4}" dt="2020-07-22T14:20:23.965" v="380" actId="20577"/>
      <pc:docMkLst>
        <pc:docMk/>
      </pc:docMkLst>
      <pc:sldChg chg="addSp modSp mod">
        <pc:chgData name="우진" userId="9582adb9-1cfb-4bfc-ba4a-ef961b8e73d6" providerId="ADAL" clId="{14EBA2E4-D05B-42E2-AE57-3A394FB4E3F4}" dt="2020-07-22T14:20:23.965" v="380" actId="20577"/>
        <pc:sldMkLst>
          <pc:docMk/>
          <pc:sldMk cId="1837401611" sldId="354"/>
        </pc:sldMkLst>
        <pc:spChg chg="mod">
          <ac:chgData name="우진" userId="9582adb9-1cfb-4bfc-ba4a-ef961b8e73d6" providerId="ADAL" clId="{14EBA2E4-D05B-42E2-AE57-3A394FB4E3F4}" dt="2020-07-22T14:20:23.965" v="380" actId="20577"/>
          <ac:spMkLst>
            <pc:docMk/>
            <pc:sldMk cId="1837401611" sldId="354"/>
            <ac:spMk id="8" creationId="{05C75034-8643-440A-A62F-1F002C609528}"/>
          </ac:spMkLst>
        </pc:spChg>
        <pc:picChg chg="add mod">
          <ac:chgData name="우진" userId="9582adb9-1cfb-4bfc-ba4a-ef961b8e73d6" providerId="ADAL" clId="{14EBA2E4-D05B-42E2-AE57-3A394FB4E3F4}" dt="2020-07-22T14:19:55.331" v="303" actId="1076"/>
          <ac:picMkLst>
            <pc:docMk/>
            <pc:sldMk cId="1837401611" sldId="354"/>
            <ac:picMk id="3" creationId="{281D3C74-29F7-407A-ADD9-7E47001DC2A7}"/>
          </ac:picMkLst>
        </pc:picChg>
      </pc:sldChg>
    </pc:docChg>
  </pc:docChgLst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292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21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6665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533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1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77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89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03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3752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09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96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996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2334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23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31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354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732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306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3684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7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40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20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360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971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866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38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2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/29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187624" y="2232248"/>
            <a:ext cx="7560840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field implementation of linear prediction for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leak-monitoring in water distribution networks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56276" y="5625244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최우진 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2020/08/24</a:t>
            </a:r>
            <a:endParaRPr lang="ko-KR" altLang="en-US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3.2. Leak-localization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Step 2: fine localization</a:t>
                </a: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단계에서 계산을 통해 얻어진 누수에서 가장 가까운 두 위치의 센서가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기준 센서로부터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D1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거리에 있는 누수 위치는 다음과 같이 계산된다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두 센서 위치 사이의 거리이고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c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파이프 내의 소리 확산 속도이다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𝝉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교차 상관의 정점에 해당하는 지연이다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EA11167-1A65-42E8-8A9D-65D005F4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845" y="3028950"/>
            <a:ext cx="1800225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87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 Description of the field test site and data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시스템은 설치 비용과 에너지 소비량을 최소화하면서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WDN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이벤트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탐지를 위한 편리하고 경제적인 해결책을 제시한다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비전문가인 사용자를 위해 데이터 기반의 누수 탐지 및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localization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제공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DMA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네트워크에 영향을 미치는 누수를 효과적으로 찾아내고 물 손실 및 검사 비용에 대해 절감할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DMA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동일한 영역에 전개되는 센서 시스템의 통합에 기초한 자동 누수 감지 및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localization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분석의 기능을 제공한다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DMA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설치되었을 때 장치의 복잡한 설치와 초기화가 필요하지 않을 뿐만 아니라 네트워크가 정상 상태로 변경될 때 시스템이 사용자에게 해석될 수 있도록 하기 위해서다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네트워크를 통해 모든 장치에서 음향 데이터에 쉽게 접근할 수 있기 위해서다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도시 직원이 해석할 수 있는 직관적인 방법으로 결과를 제시하는 인터페이스를 제공하기 위해서다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6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4.1. Field test site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캐나다 온타리오 주 남서부의 주택가의 일부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1500m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그레이 스케일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 PVC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파이프로 구성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AutoNum type="arabicPeriod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9ABAC0-F075-46F7-ABBA-59D8FCAA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62" y="2456892"/>
            <a:ext cx="6084676" cy="3776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966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4.2. Sensors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data-acquisition system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사용하는 센서들은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hydrophone, (2) pressure sensor, (3) accelerometer, (4) temperature sensor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수집 시스템은 데이터 전송 오버헤드를 최소화하고 배터리 수명을 최대화하기 위해 센서 위치에서 기본적인 신호 처리가 가능하도록 설계되었다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840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4.3. Data collection and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가을 누수 시뮬레이션 테스트에서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날짜가 선택되었다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11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일에 자정부터 새벽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 사이에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시뮬레이션되었다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흐름 위에서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흐르는 양을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시뮬레이션했다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200, 100, 50 and 25 (L/min)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내내 지속되었다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시험일마다 자정부터 오전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시까지 거의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동안 연속적으로 두 수전들이 흐르게 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8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4.3. Data collection and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첫번째 테스트 데이터는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1, 2, 4, 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수집되었고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두번째 테스트 데이터는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1, 2, 4, 5, 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수집되었으며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마지막으로 셋째 날에는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1, 2, 4, 3, 5, 6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수집되었다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데이터를 수집하는 순서는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leak-free data, (2) 200 L/min leak, (3) 100 L/min leak, (4) 50 L/min leak, (5) 25 L/min leak, (6) leak-free data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3B67D-D44A-4A96-B7E3-49EA52ED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49" y="2420888"/>
            <a:ext cx="5004302" cy="2783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408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4.3. Data collection and description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1, 2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곳에서 발생을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세트의 충분한 가변성을 보장하기 위해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음향 신호는 다른 날짜와 다른 흐름 크기로 얻는다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4kHz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샘플링 주파수로 수집되었다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3B67D-D44A-4A96-B7E3-49EA52ED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31" y="1433480"/>
            <a:ext cx="5004302" cy="2783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31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5.1. Leak characterization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센서 위치에서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 L/min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 L/min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두 경에 대해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해당하는 경우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 에너지의 크기 차이는 주로 스펙트럼의 저주파 영역에서 볼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B9F679-5608-42F8-A511-3E535167C0E6}"/>
              </a:ext>
            </a:extLst>
          </p:cNvPr>
          <p:cNvGrpSpPr/>
          <p:nvPr/>
        </p:nvGrpSpPr>
        <p:grpSpPr>
          <a:xfrm>
            <a:off x="901854" y="2024844"/>
            <a:ext cx="6463560" cy="3240360"/>
            <a:chOff x="901854" y="2024844"/>
            <a:chExt cx="6463560" cy="32403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FE8C7C5-B38B-43BD-8D35-2F2966EF5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586" y="2024844"/>
              <a:ext cx="5586828" cy="3240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19979A4-311E-4CEB-A4F1-E33CDBFDB482}"/>
                </a:ext>
              </a:extLst>
            </p:cNvPr>
            <p:cNvGrpSpPr/>
            <p:nvPr/>
          </p:nvGrpSpPr>
          <p:grpSpPr>
            <a:xfrm>
              <a:off x="901854" y="2351896"/>
              <a:ext cx="872776" cy="2807326"/>
              <a:chOff x="901854" y="2351896"/>
              <a:chExt cx="872776" cy="28073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EC360-D744-416D-9A74-60B86ADEB1D7}"/>
                  </a:ext>
                </a:extLst>
              </p:cNvPr>
              <p:cNvSpPr txBox="1"/>
              <p:nvPr/>
            </p:nvSpPr>
            <p:spPr>
              <a:xfrm>
                <a:off x="901854" y="235189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3659C5-53D5-4112-90C2-65D7765F0AB1}"/>
                  </a:ext>
                </a:extLst>
              </p:cNvPr>
              <p:cNvSpPr txBox="1"/>
              <p:nvPr/>
            </p:nvSpPr>
            <p:spPr>
              <a:xfrm>
                <a:off x="901854" y="285293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C6E512-8D93-4527-93E2-08E7E2BCE908}"/>
                  </a:ext>
                </a:extLst>
              </p:cNvPr>
              <p:cNvSpPr txBox="1"/>
              <p:nvPr/>
            </p:nvSpPr>
            <p:spPr>
              <a:xfrm>
                <a:off x="906578" y="335397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FC07F8-A0D6-4DDB-8721-CCDA73C83EC8}"/>
                  </a:ext>
                </a:extLst>
              </p:cNvPr>
              <p:cNvSpPr txBox="1"/>
              <p:nvPr/>
            </p:nvSpPr>
            <p:spPr>
              <a:xfrm>
                <a:off x="901854" y="385501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4EDD82-A384-4298-A3BB-031AD423A6BF}"/>
                  </a:ext>
                </a:extLst>
              </p:cNvPr>
              <p:cNvSpPr txBox="1"/>
              <p:nvPr/>
            </p:nvSpPr>
            <p:spPr>
              <a:xfrm>
                <a:off x="910534" y="4258072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9056A-E913-4CB8-850C-2F67528DDAE8}"/>
                  </a:ext>
                </a:extLst>
              </p:cNvPr>
              <p:cNvSpPr txBox="1"/>
              <p:nvPr/>
            </p:nvSpPr>
            <p:spPr>
              <a:xfrm>
                <a:off x="910534" y="4759112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3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5.1. Leak characterization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 L/min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경우에는 먼 경우에도 많은 영향을 받는 반면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50 L/min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경우에는 먼 경우에는 거의 차이를 확인할 수가 없다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37B86-8F91-4593-9D68-AC3048B6DA10}"/>
              </a:ext>
            </a:extLst>
          </p:cNvPr>
          <p:cNvGrpSpPr/>
          <p:nvPr/>
        </p:nvGrpSpPr>
        <p:grpSpPr>
          <a:xfrm>
            <a:off x="1115616" y="1439140"/>
            <a:ext cx="6588732" cy="3384376"/>
            <a:chOff x="901854" y="2024844"/>
            <a:chExt cx="6463560" cy="32403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8767EF-C54B-43B3-B9DC-F5D653DF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586" y="2024844"/>
              <a:ext cx="5586828" cy="3240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DAC006-9471-4989-ADA1-CD3937675872}"/>
                </a:ext>
              </a:extLst>
            </p:cNvPr>
            <p:cNvGrpSpPr/>
            <p:nvPr/>
          </p:nvGrpSpPr>
          <p:grpSpPr>
            <a:xfrm>
              <a:off x="901854" y="2351896"/>
              <a:ext cx="872776" cy="2807326"/>
              <a:chOff x="901854" y="2351896"/>
              <a:chExt cx="872776" cy="28073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0DD2E-608B-480D-BF97-B293661AF9E4}"/>
                  </a:ext>
                </a:extLst>
              </p:cNvPr>
              <p:cNvSpPr txBox="1"/>
              <p:nvPr/>
            </p:nvSpPr>
            <p:spPr>
              <a:xfrm>
                <a:off x="901854" y="235189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B001C-22AF-4ADA-9D08-A756710BDF9F}"/>
                  </a:ext>
                </a:extLst>
              </p:cNvPr>
              <p:cNvSpPr txBox="1"/>
              <p:nvPr/>
            </p:nvSpPr>
            <p:spPr>
              <a:xfrm>
                <a:off x="901854" y="285293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18E07F-F9B7-49CA-A02A-B7345C3F7B8B}"/>
                  </a:ext>
                </a:extLst>
              </p:cNvPr>
              <p:cNvSpPr txBox="1"/>
              <p:nvPr/>
            </p:nvSpPr>
            <p:spPr>
              <a:xfrm>
                <a:off x="906578" y="335397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E44E99-A525-44B8-8458-4AC0F6129728}"/>
                  </a:ext>
                </a:extLst>
              </p:cNvPr>
              <p:cNvSpPr txBox="1"/>
              <p:nvPr/>
            </p:nvSpPr>
            <p:spPr>
              <a:xfrm>
                <a:off x="901854" y="3855016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3E90B-93D7-42B3-AB7C-43685B3E2C3C}"/>
                  </a:ext>
                </a:extLst>
              </p:cNvPr>
              <p:cNvSpPr txBox="1"/>
              <p:nvPr/>
            </p:nvSpPr>
            <p:spPr>
              <a:xfrm>
                <a:off x="910534" y="4258072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B97F6-3134-4296-8AE6-57CF87B4A7AA}"/>
                  </a:ext>
                </a:extLst>
              </p:cNvPr>
              <p:cNvSpPr txBox="1"/>
              <p:nvPr/>
            </p:nvSpPr>
            <p:spPr>
              <a:xfrm>
                <a:off x="910534" y="4759112"/>
                <a:ext cx="8640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kern="0" dirty="0"/>
                  <a:t>SL</a:t>
                </a:r>
                <a:r>
                  <a:rPr lang="ko-KR" altLang="en-US" kern="0" dirty="0"/>
                  <a:t> </a:t>
                </a:r>
                <a:r>
                  <a:rPr lang="en-US" altLang="ko-KR" kern="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29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5.2. 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5.2.2. Anomaly detection using multivariate GMM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준비 프로세스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LP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계수 추정 및 이상 사건 검출을 위한 세부사항은 아래와 같다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누수가 없거나 누수인 케이스에 대한 음향 신호는 우선 약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 시간 프레임으로 분할되며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인접 프레임 간에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50%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프레임은 특징 행렬의 표본을 하나씩 생성한다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분석을 위한 표본 수는 프레임 수와 동일하다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LP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특징은 누수가 없거나 있는 경우 둘 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= 50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모델 순서를 사용하여 추정한다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Hamming window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LP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계수를 추출하기 전에 각 프레임에 적용된다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계수의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주요 성분을 각 표본에 대해 취한다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40%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학습에 사용되며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나머지는 시험에 사용된다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성능을 측정하고 결과를 검토한다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91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Water distribution networks (WDN)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누수 탐지 방법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water balance method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시스템의 물 흐름을 연구하기 위해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district metered areas (DMAs)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도입하고 기본 유압 매개변수를 실시간 획득을 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acoustic method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non-acoustic method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번은 다양한 종류의 장비를 사용하여 측정을 하고 측정된 값을 분석하기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위한 지식이 필요하다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본 논문은 누수 탐지를 위한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Linear Prediction(LP)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 방법을 제시한다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누수를 탐지하는 순서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영역의 누수 여부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누수의 정확한 위치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91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5.2. 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Hamming window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EAA686-B378-4879-94A7-7FD54E9F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85" y="1916832"/>
            <a:ext cx="4108593" cy="32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7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5.2. 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크기에 따른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short term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푸리에 스펙트럼 값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 = 50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경우는 전체적인 경향을 파악하고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p = 500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경우에는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short term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푸리에 스펙트럼 값이 실제 스펙트럼 값과 일치해진다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13999-2E93-4D87-BCC4-5ADE899B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95" y="2852936"/>
            <a:ext cx="7021210" cy="3420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699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5.2. 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누수가 일어났을 경우의 각 센서에서의 검출 정확도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유량의 차이가 검출 정확도에서는 큰 차이가 없다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A8572-D9B2-41C0-8453-7503F0E2C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336" y="2577771"/>
            <a:ext cx="6331328" cy="3551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977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5.2. 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누수가 일어났을 경우의 각 센서에서의 검출 정확도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가장 먼 곳을 제외하고 대부분 높은 성능을 보여준다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08FCE-F8D0-4E56-BD0E-488741B6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811" y="2498679"/>
            <a:ext cx="6742377" cy="36724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94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5.3. Leak localization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데이터를 사용하였다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물의 흐름이 많은 경우에는 유의미한 값이 나온다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정확한 위치를 찾는 것은 어렵지만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대략적인 위치 파악에는 사용할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4A555-46E9-4817-91FC-BFF32D4B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874" y="2888940"/>
            <a:ext cx="6340251" cy="34645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456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5.3.1. Flow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과의 영향에 따른 순위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5F49E-7F82-404A-952B-619B1E80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0" y="2132856"/>
            <a:ext cx="8003623" cy="356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316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5.3.1. Flow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제일 많이 영향을 주는 센서는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2 -&gt; SL 1 -&gt; SL 3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계산된 오차와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계산된 오차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79C93-C6FF-48A5-995D-8CCB5C559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7" y="2456892"/>
            <a:ext cx="7762266" cy="36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717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5.3.2. Flow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각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과의 영향에 따른 순위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FAF1BD-CFC5-4D91-945E-AFFCDC2D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6" y="2132856"/>
            <a:ext cx="8143608" cy="3620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6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956884" cy="547142"/>
          </a:xfrm>
        </p:spPr>
        <p:txBody>
          <a:bodyPr/>
          <a:lstStyle/>
          <a:p>
            <a:r>
              <a:rPr lang="en-US" altLang="ko-KR" dirty="0"/>
              <a:t>5.3.2. Flow</a:t>
            </a:r>
            <a:r>
              <a:rPr lang="ko-KR" altLang="en-US" dirty="0"/>
              <a:t> </a:t>
            </a:r>
            <a:r>
              <a:rPr lang="en-US" altLang="ko-KR" dirty="0"/>
              <a:t>Location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 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제일 많이 영향을 주는 센서는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3 -&gt; SL 1 -&gt; SL 4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SL 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통해 계산된 오차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4D6C8-F936-4D38-8DEB-42BF65AB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33" y="2384884"/>
            <a:ext cx="6297898" cy="39788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810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3140968"/>
            <a:ext cx="2022376" cy="72106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rgbClr val="0070C0"/>
                </a:solidFill>
              </a:rPr>
              <a:t>감사합니다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>
          <a:xfrm>
            <a:off x="503548" y="656692"/>
            <a:ext cx="8064896" cy="126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  <a:ea typeface="ＭＳ Ｐゴシック"/>
                <a:cs typeface="ＭＳ Ｐゴシック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Arial"/>
              </a:defRPr>
            </a:lvl9pPr>
          </a:lstStyle>
          <a:p>
            <a:pPr algn="ctr"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field implementation of linear prediction for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leak-monitoring in water distribution networks</a:t>
            </a:r>
            <a:endParaRPr lang="ko-KR" altLang="ko-KR" sz="25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2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LP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누수는 좁은 주파수 대역에 포함된 에너지로 자극이 되는 것을 가정하며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전반적인 반응은 유체가 채워진 가압 파이프의 충격 반응으로 흥분 스펙트럼의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컨볼류션이다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아래의 그림처럼 음향 누수 특징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x(n)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u(n)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의해 흥분된 짧은 시간 세그먼트 내에서 시간에 대해 불변하는 이산 시간 선형 시스템의 출력으로 모델링이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F7CF1-1103-4FB6-B6D7-6CAFB091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4401108"/>
            <a:ext cx="7440345" cy="13570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95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LP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leak-detection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LP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모델을 주파수 영역에서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autoregressive moving average (ARMA)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모델로 표현</a:t>
                </a:r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모델에서 특별한 두 가지 경우가 있다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𝐚</m:t>
                        </m:r>
                      </m:e>
                      <m:sub>
                        <m:r>
                          <a:rPr lang="en-US" altLang="ko-KR" sz="1600" b="1" i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𝐤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𝒌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𝒑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경우를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all-zero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 혹은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moving average (MA)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모델이라고 부른다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pPr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𝒃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𝒍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𝒍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 ≤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함초롬돋움" panose="020B0604000101010101" pitchFamily="50" charset="-127"/>
                      </a:rPr>
                      <m:t>𝒒</m:t>
                    </m:r>
                  </m:oMath>
                </a14:m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 경우를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all-pole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 혹은 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autoregressive (AR) 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모델이라고 부른다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BC9EA7E-07DB-42B7-B11B-34DB93E80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24844"/>
            <a:ext cx="4851903" cy="1476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9BC38FE-59F1-446E-862B-7CF4EE329BA4}"/>
              </a:ext>
            </a:extLst>
          </p:cNvPr>
          <p:cNvSpPr/>
          <p:nvPr/>
        </p:nvSpPr>
        <p:spPr>
          <a:xfrm>
            <a:off x="1988352" y="2465990"/>
            <a:ext cx="468052" cy="28803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736B7-DFA3-4213-808F-9FFF9B609C8B}"/>
              </a:ext>
            </a:extLst>
          </p:cNvPr>
          <p:cNvSpPr txBox="1"/>
          <p:nvPr/>
        </p:nvSpPr>
        <p:spPr>
          <a:xfrm>
            <a:off x="431540" y="2175440"/>
            <a:ext cx="720080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영점</a:t>
            </a:r>
            <a:endParaRPr lang="en-US" altLang="ko-KR" sz="15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(zero)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0AF48A-F36D-4F43-98BB-AFF7979A855A}"/>
              </a:ext>
            </a:extLst>
          </p:cNvPr>
          <p:cNvCxnSpPr>
            <a:endCxn id="5" idx="2"/>
          </p:cNvCxnSpPr>
          <p:nvPr/>
        </p:nvCxnSpPr>
        <p:spPr>
          <a:xfrm>
            <a:off x="1079612" y="2348880"/>
            <a:ext cx="908740" cy="26112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76F944-5DE0-48C7-92C0-27624111D335}"/>
              </a:ext>
            </a:extLst>
          </p:cNvPr>
          <p:cNvSpPr txBox="1"/>
          <p:nvPr/>
        </p:nvSpPr>
        <p:spPr>
          <a:xfrm>
            <a:off x="431540" y="3064662"/>
            <a:ext cx="756084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극점</a:t>
            </a:r>
            <a:endParaRPr lang="en-US" altLang="ko-KR" sz="15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(pole)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4AFFC-3853-46EB-AC7D-CB52ECF2FDBD}"/>
              </a:ext>
            </a:extLst>
          </p:cNvPr>
          <p:cNvSpPr/>
          <p:nvPr/>
        </p:nvSpPr>
        <p:spPr>
          <a:xfrm>
            <a:off x="1988352" y="2816932"/>
            <a:ext cx="468052" cy="28803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046F98-F76E-4F7C-808B-150878BCF6B0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1187624" y="2960948"/>
            <a:ext cx="800728" cy="38071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5621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LP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주파수 영역에서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autoregressive moving average (ARMA)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모델로 표현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모델에서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스펙트럼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포락선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(spectral envelope)’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목적이다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이산 시간 선형 시스템에서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all-pole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모델로 표현한다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C9EA7E-07DB-42B7-B11B-34DB93E8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24844"/>
            <a:ext cx="4851903" cy="1476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9BC38FE-59F1-446E-862B-7CF4EE329BA4}"/>
              </a:ext>
            </a:extLst>
          </p:cNvPr>
          <p:cNvSpPr/>
          <p:nvPr/>
        </p:nvSpPr>
        <p:spPr>
          <a:xfrm>
            <a:off x="1988352" y="2465990"/>
            <a:ext cx="468052" cy="28803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736B7-DFA3-4213-808F-9FFF9B609C8B}"/>
              </a:ext>
            </a:extLst>
          </p:cNvPr>
          <p:cNvSpPr txBox="1"/>
          <p:nvPr/>
        </p:nvSpPr>
        <p:spPr>
          <a:xfrm>
            <a:off x="431540" y="2175440"/>
            <a:ext cx="720080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영점</a:t>
            </a:r>
            <a:endParaRPr lang="en-US" altLang="ko-KR" sz="15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(zero)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0AF48A-F36D-4F43-98BB-AFF7979A855A}"/>
              </a:ext>
            </a:extLst>
          </p:cNvPr>
          <p:cNvCxnSpPr>
            <a:endCxn id="5" idx="2"/>
          </p:cNvCxnSpPr>
          <p:nvPr/>
        </p:nvCxnSpPr>
        <p:spPr>
          <a:xfrm>
            <a:off x="1079612" y="2348880"/>
            <a:ext cx="908740" cy="26112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76F944-5DE0-48C7-92C0-27624111D335}"/>
              </a:ext>
            </a:extLst>
          </p:cNvPr>
          <p:cNvSpPr txBox="1"/>
          <p:nvPr/>
        </p:nvSpPr>
        <p:spPr>
          <a:xfrm>
            <a:off x="431540" y="3064662"/>
            <a:ext cx="756084" cy="5539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극점</a:t>
            </a:r>
            <a:endParaRPr lang="en-US" altLang="ko-KR" sz="1500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500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(pole)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4AFFC-3853-46EB-AC7D-CB52ECF2FDBD}"/>
              </a:ext>
            </a:extLst>
          </p:cNvPr>
          <p:cNvSpPr/>
          <p:nvPr/>
        </p:nvSpPr>
        <p:spPr>
          <a:xfrm>
            <a:off x="1988352" y="2816932"/>
            <a:ext cx="468052" cy="288032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046F98-F76E-4F7C-808B-150878BCF6B0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1187624" y="2960948"/>
            <a:ext cx="800728" cy="38071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28580B7-9AA0-4317-8026-402889F95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780" y="4977172"/>
            <a:ext cx="27432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39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LP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leak-detection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위의 식을 시간 영역에서 표현하면 아래와 같다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또한 예측 모델은 아래와 같이 표현한다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580B7-9AA0-4317-8026-402889F95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7" y="1411200"/>
            <a:ext cx="3468404" cy="1456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765B94-FF00-4355-AEDD-F023479F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62" y="3429000"/>
            <a:ext cx="3800475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C4A3F7-EF77-453A-A5CF-E982CED91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299" y="4977172"/>
            <a:ext cx="28194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79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2. LP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leak-detection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𝒂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𝒌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을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추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정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기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위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해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𝒙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𝒏</m:t>
                        </m:r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와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𝒙</m:t>
                        </m:r>
                      </m:e>
                    </m:acc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𝒏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차이를 아래와 같이 표현한다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Auto-correlation</a:t>
                </a:r>
                <a:r>
                  <a:rPr lang="ko-KR" altLang="en-US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방식을 사용하여 식을 간소화하였다</a:t>
                </a:r>
                <a:r>
                  <a:rPr lang="en-US" altLang="ko-KR" sz="16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.</a:t>
                </a: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endPara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05C75034-8643-440A-A62F-1F002C609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343900" cy="500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F69D9DD-7787-4C96-89E2-FEF06C191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295" y="1916832"/>
            <a:ext cx="5267325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249B8D-B002-44C8-8D01-A33439931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79" y="3442473"/>
            <a:ext cx="3390900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07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3.2. Leak-localization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Correlation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localization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기법은 보통 오랜 기간동안 얻어진 고해상도의 원본 데이터가 요구되며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여러가지 통계적인 계산이 필요하다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센서의 개수가 많아지게 되면 데이터 전송에 대한 오버헤드가 발생할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논문에서는 필터링 기법을 사용하여 전송에 대한 부담을 줄일 것이다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일반적인 해상도에서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localization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결과는 상관관계 분석에 필요한 가장 적절한 센서 스트림과 누수의 일반적인 영역을 결정하는 것이다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단계에서 식별된 센서들을 가지고 교차 상관관계를 수행한다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통해 모든 센서들에 대해 전송을 할 필요가 없어져서 비용 절감이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14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en-US" altLang="ko-KR" dirty="0"/>
              <a:t>3.2. Leak-localization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5005536"/>
          </a:xfrm>
        </p:spPr>
        <p:txBody>
          <a:bodyPr/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Step 1: coarse localization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평균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baseline RMS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시뮬레이션된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누수 이전에 수집된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baseline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사용하여 계산한다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시스템에서 전기적인 소음과 펌프와 같은 일반적인 주기적 노이즈를 제거하기 위해 데이터를 필터링한다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경우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값으로 설명되는 각 센서 위치에 대한 음향 신호의 강도는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sensor location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관련된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baseline RMS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빼서 계산하고 정규화를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buAutoNum type="arabicPeriod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그런 다음 이 값들은 가장 큰 값에서 가장 작은 값으로 순위가 매겨진다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1286</Words>
  <Application>Microsoft Office PowerPoint</Application>
  <PresentationFormat>화면 슬라이드 쇼(4:3)</PresentationFormat>
  <Paragraphs>211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ＭＳ Ｐゴシック</vt:lpstr>
      <vt:lpstr>맑은 고딕</vt:lpstr>
      <vt:lpstr>함초롬돋움</vt:lpstr>
      <vt:lpstr>Arial</vt:lpstr>
      <vt:lpstr>Cambria Math</vt:lpstr>
      <vt:lpstr>Times</vt:lpstr>
      <vt:lpstr>Wingdings</vt:lpstr>
      <vt:lpstr>Edge</vt:lpstr>
      <vt:lpstr>A field implementation of linear prediction for  leak-monitoring in water distribution networks</vt:lpstr>
      <vt:lpstr>1. Introduction</vt:lpstr>
      <vt:lpstr>2. LP for leak-detection</vt:lpstr>
      <vt:lpstr>2. LP for leak-detection</vt:lpstr>
      <vt:lpstr>2. LP for leak-detection</vt:lpstr>
      <vt:lpstr>2. LP for leak-detection</vt:lpstr>
      <vt:lpstr>2. LP for leak-detection</vt:lpstr>
      <vt:lpstr>3.2. Leak-localization</vt:lpstr>
      <vt:lpstr>3.2. Leak-localization</vt:lpstr>
      <vt:lpstr>3.2. Leak-localization</vt:lpstr>
      <vt:lpstr>4. Description of the field test site and data</vt:lpstr>
      <vt:lpstr>4.1. Field test site</vt:lpstr>
      <vt:lpstr>4.2. Sensors and data-acquisition system description</vt:lpstr>
      <vt:lpstr>4.3. Data collection and description</vt:lpstr>
      <vt:lpstr>4.3. Data collection and description</vt:lpstr>
      <vt:lpstr>4.3. Data collection and description</vt:lpstr>
      <vt:lpstr>5.1. Leak characterization</vt:lpstr>
      <vt:lpstr>5.1. Leak characterization</vt:lpstr>
      <vt:lpstr>5.2. Leak-detection</vt:lpstr>
      <vt:lpstr>5.2. Leak-detection</vt:lpstr>
      <vt:lpstr>5.2. Leak-detection</vt:lpstr>
      <vt:lpstr>5.2. Leak-detection</vt:lpstr>
      <vt:lpstr>5.2. Leak-detection</vt:lpstr>
      <vt:lpstr>5.3. Leak localization</vt:lpstr>
      <vt:lpstr>5.3.1. Flow Location 1</vt:lpstr>
      <vt:lpstr>5.3.1. Flow Location 1</vt:lpstr>
      <vt:lpstr>5.3.2. Flow Location 2</vt:lpstr>
      <vt:lpstr>5.3.2. Flow Location 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Leak detection in water distribution pipes  using singular spectrum analysis</dc:title>
  <dc:creator>최 우진</dc:creator>
  <cp:lastModifiedBy>user</cp:lastModifiedBy>
  <cp:revision>60</cp:revision>
  <dcterms:created xsi:type="dcterms:W3CDTF">2020-07-22T01:55:21Z</dcterms:created>
  <dcterms:modified xsi:type="dcterms:W3CDTF">2020-08-24T01:26:00Z</dcterms:modified>
</cp:coreProperties>
</file>