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257" r:id="rId2"/>
    <p:sldId id="349" r:id="rId3"/>
    <p:sldId id="350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64" r:id="rId19"/>
    <p:sldId id="280" r:id="rId2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9"/>
            <p14:sldId id="350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6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F5D85-5744-4994-8D22-C950DB11C326}" v="296" dt="2021-01-14T00:45:54.116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804" autoAdjust="0"/>
  </p:normalViewPr>
  <p:slideViewPr>
    <p:cSldViewPr>
      <p:cViewPr varScale="1">
        <p:scale>
          <a:sx n="101" d="100"/>
          <a:sy n="101" d="100"/>
        </p:scale>
        <p:origin x="605" y="41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" userId="9582adb9-1cfb-4bfc-ba4a-ef961b8e73d6" providerId="ADAL" clId="{01176D75-E120-42CE-9501-D5E842EAC5C8}"/>
    <pc:docChg chg="undo redo custSel addSld delSld modSld modSection">
      <pc:chgData name="우진" userId="9582adb9-1cfb-4bfc-ba4a-ef961b8e73d6" providerId="ADAL" clId="{01176D75-E120-42CE-9501-D5E842EAC5C8}" dt="2021-01-13T07:44:10.814" v="6658" actId="1076"/>
      <pc:docMkLst>
        <pc:docMk/>
      </pc:docMkLst>
      <pc:sldChg chg="modSp mod">
        <pc:chgData name="우진" userId="9582adb9-1cfb-4bfc-ba4a-ef961b8e73d6" providerId="ADAL" clId="{01176D75-E120-42CE-9501-D5E842EAC5C8}" dt="2021-01-12T14:34:29.222" v="1952" actId="20577"/>
        <pc:sldMkLst>
          <pc:docMk/>
          <pc:sldMk cId="2884915145" sldId="349"/>
        </pc:sldMkLst>
        <pc:spChg chg="mod">
          <ac:chgData name="우진" userId="9582adb9-1cfb-4bfc-ba4a-ef961b8e73d6" providerId="ADAL" clId="{01176D75-E120-42CE-9501-D5E842EAC5C8}" dt="2021-01-12T14:34:29.222" v="195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delSp modSp mod">
        <pc:chgData name="우진" userId="9582adb9-1cfb-4bfc-ba4a-ef961b8e73d6" providerId="ADAL" clId="{01176D75-E120-42CE-9501-D5E842EAC5C8}" dt="2021-01-12T13:48:39.449" v="735" actId="20577"/>
        <pc:sldMkLst>
          <pc:docMk/>
          <pc:sldMk cId="660916788" sldId="350"/>
        </pc:sldMkLst>
        <pc:spChg chg="mod">
          <ac:chgData name="우진" userId="9582adb9-1cfb-4bfc-ba4a-ef961b8e73d6" providerId="ADAL" clId="{01176D75-E120-42CE-9501-D5E842EAC5C8}" dt="2021-01-12T13:48:39.449" v="735" actId="20577"/>
          <ac:spMkLst>
            <pc:docMk/>
            <pc:sldMk cId="660916788" sldId="350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2T13:42:59.303" v="0" actId="478"/>
          <ac:picMkLst>
            <pc:docMk/>
            <pc:sldMk cId="660916788" sldId="350"/>
            <ac:picMk id="3" creationId="{EDD3A078-8356-439B-8A7C-07D137ECD5D6}"/>
          </ac:picMkLst>
        </pc:picChg>
        <pc:picChg chg="del">
          <ac:chgData name="우진" userId="9582adb9-1cfb-4bfc-ba4a-ef961b8e73d6" providerId="ADAL" clId="{01176D75-E120-42CE-9501-D5E842EAC5C8}" dt="2021-01-12T13:42:59.683" v="1" actId="478"/>
          <ac:picMkLst>
            <pc:docMk/>
            <pc:sldMk cId="660916788" sldId="350"/>
            <ac:picMk id="5" creationId="{8012B6DB-3291-48C3-80D8-E762120E13F1}"/>
          </ac:picMkLst>
        </pc:picChg>
      </pc:sldChg>
      <pc:sldChg chg="del">
        <pc:chgData name="우진" userId="9582adb9-1cfb-4bfc-ba4a-ef961b8e73d6" providerId="ADAL" clId="{01176D75-E120-42CE-9501-D5E842EAC5C8}" dt="2021-01-12T14:04:35.542" v="737" actId="47"/>
        <pc:sldMkLst>
          <pc:docMk/>
          <pc:sldMk cId="3215902432" sldId="351"/>
        </pc:sldMkLst>
      </pc:sldChg>
      <pc:sldChg chg="del">
        <pc:chgData name="우진" userId="9582adb9-1cfb-4bfc-ba4a-ef961b8e73d6" providerId="ADAL" clId="{01176D75-E120-42CE-9501-D5E842EAC5C8}" dt="2021-01-12T14:04:34.951" v="736" actId="47"/>
        <pc:sldMkLst>
          <pc:docMk/>
          <pc:sldMk cId="1655750859" sldId="352"/>
        </pc:sldMkLst>
      </pc:sldChg>
      <pc:sldChg chg="del">
        <pc:chgData name="우진" userId="9582adb9-1cfb-4bfc-ba4a-ef961b8e73d6" providerId="ADAL" clId="{01176D75-E120-42CE-9501-D5E842EAC5C8}" dt="2021-01-12T14:04:36.756" v="738" actId="47"/>
        <pc:sldMkLst>
          <pc:docMk/>
          <pc:sldMk cId="2033872526" sldId="353"/>
        </pc:sldMkLst>
      </pc:sldChg>
      <pc:sldChg chg="del">
        <pc:chgData name="우진" userId="9582adb9-1cfb-4bfc-ba4a-ef961b8e73d6" providerId="ADAL" clId="{01176D75-E120-42CE-9501-D5E842EAC5C8}" dt="2021-01-12T14:04:37.520" v="739" actId="47"/>
        <pc:sldMkLst>
          <pc:docMk/>
          <pc:sldMk cId="1489641941" sldId="354"/>
        </pc:sldMkLst>
      </pc:sldChg>
      <pc:sldChg chg="del">
        <pc:chgData name="우진" userId="9582adb9-1cfb-4bfc-ba4a-ef961b8e73d6" providerId="ADAL" clId="{01176D75-E120-42CE-9501-D5E842EAC5C8}" dt="2021-01-12T14:04:41.392" v="744" actId="47"/>
        <pc:sldMkLst>
          <pc:docMk/>
          <pc:sldMk cId="1184077188" sldId="355"/>
        </pc:sldMkLst>
      </pc:sldChg>
      <pc:sldChg chg="del">
        <pc:chgData name="우진" userId="9582adb9-1cfb-4bfc-ba4a-ef961b8e73d6" providerId="ADAL" clId="{01176D75-E120-42CE-9501-D5E842EAC5C8}" dt="2021-01-12T14:04:42.205" v="745" actId="47"/>
        <pc:sldMkLst>
          <pc:docMk/>
          <pc:sldMk cId="3036314193" sldId="356"/>
        </pc:sldMkLst>
      </pc:sldChg>
      <pc:sldChg chg="del">
        <pc:chgData name="우진" userId="9582adb9-1cfb-4bfc-ba4a-ef961b8e73d6" providerId="ADAL" clId="{01176D75-E120-42CE-9501-D5E842EAC5C8}" dt="2021-01-12T14:04:42.929" v="746" actId="47"/>
        <pc:sldMkLst>
          <pc:docMk/>
          <pc:sldMk cId="3291692223" sldId="358"/>
        </pc:sldMkLst>
      </pc:sldChg>
      <pc:sldChg chg="del">
        <pc:chgData name="우진" userId="9582adb9-1cfb-4bfc-ba4a-ef961b8e73d6" providerId="ADAL" clId="{01176D75-E120-42CE-9501-D5E842EAC5C8}" dt="2021-01-12T14:04:43.646" v="747" actId="47"/>
        <pc:sldMkLst>
          <pc:docMk/>
          <pc:sldMk cId="3569228141" sldId="359"/>
        </pc:sldMkLst>
      </pc:sldChg>
      <pc:sldChg chg="del">
        <pc:chgData name="우진" userId="9582adb9-1cfb-4bfc-ba4a-ef961b8e73d6" providerId="ADAL" clId="{01176D75-E120-42CE-9501-D5E842EAC5C8}" dt="2021-01-12T14:04:44.428" v="748" actId="47"/>
        <pc:sldMkLst>
          <pc:docMk/>
          <pc:sldMk cId="1460964976" sldId="360"/>
        </pc:sldMkLst>
      </pc:sldChg>
      <pc:sldChg chg="del">
        <pc:chgData name="우진" userId="9582adb9-1cfb-4bfc-ba4a-ef961b8e73d6" providerId="ADAL" clId="{01176D75-E120-42CE-9501-D5E842EAC5C8}" dt="2021-01-12T14:04:45.002" v="749" actId="47"/>
        <pc:sldMkLst>
          <pc:docMk/>
          <pc:sldMk cId="1203275309" sldId="361"/>
        </pc:sldMkLst>
      </pc:sldChg>
      <pc:sldChg chg="del">
        <pc:chgData name="우진" userId="9582adb9-1cfb-4bfc-ba4a-ef961b8e73d6" providerId="ADAL" clId="{01176D75-E120-42CE-9501-D5E842EAC5C8}" dt="2021-01-12T14:04:39.259" v="741" actId="47"/>
        <pc:sldMkLst>
          <pc:docMk/>
          <pc:sldMk cId="1973498019" sldId="362"/>
        </pc:sldMkLst>
      </pc:sldChg>
      <pc:sldChg chg="modSp mod">
        <pc:chgData name="우진" userId="9582adb9-1cfb-4bfc-ba4a-ef961b8e73d6" providerId="ADAL" clId="{01176D75-E120-42CE-9501-D5E842EAC5C8}" dt="2021-01-13T03:40:18.379" v="4315" actId="20577"/>
        <pc:sldMkLst>
          <pc:docMk/>
          <pc:sldMk cId="2865469577" sldId="364"/>
        </pc:sldMkLst>
        <pc:spChg chg="mod">
          <ac:chgData name="우진" userId="9582adb9-1cfb-4bfc-ba4a-ef961b8e73d6" providerId="ADAL" clId="{01176D75-E120-42CE-9501-D5E842EAC5C8}" dt="2021-01-13T03:40:18.379" v="4315" actId="20577"/>
          <ac:spMkLst>
            <pc:docMk/>
            <pc:sldMk cId="2865469577" sldId="364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01176D75-E120-42CE-9501-D5E842EAC5C8}" dt="2021-01-12T14:34:02.169" v="1935" actId="207"/>
        <pc:sldMkLst>
          <pc:docMk/>
          <pc:sldMk cId="2449364052" sldId="365"/>
        </pc:sldMkLst>
        <pc:spChg chg="mod">
          <ac:chgData name="우진" userId="9582adb9-1cfb-4bfc-ba4a-ef961b8e73d6" providerId="ADAL" clId="{01176D75-E120-42CE-9501-D5E842EAC5C8}" dt="2021-01-12T14:29:17.419" v="1842" actId="6549"/>
          <ac:spMkLst>
            <pc:docMk/>
            <pc:sldMk cId="2449364052" sldId="365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2T14:34:02.169" v="1935" actId="207"/>
          <ac:spMkLst>
            <pc:docMk/>
            <pc:sldMk cId="2449364052" sldId="36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01176D75-E120-42CE-9501-D5E842EAC5C8}" dt="2021-01-12T14:04:39.929" v="742" actId="47"/>
        <pc:sldMkLst>
          <pc:docMk/>
          <pc:sldMk cId="3026206600" sldId="365"/>
        </pc:sldMkLst>
      </pc:sldChg>
      <pc:sldChg chg="addSp delSp modSp add mod">
        <pc:chgData name="우진" userId="9582adb9-1cfb-4bfc-ba4a-ef961b8e73d6" providerId="ADAL" clId="{01176D75-E120-42CE-9501-D5E842EAC5C8}" dt="2021-01-12T15:55:46.211" v="2742" actId="20577"/>
        <pc:sldMkLst>
          <pc:docMk/>
          <pc:sldMk cId="1873240814" sldId="366"/>
        </pc:sldMkLst>
        <pc:spChg chg="mod">
          <ac:chgData name="우진" userId="9582adb9-1cfb-4bfc-ba4a-ef961b8e73d6" providerId="ADAL" clId="{01176D75-E120-42CE-9501-D5E842EAC5C8}" dt="2021-01-12T15:55:46.211" v="2742" actId="20577"/>
          <ac:spMkLst>
            <pc:docMk/>
            <pc:sldMk cId="1873240814" sldId="366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2T14:50:13.088" v="2237" actId="1076"/>
          <ac:spMkLst>
            <pc:docMk/>
            <pc:sldMk cId="1873240814" sldId="366"/>
            <ac:spMk id="5" creationId="{C10FB069-A7F7-4F5D-9211-1A18B2471421}"/>
          </ac:spMkLst>
        </pc:spChg>
        <pc:spChg chg="add del mod">
          <ac:chgData name="우진" userId="9582adb9-1cfb-4bfc-ba4a-ef961b8e73d6" providerId="ADAL" clId="{01176D75-E120-42CE-9501-D5E842EAC5C8}" dt="2021-01-12T14:49:47.750" v="2216" actId="478"/>
          <ac:spMkLst>
            <pc:docMk/>
            <pc:sldMk cId="1873240814" sldId="366"/>
            <ac:spMk id="7" creationId="{78ABA0DA-1978-4BB5-9333-1DC75D4BCDF1}"/>
          </ac:spMkLst>
        </pc:spChg>
        <pc:spChg chg="mod">
          <ac:chgData name="우진" userId="9582adb9-1cfb-4bfc-ba4a-ef961b8e73d6" providerId="ADAL" clId="{01176D75-E120-42CE-9501-D5E842EAC5C8}" dt="2021-01-12T14:40:42.818" v="2196" actId="20577"/>
          <ac:spMkLst>
            <pc:docMk/>
            <pc:sldMk cId="1873240814" sldId="366"/>
            <ac:spMk id="8" creationId="{05C75034-8643-440A-A62F-1F002C609528}"/>
          </ac:spMkLst>
        </pc:spChg>
        <pc:spChg chg="add mod">
          <ac:chgData name="우진" userId="9582adb9-1cfb-4bfc-ba4a-ef961b8e73d6" providerId="ADAL" clId="{01176D75-E120-42CE-9501-D5E842EAC5C8}" dt="2021-01-12T14:49:58.299" v="2223" actId="14100"/>
          <ac:spMkLst>
            <pc:docMk/>
            <pc:sldMk cId="1873240814" sldId="366"/>
            <ac:spMk id="9" creationId="{498A723E-0EBD-4F86-A5C3-A5D0E093B02C}"/>
          </ac:spMkLst>
        </pc:spChg>
        <pc:spChg chg="add mod">
          <ac:chgData name="우진" userId="9582adb9-1cfb-4bfc-ba4a-ef961b8e73d6" providerId="ADAL" clId="{01176D75-E120-42CE-9501-D5E842EAC5C8}" dt="2021-01-12T14:50:23.187" v="2244" actId="20577"/>
          <ac:spMkLst>
            <pc:docMk/>
            <pc:sldMk cId="1873240814" sldId="366"/>
            <ac:spMk id="10" creationId="{1F3ACC02-E260-429D-AEBC-21679C9EEB65}"/>
          </ac:spMkLst>
        </pc:spChg>
        <pc:spChg chg="add mod">
          <ac:chgData name="우진" userId="9582adb9-1cfb-4bfc-ba4a-ef961b8e73d6" providerId="ADAL" clId="{01176D75-E120-42CE-9501-D5E842EAC5C8}" dt="2021-01-12T14:50:38.727" v="2269" actId="14100"/>
          <ac:spMkLst>
            <pc:docMk/>
            <pc:sldMk cId="1873240814" sldId="366"/>
            <ac:spMk id="11" creationId="{61FF82E5-E94E-47D8-9010-3674753F73A6}"/>
          </ac:spMkLst>
        </pc:spChg>
        <pc:picChg chg="add mod">
          <ac:chgData name="우진" userId="9582adb9-1cfb-4bfc-ba4a-ef961b8e73d6" providerId="ADAL" clId="{01176D75-E120-42CE-9501-D5E842EAC5C8}" dt="2021-01-12T14:49:10.096" v="2200" actId="1076"/>
          <ac:picMkLst>
            <pc:docMk/>
            <pc:sldMk cId="1873240814" sldId="366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40.633" v="743" actId="47"/>
        <pc:sldMkLst>
          <pc:docMk/>
          <pc:sldMk cId="3901303767" sldId="366"/>
        </pc:sldMkLst>
      </pc:sldChg>
      <pc:sldChg chg="delSp modSp add mod">
        <pc:chgData name="우진" userId="9582adb9-1cfb-4bfc-ba4a-ef961b8e73d6" providerId="ADAL" clId="{01176D75-E120-42CE-9501-D5E842EAC5C8}" dt="2021-01-12T15:55:47.919" v="2743" actId="20577"/>
        <pc:sldMkLst>
          <pc:docMk/>
          <pc:sldMk cId="71148060" sldId="367"/>
        </pc:sldMkLst>
        <pc:spChg chg="mod">
          <ac:chgData name="우진" userId="9582adb9-1cfb-4bfc-ba4a-ef961b8e73d6" providerId="ADAL" clId="{01176D75-E120-42CE-9501-D5E842EAC5C8}" dt="2021-01-12T15:55:47.919" v="2743" actId="20577"/>
          <ac:spMkLst>
            <pc:docMk/>
            <pc:sldMk cId="71148060" sldId="367"/>
            <ac:spMk id="2" creationId="{00000000-0000-0000-0000-000000000000}"/>
          </ac:spMkLst>
        </pc:spChg>
        <pc:spChg chg="del mod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5" creationId="{C10FB069-A7F7-4F5D-9211-1A18B2471421}"/>
          </ac:spMkLst>
        </pc:spChg>
        <pc:spChg chg="mod">
          <ac:chgData name="우진" userId="9582adb9-1cfb-4bfc-ba4a-ef961b8e73d6" providerId="ADAL" clId="{01176D75-E120-42CE-9501-D5E842EAC5C8}" dt="2021-01-12T15:54:59.491" v="2735" actId="20577"/>
          <ac:spMkLst>
            <pc:docMk/>
            <pc:sldMk cId="71148060" sldId="367"/>
            <ac:spMk id="8" creationId="{05C75034-8643-440A-A62F-1F002C609528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9" creationId="{498A723E-0EBD-4F86-A5C3-A5D0E093B02C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0" creationId="{1F3ACC02-E260-429D-AEBC-21679C9EEB65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1" creationId="{61FF82E5-E94E-47D8-9010-3674753F73A6}"/>
          </ac:spMkLst>
        </pc:spChg>
        <pc:picChg chg="del">
          <ac:chgData name="우진" userId="9582adb9-1cfb-4bfc-ba4a-ef961b8e73d6" providerId="ADAL" clId="{01176D75-E120-42CE-9501-D5E842EAC5C8}" dt="2021-01-12T15:52:38.669" v="2271" actId="478"/>
          <ac:picMkLst>
            <pc:docMk/>
            <pc:sldMk cId="71148060" sldId="367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38.161" v="740" actId="47"/>
        <pc:sldMkLst>
          <pc:docMk/>
          <pc:sldMk cId="2903169748" sldId="367"/>
        </pc:sldMkLst>
      </pc:sldChg>
      <pc:sldChg chg="addSp modSp add mod">
        <pc:chgData name="우진" userId="9582adb9-1cfb-4bfc-ba4a-ef961b8e73d6" providerId="ADAL" clId="{01176D75-E120-42CE-9501-D5E842EAC5C8}" dt="2021-01-13T02:50:04.428" v="3554" actId="6549"/>
        <pc:sldMkLst>
          <pc:docMk/>
          <pc:sldMk cId="3422518606" sldId="368"/>
        </pc:sldMkLst>
        <pc:spChg chg="mod">
          <ac:chgData name="우진" userId="9582adb9-1cfb-4bfc-ba4a-ef961b8e73d6" providerId="ADAL" clId="{01176D75-E120-42CE-9501-D5E842EAC5C8}" dt="2021-01-12T15:55:41.189" v="2741" actId="255"/>
          <ac:spMkLst>
            <pc:docMk/>
            <pc:sldMk cId="3422518606" sldId="368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2:50:04.428" v="3554" actId="6549"/>
          <ac:spMkLst>
            <pc:docMk/>
            <pc:sldMk cId="3422518606" sldId="368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2T16:23:14.378" v="2901" actId="1076"/>
          <ac:picMkLst>
            <pc:docMk/>
            <pc:sldMk cId="3422518606" sldId="368"/>
            <ac:picMk id="4" creationId="{BA90C196-1C3B-47F9-8255-F83180883698}"/>
          </ac:picMkLst>
        </pc:picChg>
      </pc:sldChg>
      <pc:sldChg chg="delSp modSp add mod">
        <pc:chgData name="우진" userId="9582adb9-1cfb-4bfc-ba4a-ef961b8e73d6" providerId="ADAL" clId="{01176D75-E120-42CE-9501-D5E842EAC5C8}" dt="2021-01-13T02:39:05.855" v="3515" actId="20577"/>
        <pc:sldMkLst>
          <pc:docMk/>
          <pc:sldMk cId="780818098" sldId="369"/>
        </pc:sldMkLst>
        <pc:spChg chg="mod">
          <ac:chgData name="우진" userId="9582adb9-1cfb-4bfc-ba4a-ef961b8e73d6" providerId="ADAL" clId="{01176D75-E120-42CE-9501-D5E842EAC5C8}" dt="2021-01-13T02:39:05.855" v="3515" actId="20577"/>
          <ac:spMkLst>
            <pc:docMk/>
            <pc:sldMk cId="780818098" sldId="369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2:29:07.907" v="3128" actId="478"/>
          <ac:picMkLst>
            <pc:docMk/>
            <pc:sldMk cId="780818098" sldId="369"/>
            <ac:picMk id="4" creationId="{BA90C196-1C3B-47F9-8255-F83180883698}"/>
          </ac:picMkLst>
        </pc:picChg>
      </pc:sldChg>
      <pc:sldChg chg="addSp modSp add mod">
        <pc:chgData name="우진" userId="9582adb9-1cfb-4bfc-ba4a-ef961b8e73d6" providerId="ADAL" clId="{01176D75-E120-42CE-9501-D5E842EAC5C8}" dt="2021-01-13T03:28:04.146" v="4088" actId="1038"/>
        <pc:sldMkLst>
          <pc:docMk/>
          <pc:sldMk cId="3910427921" sldId="370"/>
        </pc:sldMkLst>
        <pc:spChg chg="mod">
          <ac:chgData name="우진" userId="9582adb9-1cfb-4bfc-ba4a-ef961b8e73d6" providerId="ADAL" clId="{01176D75-E120-42CE-9501-D5E842EAC5C8}" dt="2021-01-13T03:05:24.366" v="3595" actId="20577"/>
          <ac:spMkLst>
            <pc:docMk/>
            <pc:sldMk cId="3910427921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3:26:11.121" v="4005" actId="20577"/>
          <ac:spMkLst>
            <pc:docMk/>
            <pc:sldMk cId="3910427921" sldId="370"/>
            <ac:spMk id="5" creationId="{7F044261-BEE1-456F-A73C-EAE6BB74D1DA}"/>
          </ac:spMkLst>
        </pc:spChg>
        <pc:spChg chg="add mod">
          <ac:chgData name="우진" userId="9582adb9-1cfb-4bfc-ba4a-ef961b8e73d6" providerId="ADAL" clId="{01176D75-E120-42CE-9501-D5E842EAC5C8}" dt="2021-01-13T03:26:46.391" v="4063" actId="113"/>
          <ac:spMkLst>
            <pc:docMk/>
            <pc:sldMk cId="3910427921" sldId="370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08:49.062" v="3817" actId="20577"/>
          <ac:spMkLst>
            <pc:docMk/>
            <pc:sldMk cId="3910427921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3:28:04.146" v="4088" actId="1038"/>
          <ac:picMkLst>
            <pc:docMk/>
            <pc:sldMk cId="3910427921" sldId="370"/>
            <ac:picMk id="4" creationId="{CD226BA2-3F39-4ADF-BE1D-FE6619A52BC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3:34:18.736" v="4308" actId="6549"/>
        <pc:sldMkLst>
          <pc:docMk/>
          <pc:sldMk cId="1797855511" sldId="371"/>
        </pc:sldMkLst>
        <pc:spChg chg="mod">
          <ac:chgData name="우진" userId="9582adb9-1cfb-4bfc-ba4a-ef961b8e73d6" providerId="ADAL" clId="{01176D75-E120-42CE-9501-D5E842EAC5C8}" dt="2021-01-13T03:34:03.078" v="4288"/>
          <ac:spMkLst>
            <pc:docMk/>
            <pc:sldMk cId="1797855511" sldId="371"/>
            <ac:spMk id="5" creationId="{7F044261-BEE1-456F-A73C-EAE6BB74D1DA}"/>
          </ac:spMkLst>
        </pc:spChg>
        <pc:spChg chg="mod">
          <ac:chgData name="우진" userId="9582adb9-1cfb-4bfc-ba4a-ef961b8e73d6" providerId="ADAL" clId="{01176D75-E120-42CE-9501-D5E842EAC5C8}" dt="2021-01-13T03:34:18.736" v="4308" actId="6549"/>
          <ac:spMkLst>
            <pc:docMk/>
            <pc:sldMk cId="1797855511" sldId="371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27:05.559" v="4079" actId="20577"/>
          <ac:spMkLst>
            <pc:docMk/>
            <pc:sldMk cId="1797855511" sldId="371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3:27:31.775" v="4080" actId="478"/>
          <ac:picMkLst>
            <pc:docMk/>
            <pc:sldMk cId="1797855511" sldId="371"/>
            <ac:picMk id="4" creationId="{CD226BA2-3F39-4ADF-BE1D-FE6619A52BC7}"/>
          </ac:picMkLst>
        </pc:picChg>
        <pc:picChg chg="add mod">
          <ac:chgData name="우진" userId="9582adb9-1cfb-4bfc-ba4a-ef961b8e73d6" providerId="ADAL" clId="{01176D75-E120-42CE-9501-D5E842EAC5C8}" dt="2021-01-13T03:28:15.655" v="4091" actId="1036"/>
          <ac:picMkLst>
            <pc:docMk/>
            <pc:sldMk cId="1797855511" sldId="371"/>
            <ac:picMk id="6" creationId="{0686A252-FA6E-4681-8832-2D516B3029BF}"/>
          </ac:picMkLst>
        </pc:picChg>
        <pc:picChg chg="add del mod">
          <ac:chgData name="우진" userId="9582adb9-1cfb-4bfc-ba4a-ef961b8e73d6" providerId="ADAL" clId="{01176D75-E120-42CE-9501-D5E842EAC5C8}" dt="2021-01-13T03:27:58.231" v="4086" actId="478"/>
          <ac:picMkLst>
            <pc:docMk/>
            <pc:sldMk cId="1797855511" sldId="371"/>
            <ac:picMk id="9" creationId="{581F7FC1-6466-420A-9E5C-3A0720380AFB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03:13.707" v="4731"/>
        <pc:sldMkLst>
          <pc:docMk/>
          <pc:sldMk cId="4204516036" sldId="372"/>
        </pc:sldMkLst>
        <pc:spChg chg="mod">
          <ac:chgData name="우진" userId="9582adb9-1cfb-4bfc-ba4a-ef961b8e73d6" providerId="ADAL" clId="{01176D75-E120-42CE-9501-D5E842EAC5C8}" dt="2021-01-13T03:41:18.483" v="4394" actId="20577"/>
          <ac:spMkLst>
            <pc:docMk/>
            <pc:sldMk cId="4204516036" sldId="372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3:41:23.894" v="4396" actId="478"/>
          <ac:spMkLst>
            <pc:docMk/>
            <pc:sldMk cId="4204516036" sldId="372"/>
            <ac:spMk id="5" creationId="{7F044261-BEE1-456F-A73C-EAE6BB74D1DA}"/>
          </ac:spMkLst>
        </pc:spChg>
        <pc:spChg chg="del">
          <ac:chgData name="우진" userId="9582adb9-1cfb-4bfc-ba4a-ef961b8e73d6" providerId="ADAL" clId="{01176D75-E120-42CE-9501-D5E842EAC5C8}" dt="2021-01-13T03:41:24.802" v="4397" actId="478"/>
          <ac:spMkLst>
            <pc:docMk/>
            <pc:sldMk cId="4204516036" sldId="372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4:03:13.707" v="4731"/>
          <ac:spMkLst>
            <pc:docMk/>
            <pc:sldMk cId="4204516036" sldId="372"/>
            <ac:spMk id="8" creationId="{05C75034-8643-440A-A62F-1F002C609528}"/>
          </ac:spMkLst>
        </pc:spChg>
        <pc:picChg chg="add del mod">
          <ac:chgData name="우진" userId="9582adb9-1cfb-4bfc-ba4a-ef961b8e73d6" providerId="ADAL" clId="{01176D75-E120-42CE-9501-D5E842EAC5C8}" dt="2021-01-13T03:42:49.152" v="4454" actId="22"/>
          <ac:picMkLst>
            <pc:docMk/>
            <pc:sldMk cId="4204516036" sldId="372"/>
            <ac:picMk id="4" creationId="{67697730-0866-4359-AAEF-6EC438C3AFE1}"/>
          </ac:picMkLst>
        </pc:picChg>
        <pc:picChg chg="del">
          <ac:chgData name="우진" userId="9582adb9-1cfb-4bfc-ba4a-ef961b8e73d6" providerId="ADAL" clId="{01176D75-E120-42CE-9501-D5E842EAC5C8}" dt="2021-01-13T03:41:22.540" v="4395" actId="478"/>
          <ac:picMkLst>
            <pc:docMk/>
            <pc:sldMk cId="4204516036" sldId="372"/>
            <ac:picMk id="6" creationId="{0686A252-FA6E-4681-8832-2D516B3029BF}"/>
          </ac:picMkLst>
        </pc:picChg>
        <pc:picChg chg="add mod">
          <ac:chgData name="우진" userId="9582adb9-1cfb-4bfc-ba4a-ef961b8e73d6" providerId="ADAL" clId="{01176D75-E120-42CE-9501-D5E842EAC5C8}" dt="2021-01-13T03:43:18.172" v="4465" actId="1076"/>
          <ac:picMkLst>
            <pc:docMk/>
            <pc:sldMk cId="4204516036" sldId="372"/>
            <ac:picMk id="10" creationId="{81A57B64-3BE2-49F4-90D3-4813A762DA07}"/>
          </ac:picMkLst>
        </pc:picChg>
        <pc:picChg chg="add del mod">
          <ac:chgData name="우진" userId="9582adb9-1cfb-4bfc-ba4a-ef961b8e73d6" providerId="ADAL" clId="{01176D75-E120-42CE-9501-D5E842EAC5C8}" dt="2021-01-13T04:01:43.898" v="4580" actId="478"/>
          <ac:picMkLst>
            <pc:docMk/>
            <pc:sldMk cId="4204516036" sldId="372"/>
            <ac:picMk id="12" creationId="{FAA866FD-5182-4002-8B64-A1F653C2BA2D}"/>
          </ac:picMkLst>
        </pc:picChg>
        <pc:picChg chg="add mod">
          <ac:chgData name="우진" userId="9582adb9-1cfb-4bfc-ba4a-ef961b8e73d6" providerId="ADAL" clId="{01176D75-E120-42CE-9501-D5E842EAC5C8}" dt="2021-01-13T04:02:20.410" v="4592" actId="1076"/>
          <ac:picMkLst>
            <pc:docMk/>
            <pc:sldMk cId="4204516036" sldId="372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24:13.572" v="4787" actId="20577"/>
        <pc:sldMkLst>
          <pc:docMk/>
          <pc:sldMk cId="547679156" sldId="373"/>
        </pc:sldMkLst>
        <pc:spChg chg="mod">
          <ac:chgData name="우진" userId="9582adb9-1cfb-4bfc-ba4a-ef961b8e73d6" providerId="ADAL" clId="{01176D75-E120-42CE-9501-D5E842EAC5C8}" dt="2021-01-13T04:24:13.572" v="4787" actId="20577"/>
          <ac:spMkLst>
            <pc:docMk/>
            <pc:sldMk cId="547679156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4:18:24.697" v="4743" actId="1076"/>
          <ac:picMkLst>
            <pc:docMk/>
            <pc:sldMk cId="547679156" sldId="373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24:09.900" v="4785" actId="1076"/>
          <ac:picMkLst>
            <pc:docMk/>
            <pc:sldMk cId="547679156" sldId="373"/>
            <ac:picMk id="6" creationId="{D2BD38E3-6CBB-41E2-9EA4-5E13460CF10F}"/>
          </ac:picMkLst>
        </pc:picChg>
        <pc:picChg chg="del">
          <ac:chgData name="우진" userId="9582adb9-1cfb-4bfc-ba4a-ef961b8e73d6" providerId="ADAL" clId="{01176D75-E120-42CE-9501-D5E842EAC5C8}" dt="2021-01-13T04:13:44.731" v="4736" actId="478"/>
          <ac:picMkLst>
            <pc:docMk/>
            <pc:sldMk cId="547679156" sldId="373"/>
            <ac:picMk id="10" creationId="{81A57B64-3BE2-49F4-90D3-4813A762DA07}"/>
          </ac:picMkLst>
        </pc:picChg>
        <pc:picChg chg="del mod">
          <ac:chgData name="우진" userId="9582adb9-1cfb-4bfc-ba4a-ef961b8e73d6" providerId="ADAL" clId="{01176D75-E120-42CE-9501-D5E842EAC5C8}" dt="2021-01-13T04:13:47.586" v="4738" actId="478"/>
          <ac:picMkLst>
            <pc:docMk/>
            <pc:sldMk cId="547679156" sldId="373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59:32.167" v="5369" actId="478"/>
        <pc:sldMkLst>
          <pc:docMk/>
          <pc:sldMk cId="2666928963" sldId="374"/>
        </pc:sldMkLst>
        <pc:spChg chg="mod">
          <ac:chgData name="우진" userId="9582adb9-1cfb-4bfc-ba4a-ef961b8e73d6" providerId="ADAL" clId="{01176D75-E120-42CE-9501-D5E842EAC5C8}" dt="2021-01-13T04:34:56.770" v="4849" actId="6549"/>
          <ac:spMkLst>
            <pc:docMk/>
            <pc:sldMk cId="2666928963" sldId="374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4:56:12.445" v="5366" actId="122"/>
          <ac:spMkLst>
            <pc:docMk/>
            <pc:sldMk cId="2666928963" sldId="374"/>
            <ac:spMk id="7" creationId="{22D9282D-B304-42AE-BFDD-79C4E8902F8D}"/>
          </ac:spMkLst>
        </pc:spChg>
        <pc:spChg chg="mod">
          <ac:chgData name="우진" userId="9582adb9-1cfb-4bfc-ba4a-ef961b8e73d6" providerId="ADAL" clId="{01176D75-E120-42CE-9501-D5E842EAC5C8}" dt="2021-01-13T04:38:18.383" v="5115" actId="20577"/>
          <ac:spMkLst>
            <pc:docMk/>
            <pc:sldMk cId="2666928963" sldId="374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4:35:10.871" v="4850" actId="478"/>
          <ac:picMkLst>
            <pc:docMk/>
            <pc:sldMk cId="2666928963" sldId="374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38:22.362" v="5117" actId="1076"/>
          <ac:picMkLst>
            <pc:docMk/>
            <pc:sldMk cId="2666928963" sldId="374"/>
            <ac:picMk id="5" creationId="{EABCA050-054B-42D3-8F74-7CEBB4738D47}"/>
          </ac:picMkLst>
        </pc:picChg>
        <pc:picChg chg="del">
          <ac:chgData name="우진" userId="9582adb9-1cfb-4bfc-ba4a-ef961b8e73d6" providerId="ADAL" clId="{01176D75-E120-42CE-9501-D5E842EAC5C8}" dt="2021-01-13T04:35:11.391" v="4851" actId="478"/>
          <ac:picMkLst>
            <pc:docMk/>
            <pc:sldMk cId="2666928963" sldId="374"/>
            <ac:picMk id="6" creationId="{D2BD38E3-6CBB-41E2-9EA4-5E13460CF10F}"/>
          </ac:picMkLst>
        </pc:picChg>
        <pc:picChg chg="add mod">
          <ac:chgData name="우진" userId="9582adb9-1cfb-4bfc-ba4a-ef961b8e73d6" providerId="ADAL" clId="{01176D75-E120-42CE-9501-D5E842EAC5C8}" dt="2021-01-13T04:52:27.911" v="5227" actId="1076"/>
          <ac:picMkLst>
            <pc:docMk/>
            <pc:sldMk cId="2666928963" sldId="374"/>
            <ac:picMk id="10" creationId="{FF0CB5CA-0225-4360-834D-3F2918F28785}"/>
          </ac:picMkLst>
        </pc:picChg>
        <pc:picChg chg="add del">
          <ac:chgData name="우진" userId="9582adb9-1cfb-4bfc-ba4a-ef961b8e73d6" providerId="ADAL" clId="{01176D75-E120-42CE-9501-D5E842EAC5C8}" dt="2021-01-13T04:59:32.167" v="5369" actId="478"/>
          <ac:picMkLst>
            <pc:docMk/>
            <pc:sldMk cId="2666928963" sldId="374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05:54.293" v="5454" actId="1076"/>
        <pc:sldMkLst>
          <pc:docMk/>
          <pc:sldMk cId="3876150517" sldId="375"/>
        </pc:sldMkLst>
        <pc:spChg chg="add mod">
          <ac:chgData name="우진" userId="9582adb9-1cfb-4bfc-ba4a-ef961b8e73d6" providerId="ADAL" clId="{01176D75-E120-42CE-9501-D5E842EAC5C8}" dt="2021-01-13T05:00:08.892" v="5390" actId="1076"/>
          <ac:spMkLst>
            <pc:docMk/>
            <pc:sldMk cId="3876150517" sldId="375"/>
            <ac:spMk id="3" creationId="{4CE1A0C4-F9F4-457E-8C3D-5943F935B7EB}"/>
          </ac:spMkLst>
        </pc:spChg>
        <pc:spChg chg="add mod">
          <ac:chgData name="우진" userId="9582adb9-1cfb-4bfc-ba4a-ef961b8e73d6" providerId="ADAL" clId="{01176D75-E120-42CE-9501-D5E842EAC5C8}" dt="2021-01-13T05:05:54.293" v="5454" actId="1076"/>
          <ac:spMkLst>
            <pc:docMk/>
            <pc:sldMk cId="3876150517" sldId="375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5:13.879" v="5442" actId="478"/>
          <ac:spMkLst>
            <pc:docMk/>
            <pc:sldMk cId="3876150517" sldId="375"/>
            <ac:spMk id="6" creationId="{26907A73-9F6E-4AFD-9220-2FE9B8739D15}"/>
          </ac:spMkLst>
        </pc:spChg>
        <pc:spChg chg="del">
          <ac:chgData name="우진" userId="9582adb9-1cfb-4bfc-ba4a-ef961b8e73d6" providerId="ADAL" clId="{01176D75-E120-42CE-9501-D5E842EAC5C8}" dt="2021-01-13T04:59:38.483" v="5373" actId="478"/>
          <ac:spMkLst>
            <pc:docMk/>
            <pc:sldMk cId="3876150517" sldId="375"/>
            <ac:spMk id="7" creationId="{22D9282D-B304-42AE-BFDD-79C4E8902F8D}"/>
          </ac:spMkLst>
        </pc:spChg>
        <pc:spChg chg="del mod">
          <ac:chgData name="우진" userId="9582adb9-1cfb-4bfc-ba4a-ef961b8e73d6" providerId="ADAL" clId="{01176D75-E120-42CE-9501-D5E842EAC5C8}" dt="2021-01-13T04:59:40.856" v="5375"/>
          <ac:spMkLst>
            <pc:docMk/>
            <pc:sldMk cId="3876150517" sldId="375"/>
            <ac:spMk id="8" creationId="{05C75034-8643-440A-A62F-1F002C609528}"/>
          </ac:spMkLst>
        </pc:spChg>
        <pc:spChg chg="add del mod">
          <ac:chgData name="우진" userId="9582adb9-1cfb-4bfc-ba4a-ef961b8e73d6" providerId="ADAL" clId="{01176D75-E120-42CE-9501-D5E842EAC5C8}" dt="2021-01-13T05:00:05.009" v="5388"/>
          <ac:spMkLst>
            <pc:docMk/>
            <pc:sldMk cId="3876150517" sldId="375"/>
            <ac:spMk id="11" creationId="{D25B4CDC-7BC6-4D8B-BD10-8EBA024004DA}"/>
          </ac:spMkLst>
        </pc:spChg>
        <pc:spChg chg="add mod">
          <ac:chgData name="우진" userId="9582adb9-1cfb-4bfc-ba4a-ef961b8e73d6" providerId="ADAL" clId="{01176D75-E120-42CE-9501-D5E842EAC5C8}" dt="2021-01-13T05:00:13.794" v="5392" actId="20577"/>
          <ac:spMkLst>
            <pc:docMk/>
            <pc:sldMk cId="3876150517" sldId="375"/>
            <ac:spMk id="13" creationId="{0C220D8D-885E-4955-950B-5286997DF050}"/>
          </ac:spMkLst>
        </pc:spChg>
        <pc:spChg chg="add mod">
          <ac:chgData name="우진" userId="9582adb9-1cfb-4bfc-ba4a-ef961b8e73d6" providerId="ADAL" clId="{01176D75-E120-42CE-9501-D5E842EAC5C8}" dt="2021-01-13T05:01:02.260" v="5399" actId="1076"/>
          <ac:spMkLst>
            <pc:docMk/>
            <pc:sldMk cId="3876150517" sldId="375"/>
            <ac:spMk id="14" creationId="{E268B6AC-BF4A-45AA-9588-F9E8BF3D396A}"/>
          </ac:spMkLst>
        </pc:spChg>
        <pc:spChg chg="add mod">
          <ac:chgData name="우진" userId="9582adb9-1cfb-4bfc-ba4a-ef961b8e73d6" providerId="ADAL" clId="{01176D75-E120-42CE-9501-D5E842EAC5C8}" dt="2021-01-13T05:01:25.096" v="5409" actId="14100"/>
          <ac:spMkLst>
            <pc:docMk/>
            <pc:sldMk cId="3876150517" sldId="375"/>
            <ac:spMk id="15" creationId="{15235782-F76C-434C-A754-A5C74B11D0FC}"/>
          </ac:spMkLst>
        </pc:spChg>
        <pc:spChg chg="add mod">
          <ac:chgData name="우진" userId="9582adb9-1cfb-4bfc-ba4a-ef961b8e73d6" providerId="ADAL" clId="{01176D75-E120-42CE-9501-D5E842EAC5C8}" dt="2021-01-13T05:04:10.999" v="5422" actId="20577"/>
          <ac:spMkLst>
            <pc:docMk/>
            <pc:sldMk cId="3876150517" sldId="375"/>
            <ac:spMk id="16" creationId="{CD63E324-D621-47F8-A78C-48F8A4F35322}"/>
          </ac:spMkLst>
        </pc:spChg>
        <pc:spChg chg="add mod">
          <ac:chgData name="우진" userId="9582adb9-1cfb-4bfc-ba4a-ef961b8e73d6" providerId="ADAL" clId="{01176D75-E120-42CE-9501-D5E842EAC5C8}" dt="2021-01-13T05:05:49.997" v="5453" actId="14100"/>
          <ac:spMkLst>
            <pc:docMk/>
            <pc:sldMk cId="3876150517" sldId="375"/>
            <ac:spMk id="17" creationId="{A2D1689C-520F-476A-8C87-675A1B9E4213}"/>
          </ac:spMkLst>
        </pc:spChg>
        <pc:picChg chg="del">
          <ac:chgData name="우진" userId="9582adb9-1cfb-4bfc-ba4a-ef961b8e73d6" providerId="ADAL" clId="{01176D75-E120-42CE-9501-D5E842EAC5C8}" dt="2021-01-13T04:59:35.036" v="5371" actId="478"/>
          <ac:picMkLst>
            <pc:docMk/>
            <pc:sldMk cId="3876150517" sldId="375"/>
            <ac:picMk id="5" creationId="{EABCA050-054B-42D3-8F74-7CEBB4738D47}"/>
          </ac:picMkLst>
        </pc:picChg>
        <pc:picChg chg="add mod">
          <ac:chgData name="우진" userId="9582adb9-1cfb-4bfc-ba4a-ef961b8e73d6" providerId="ADAL" clId="{01176D75-E120-42CE-9501-D5E842EAC5C8}" dt="2021-01-13T04:59:45.040" v="5378" actId="1076"/>
          <ac:picMkLst>
            <pc:docMk/>
            <pc:sldMk cId="3876150517" sldId="375"/>
            <ac:picMk id="9" creationId="{70961980-2D0C-4CD6-B5F3-E36F707886A7}"/>
          </ac:picMkLst>
        </pc:picChg>
        <pc:picChg chg="del">
          <ac:chgData name="우진" userId="9582adb9-1cfb-4bfc-ba4a-ef961b8e73d6" providerId="ADAL" clId="{01176D75-E120-42CE-9501-D5E842EAC5C8}" dt="2021-01-13T04:59:34.565" v="5370" actId="478"/>
          <ac:picMkLst>
            <pc:docMk/>
            <pc:sldMk cId="3876150517" sldId="375"/>
            <ac:picMk id="10" creationId="{FF0CB5CA-0225-4360-834D-3F2918F28785}"/>
          </ac:picMkLst>
        </pc:picChg>
        <pc:picChg chg="del">
          <ac:chgData name="우진" userId="9582adb9-1cfb-4bfc-ba4a-ef961b8e73d6" providerId="ADAL" clId="{01176D75-E120-42CE-9501-D5E842EAC5C8}" dt="2021-01-13T04:59:40.213" v="5374" actId="21"/>
          <ac:picMkLst>
            <pc:docMk/>
            <pc:sldMk cId="3876150517" sldId="375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37:53.444" v="6361" actId="22"/>
        <pc:sldMkLst>
          <pc:docMk/>
          <pc:sldMk cId="439095590" sldId="376"/>
        </pc:sldMkLst>
        <pc:spChg chg="mod">
          <ac:chgData name="우진" userId="9582adb9-1cfb-4bfc-ba4a-ef961b8e73d6" providerId="ADAL" clId="{01176D75-E120-42CE-9501-D5E842EAC5C8}" dt="2021-01-13T05:09:04.311" v="5492" actId="6549"/>
          <ac:spMkLst>
            <pc:docMk/>
            <pc:sldMk cId="439095590" sldId="376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3" creationId="{4CE1A0C4-F9F4-457E-8C3D-5943F935B7EB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9:17.410" v="5494" actId="478"/>
          <ac:spMkLst>
            <pc:docMk/>
            <pc:sldMk cId="439095590" sldId="376"/>
            <ac:spMk id="6" creationId="{FF39D435-DF45-4CBD-B065-07C558852C46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3" creationId="{0C220D8D-885E-4955-950B-5286997DF05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4" creationId="{E268B6AC-BF4A-45AA-9588-F9E8BF3D396A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5" creationId="{15235782-F76C-434C-A754-A5C74B11D0FC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6" creationId="{CD63E324-D621-47F8-A78C-48F8A4F35322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7" creationId="{A2D1689C-520F-476A-8C87-675A1B9E4213}"/>
          </ac:spMkLst>
        </pc:spChg>
        <pc:spChg chg="add mod">
          <ac:chgData name="우진" userId="9582adb9-1cfb-4bfc-ba4a-ef961b8e73d6" providerId="ADAL" clId="{01176D75-E120-42CE-9501-D5E842EAC5C8}" dt="2021-01-13T05:32:27.469" v="6359"/>
          <ac:spMkLst>
            <pc:docMk/>
            <pc:sldMk cId="439095590" sldId="376"/>
            <ac:spMk id="18" creationId="{07221955-01D9-48FC-B2D1-3214C66CB492}"/>
          </ac:spMkLst>
        </pc:spChg>
        <pc:spChg chg="add del">
          <ac:chgData name="우진" userId="9582adb9-1cfb-4bfc-ba4a-ef961b8e73d6" providerId="ADAL" clId="{01176D75-E120-42CE-9501-D5E842EAC5C8}" dt="2021-01-13T05:37:53.444" v="6361" actId="22"/>
          <ac:spMkLst>
            <pc:docMk/>
            <pc:sldMk cId="439095590" sldId="376"/>
            <ac:spMk id="19" creationId="{75D0774C-F09F-48EF-8BD2-429671C2E813}"/>
          </ac:spMkLst>
        </pc:spChg>
        <pc:picChg chg="add mod">
          <ac:chgData name="우진" userId="9582adb9-1cfb-4bfc-ba4a-ef961b8e73d6" providerId="ADAL" clId="{01176D75-E120-42CE-9501-D5E842EAC5C8}" dt="2021-01-13T05:30:00.406" v="6131" actId="1076"/>
          <ac:picMkLst>
            <pc:docMk/>
            <pc:sldMk cId="439095590" sldId="376"/>
            <ac:picMk id="8" creationId="{63893350-E9C5-4232-8938-A19B646085A3}"/>
          </ac:picMkLst>
        </pc:picChg>
        <pc:picChg chg="del">
          <ac:chgData name="우진" userId="9582adb9-1cfb-4bfc-ba4a-ef961b8e73d6" providerId="ADAL" clId="{01176D75-E120-42CE-9501-D5E842EAC5C8}" dt="2021-01-13T05:09:10.587" v="5493" actId="478"/>
          <ac:picMkLst>
            <pc:docMk/>
            <pc:sldMk cId="439095590" sldId="376"/>
            <ac:picMk id="9" creationId="{70961980-2D0C-4CD6-B5F3-E36F707886A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6:22:08.676" v="6468" actId="1076"/>
        <pc:sldMkLst>
          <pc:docMk/>
          <pc:sldMk cId="259270737" sldId="377"/>
        </pc:sldMkLst>
        <pc:spChg chg="mod">
          <ac:chgData name="우진" userId="9582adb9-1cfb-4bfc-ba4a-ef961b8e73d6" providerId="ADAL" clId="{01176D75-E120-42CE-9501-D5E842EAC5C8}" dt="2021-01-13T05:38:07.567" v="6380" actId="20577"/>
          <ac:spMkLst>
            <pc:docMk/>
            <pc:sldMk cId="259270737" sldId="377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6:21:59.124" v="6466" actId="20577"/>
          <ac:spMkLst>
            <pc:docMk/>
            <pc:sldMk cId="259270737" sldId="377"/>
            <ac:spMk id="18" creationId="{07221955-01D9-48FC-B2D1-3214C66CB492}"/>
          </ac:spMkLst>
        </pc:spChg>
        <pc:picChg chg="add mod">
          <ac:chgData name="우진" userId="9582adb9-1cfb-4bfc-ba4a-ef961b8e73d6" providerId="ADAL" clId="{01176D75-E120-42CE-9501-D5E842EAC5C8}" dt="2021-01-13T06:22:08.676" v="6468" actId="1076"/>
          <ac:picMkLst>
            <pc:docMk/>
            <pc:sldMk cId="259270737" sldId="377"/>
            <ac:picMk id="4" creationId="{65FC3BC8-E5EF-48ED-A5BB-A9A1FB987AF8}"/>
          </ac:picMkLst>
        </pc:picChg>
        <pc:picChg chg="del">
          <ac:chgData name="우진" userId="9582adb9-1cfb-4bfc-ba4a-ef961b8e73d6" providerId="ADAL" clId="{01176D75-E120-42CE-9501-D5E842EAC5C8}" dt="2021-01-13T05:50:47.372" v="6381" actId="478"/>
          <ac:picMkLst>
            <pc:docMk/>
            <pc:sldMk cId="259270737" sldId="377"/>
            <ac:picMk id="8" creationId="{63893350-E9C5-4232-8938-A19B646085A3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7:44:10.814" v="6658" actId="1076"/>
        <pc:sldMkLst>
          <pc:docMk/>
          <pc:sldMk cId="338068743" sldId="378"/>
        </pc:sldMkLst>
        <pc:spChg chg="mod">
          <ac:chgData name="우진" userId="9582adb9-1cfb-4bfc-ba4a-ef961b8e73d6" providerId="ADAL" clId="{01176D75-E120-42CE-9501-D5E842EAC5C8}" dt="2021-01-13T06:50:25.263" v="6629" actId="20577"/>
          <ac:spMkLst>
            <pc:docMk/>
            <pc:sldMk cId="338068743" sldId="378"/>
            <ac:spMk id="2" creationId="{00000000-0000-0000-0000-000000000000}"/>
          </ac:spMkLst>
        </pc:spChg>
        <pc:spChg chg="add del mod">
          <ac:chgData name="우진" userId="9582adb9-1cfb-4bfc-ba4a-ef961b8e73d6" providerId="ADAL" clId="{01176D75-E120-42CE-9501-D5E842EAC5C8}" dt="2021-01-13T07:41:27.858" v="6648"/>
          <ac:spMkLst>
            <pc:docMk/>
            <pc:sldMk cId="338068743" sldId="378"/>
            <ac:spMk id="6" creationId="{F7882253-8E49-4D96-9B4E-4F750B9DDEE8}"/>
          </ac:spMkLst>
        </pc:spChg>
        <pc:spChg chg="add mod">
          <ac:chgData name="우진" userId="9582adb9-1cfb-4bfc-ba4a-ef961b8e73d6" providerId="ADAL" clId="{01176D75-E120-42CE-9501-D5E842EAC5C8}" dt="2021-01-13T07:44:06.891" v="6657" actId="1076"/>
          <ac:spMkLst>
            <pc:docMk/>
            <pc:sldMk cId="338068743" sldId="378"/>
            <ac:spMk id="7" creationId="{177D77F4-EE85-4D28-A4DD-0C1DD4DBA9C5}"/>
          </ac:spMkLst>
        </pc:spChg>
        <pc:spChg chg="del mod">
          <ac:chgData name="우진" userId="9582adb9-1cfb-4bfc-ba4a-ef961b8e73d6" providerId="ADAL" clId="{01176D75-E120-42CE-9501-D5E842EAC5C8}" dt="2021-01-13T06:50:41.809" v="6631" actId="22"/>
          <ac:spMkLst>
            <pc:docMk/>
            <pc:sldMk cId="338068743" sldId="378"/>
            <ac:spMk id="18" creationId="{07221955-01D9-48FC-B2D1-3214C66CB492}"/>
          </ac:spMkLst>
        </pc:spChg>
        <pc:picChg chg="del">
          <ac:chgData name="우진" userId="9582adb9-1cfb-4bfc-ba4a-ef961b8e73d6" providerId="ADAL" clId="{01176D75-E120-42CE-9501-D5E842EAC5C8}" dt="2021-01-13T06:40:55.342" v="6516" actId="478"/>
          <ac:picMkLst>
            <pc:docMk/>
            <pc:sldMk cId="338068743" sldId="378"/>
            <ac:picMk id="4" creationId="{65FC3BC8-E5EF-48ED-A5BB-A9A1FB987AF8}"/>
          </ac:picMkLst>
        </pc:picChg>
        <pc:picChg chg="add mod ord">
          <ac:chgData name="우진" userId="9582adb9-1cfb-4bfc-ba4a-ef961b8e73d6" providerId="ADAL" clId="{01176D75-E120-42CE-9501-D5E842EAC5C8}" dt="2021-01-13T07:44:10.814" v="6658" actId="1076"/>
          <ac:picMkLst>
            <pc:docMk/>
            <pc:sldMk cId="338068743" sldId="378"/>
            <ac:picMk id="5" creationId="{9280C6DD-2E5B-440B-A783-01EAEDDC0AAC}"/>
          </ac:picMkLst>
        </pc:picChg>
        <pc:picChg chg="add del">
          <ac:chgData name="우진" userId="9582adb9-1cfb-4bfc-ba4a-ef961b8e73d6" providerId="ADAL" clId="{01176D75-E120-42CE-9501-D5E842EAC5C8}" dt="2021-01-13T07:41:08.543" v="6640" actId="22"/>
          <ac:picMkLst>
            <pc:docMk/>
            <pc:sldMk cId="338068743" sldId="378"/>
            <ac:picMk id="9" creationId="{64BE60DC-517E-4591-95B6-D650BA12D787}"/>
          </ac:picMkLst>
        </pc:picChg>
      </pc:sldChg>
    </pc:docChg>
  </pc:docChgLst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901F5D85-5744-4994-8D22-C950DB11C326}"/>
    <pc:docChg chg="undo custSel delSld modSld modSection">
      <pc:chgData name="우진" userId="9582adb9-1cfb-4bfc-ba4a-ef961b8e73d6" providerId="ADAL" clId="{901F5D85-5744-4994-8D22-C950DB11C326}" dt="2021-01-14T00:45:54.116" v="1224"/>
      <pc:docMkLst>
        <pc:docMk/>
      </pc:docMkLst>
      <pc:sldChg chg="modSp">
        <pc:chgData name="우진" userId="9582adb9-1cfb-4bfc-ba4a-ef961b8e73d6" providerId="ADAL" clId="{901F5D85-5744-4994-8D22-C950DB11C326}" dt="2021-01-12T08:47:50.904" v="10" actId="20577"/>
        <pc:sldMkLst>
          <pc:docMk/>
          <pc:sldMk cId="0" sldId="257"/>
        </pc:sldMkLst>
        <pc:spChg chg="mod">
          <ac:chgData name="우진" userId="9582adb9-1cfb-4bfc-ba4a-ef961b8e73d6" providerId="ADAL" clId="{901F5D85-5744-4994-8D22-C950DB11C326}" dt="2021-01-12T08:47:50.904" v="1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901F5D85-5744-4994-8D22-C950DB11C326}" dt="2021-01-12T08:47:42.567" v="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8:48:12.356" v="19" actId="6549"/>
        <pc:sldMkLst>
          <pc:docMk/>
          <pc:sldMk cId="496522495" sldId="280"/>
        </pc:sldMkLst>
        <pc:spChg chg="mod">
          <ac:chgData name="우진" userId="9582adb9-1cfb-4bfc-ba4a-ef961b8e73d6" providerId="ADAL" clId="{901F5D85-5744-4994-8D22-C950DB11C326}" dt="2021-01-12T08:48:12.356" v="19" actId="6549"/>
          <ac:spMkLst>
            <pc:docMk/>
            <pc:sldMk cId="496522495" sldId="280"/>
            <ac:spMk id="6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9:11:51.400" v="1209" actId="207"/>
        <pc:sldMkLst>
          <pc:docMk/>
          <pc:sldMk cId="2884915145" sldId="349"/>
        </pc:sldMkLst>
        <pc:spChg chg="mod">
          <ac:chgData name="우진" userId="9582adb9-1cfb-4bfc-ba4a-ef961b8e73d6" providerId="ADAL" clId="{901F5D85-5744-4994-8D22-C950DB11C326}" dt="2021-01-12T09:11:51.400" v="1209" actId="207"/>
          <ac:spMkLst>
            <pc:docMk/>
            <pc:sldMk cId="2884915145" sldId="34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901F5D85-5744-4994-8D22-C950DB11C326}" dt="2021-01-12T08:48:18.163" v="20" actId="2696"/>
        <pc:sldMkLst>
          <pc:docMk/>
          <pc:sldMk cId="1209631534" sldId="363"/>
        </pc:sldMkLst>
      </pc:sldChg>
      <pc:sldChg chg="addSp delSp modSp">
        <pc:chgData name="우진" userId="9582adb9-1cfb-4bfc-ba4a-ef961b8e73d6" providerId="ADAL" clId="{901F5D85-5744-4994-8D22-C950DB11C326}" dt="2021-01-14T00:45:54.116" v="1224"/>
        <pc:sldMkLst>
          <pc:docMk/>
          <pc:sldMk cId="2865469577" sldId="364"/>
        </pc:sldMkLst>
        <pc:spChg chg="add del">
          <ac:chgData name="우진" userId="9582adb9-1cfb-4bfc-ba4a-ef961b8e73d6" providerId="ADAL" clId="{901F5D85-5744-4994-8D22-C950DB11C326}" dt="2021-01-14T00:44:59.707" v="1211"/>
          <ac:spMkLst>
            <pc:docMk/>
            <pc:sldMk cId="2865469577" sldId="364"/>
            <ac:spMk id="4" creationId="{2DA5A5CD-AA97-4F7E-B642-7E6A714D8A30}"/>
          </ac:spMkLst>
        </pc:spChg>
        <pc:spChg chg="add del">
          <ac:chgData name="우진" userId="9582adb9-1cfb-4bfc-ba4a-ef961b8e73d6" providerId="ADAL" clId="{901F5D85-5744-4994-8D22-C950DB11C326}" dt="2021-01-14T00:45:03.886" v="1214"/>
          <ac:spMkLst>
            <pc:docMk/>
            <pc:sldMk cId="2865469577" sldId="364"/>
            <ac:spMk id="6" creationId="{53F99433-CAA3-4DF8-AB32-7F4A4C4393B7}"/>
          </ac:spMkLst>
        </pc:spChg>
        <pc:spChg chg="mod">
          <ac:chgData name="우진" userId="9582adb9-1cfb-4bfc-ba4a-ef961b8e73d6" providerId="ADAL" clId="{901F5D85-5744-4994-8D22-C950DB11C326}" dt="2021-01-14T00:45:54.116" v="1224"/>
          <ac:spMkLst>
            <pc:docMk/>
            <pc:sldMk cId="2865469577" sldId="364"/>
            <ac:spMk id="8" creationId="{05C75034-8643-440A-A62F-1F002C609528}"/>
          </ac:spMkLst>
        </pc:spChg>
        <pc:spChg chg="add del">
          <ac:chgData name="우진" userId="9582adb9-1cfb-4bfc-ba4a-ef961b8e73d6" providerId="ADAL" clId="{901F5D85-5744-4994-8D22-C950DB11C326}" dt="2021-01-14T00:45:10.383" v="1216"/>
          <ac:spMkLst>
            <pc:docMk/>
            <pc:sldMk cId="2865469577" sldId="364"/>
            <ac:spMk id="9" creationId="{9ECA7A25-C3B4-4CCE-AFA8-C6E2D95146DC}"/>
          </ac:spMkLst>
        </pc:spChg>
        <pc:spChg chg="add del">
          <ac:chgData name="우진" userId="9582adb9-1cfb-4bfc-ba4a-ef961b8e73d6" providerId="ADAL" clId="{901F5D85-5744-4994-8D22-C950DB11C326}" dt="2021-01-14T00:45:21.097" v="1218"/>
          <ac:spMkLst>
            <pc:docMk/>
            <pc:sldMk cId="2865469577" sldId="364"/>
            <ac:spMk id="11" creationId="{D5EAE7A8-1E98-4218-B736-18918A6BB26B}"/>
          </ac:spMkLst>
        </pc:spChg>
        <pc:spChg chg="add del">
          <ac:chgData name="우진" userId="9582adb9-1cfb-4bfc-ba4a-ef961b8e73d6" providerId="ADAL" clId="{901F5D85-5744-4994-8D22-C950DB11C326}" dt="2021-01-14T00:45:22.713" v="1220"/>
          <ac:spMkLst>
            <pc:docMk/>
            <pc:sldMk cId="2865469577" sldId="364"/>
            <ac:spMk id="13" creationId="{37DF91D8-4C62-49C8-9754-A1988B6E02FF}"/>
          </ac:spMkLst>
        </pc:spChg>
        <pc:spChg chg="add del mod">
          <ac:chgData name="우진" userId="9582adb9-1cfb-4bfc-ba4a-ef961b8e73d6" providerId="ADAL" clId="{901F5D85-5744-4994-8D22-C950DB11C326}" dt="2021-01-14T00:45:33.203" v="1223"/>
          <ac:spMkLst>
            <pc:docMk/>
            <pc:sldMk cId="2865469577" sldId="364"/>
            <ac:spMk id="15" creationId="{F9601DD0-7870-4A1C-AF33-9DC9FF93414D}"/>
          </ac:spMkLst>
        </pc:spChg>
        <pc:graphicFrameChg chg="add del">
          <ac:chgData name="우진" userId="9582adb9-1cfb-4bfc-ba4a-ef961b8e73d6" providerId="ADAL" clId="{901F5D85-5744-4994-8D22-C950DB11C326}" dt="2021-01-14T00:44:59.707" v="1211"/>
          <ac:graphicFrameMkLst>
            <pc:docMk/>
            <pc:sldMk cId="2865469577" sldId="364"/>
            <ac:graphicFrameMk id="3" creationId="{98AEF5E9-F391-4494-86AB-210BA8564526}"/>
          </ac:graphicFrameMkLst>
        </pc:graphicFrameChg>
        <pc:graphicFrameChg chg="add del">
          <ac:chgData name="우진" userId="9582adb9-1cfb-4bfc-ba4a-ef961b8e73d6" providerId="ADAL" clId="{901F5D85-5744-4994-8D22-C950DB11C326}" dt="2021-01-14T00:45:03.886" v="1214"/>
          <ac:graphicFrameMkLst>
            <pc:docMk/>
            <pc:sldMk cId="2865469577" sldId="364"/>
            <ac:graphicFrameMk id="5" creationId="{2F259FC8-E8C4-47CD-AB73-BBA0C0BBED7C}"/>
          </ac:graphicFrameMkLst>
        </pc:graphicFrameChg>
        <pc:graphicFrameChg chg="add del">
          <ac:chgData name="우진" userId="9582adb9-1cfb-4bfc-ba4a-ef961b8e73d6" providerId="ADAL" clId="{901F5D85-5744-4994-8D22-C950DB11C326}" dt="2021-01-14T00:45:10.383" v="1216"/>
          <ac:graphicFrameMkLst>
            <pc:docMk/>
            <pc:sldMk cId="2865469577" sldId="364"/>
            <ac:graphicFrameMk id="7" creationId="{A1E25DF4-974D-47F2-90D4-CDA605928C7B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1.097" v="1218"/>
          <ac:graphicFrameMkLst>
            <pc:docMk/>
            <pc:sldMk cId="2865469577" sldId="364"/>
            <ac:graphicFrameMk id="10" creationId="{A55CA25A-969E-4D03-B96A-FF2D12D0B278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2.713" v="1220"/>
          <ac:graphicFrameMkLst>
            <pc:docMk/>
            <pc:sldMk cId="2865469577" sldId="364"/>
            <ac:graphicFrameMk id="12" creationId="{7DC23738-40B5-4477-BBCE-7351036DD134}"/>
          </ac:graphicFrameMkLst>
        </pc:graphicFrameChg>
        <pc:graphicFrameChg chg="add del mod">
          <ac:chgData name="우진" userId="9582adb9-1cfb-4bfc-ba4a-ef961b8e73d6" providerId="ADAL" clId="{901F5D85-5744-4994-8D22-C950DB11C326}" dt="2021-01-14T00:45:33.203" v="1223"/>
          <ac:graphicFrameMkLst>
            <pc:docMk/>
            <pc:sldMk cId="2865469577" sldId="364"/>
            <ac:graphicFrameMk id="14" creationId="{BD0A1B61-99B8-43E1-955B-6622DAE56D11}"/>
          </ac:graphicFrameMkLst>
        </pc:graphicFrameChg>
      </pc:sld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42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23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77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953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09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87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04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19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1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6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30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64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57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04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71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84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7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/19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sparse-transform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onjinXD/Yoonjin/blob/master/posts/Transformer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platfarm/%EC%96%B4%ED%85%90%EC%85%98-%EB%A9%94%EC%BB%A4%EB%8B%88%EC%A6%98%EA%B3%BC-transfomer-self-attention-842498fd322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generating long sequences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sparse transformers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2020/01/14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3. Factorized Self-Attention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3.3. Two-dimensional factorized attention</a:t>
            </a:r>
            <a:endParaRPr lang="ko-KR" altLang="en-US" sz="2000" dirty="0">
              <a:latin typeface="Arial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fixed attention( p = 2 )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-&gt;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 헤드는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𝒍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이전 위치들을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다른 한 헤드는 모든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𝒍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위치에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44261-BEE1-456F-A73C-EAE6BB74D1DA}"/>
                  </a:ext>
                </a:extLst>
              </p:cNvPr>
              <p:cNvSpPr txBox="1"/>
              <p:nvPr/>
            </p:nvSpPr>
            <p:spPr>
              <a:xfrm>
                <a:off x="4162727" y="3032956"/>
                <a:ext cx="4444162" cy="1183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:(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ko-KR" kern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∈{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 …,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altLang="ko-KR" b="0" kern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b="0" kern="0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b="0" kern="0" dirty="0"/>
                  <a:t>는 </a:t>
                </a:r>
                <a:r>
                  <a:rPr lang="ko-KR" altLang="en-US" b="0" kern="0" dirty="0" err="1"/>
                  <a:t>하이퍼파라미터</a:t>
                </a:r>
                <a:endParaRPr lang="en-US" altLang="ko-KR" b="0" kern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44261-BEE1-456F-A73C-EAE6BB74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727" y="3032956"/>
                <a:ext cx="4444162" cy="1183657"/>
              </a:xfrm>
              <a:prstGeom prst="rect">
                <a:avLst/>
              </a:prstGeom>
              <a:blipFill>
                <a:blip r:embed="rId4"/>
                <a:stretch>
                  <a:fillRect b="-87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000CB2-DA00-4E14-8F5F-67EE220781B5}"/>
              </a:ext>
            </a:extLst>
          </p:cNvPr>
          <p:cNvSpPr txBox="1"/>
          <p:nvPr/>
        </p:nvSpPr>
        <p:spPr>
          <a:xfrm>
            <a:off x="4193958" y="4392034"/>
            <a:ext cx="444416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kern="0" dirty="0"/>
              <a:t>데이터 구조가 일정하지 않은 경우</a:t>
            </a:r>
            <a:endParaRPr lang="en-US" altLang="ko-KR" b="1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86A252-FA6E-4681-8832-2D516B302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341" y="2447503"/>
            <a:ext cx="2314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5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4. Sparse Transformer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4.1. Factorized attention heads</a:t>
            </a:r>
            <a:endParaRPr lang="ko-KR" altLang="en-US" sz="2000" dirty="0">
              <a:latin typeface="Arial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Standard dense attention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𝑾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post-attention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 행렬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Factorized self-attention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결합하는 방식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(1)</a:t>
                </a:r>
              </a:p>
              <a:p>
                <a:endParaRPr lang="en-US" altLang="ko-KR" sz="1600" b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r: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현재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residual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블록의 인덱스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p: factorized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헤드 수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1A57B64-3BE2-49F4-90D3-4813A762D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66" y="1952836"/>
            <a:ext cx="5389984" cy="494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710187-5C72-45CC-8737-EEDC5C24B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966" y="3950568"/>
            <a:ext cx="5389984" cy="5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1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4. Sparse Transformer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4.1. Factorized attention heads</a:t>
            </a:r>
            <a:endParaRPr lang="ko-KR" altLang="en-US" sz="2000" dirty="0">
              <a:latin typeface="Arial (제목)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Factorized self-attention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결합하는 방식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</a:p>
          <a:p>
            <a:endParaRPr lang="en-US" altLang="ko-KR" sz="16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merged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헤드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Factorized self-attention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결합하는 방식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E46B7-EAB4-4313-A8D8-7FF9423C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12" y="1916832"/>
            <a:ext cx="4327376" cy="601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BD38E3-6CBB-41E2-9EA4-5E13460C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153" y="3954263"/>
            <a:ext cx="4822862" cy="5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7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4. Sparse Transformer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4.2. Scaling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to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hundreds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of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layers</a:t>
            </a:r>
            <a:endParaRPr lang="ko-KR" altLang="en-US" sz="2000" dirty="0">
              <a:latin typeface="Arial (제목)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많은 레이어로 학습하기 어렵다는 것을 발견했다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Pre-activation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residual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블록을 사용하여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레이어의 네트워크를 정의한다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CA050-054B-42D3-8F74-7CEBB473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492896"/>
            <a:ext cx="4327854" cy="13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9282D-B304-42AE-BFDD-79C4E8902F8D}"/>
                  </a:ext>
                </a:extLst>
              </p:cNvPr>
              <p:cNvSpPr txBox="1"/>
              <p:nvPr/>
            </p:nvSpPr>
            <p:spPr>
              <a:xfrm>
                <a:off x="5300027" y="2926967"/>
                <a:ext cx="3843973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ko-KR" kern="0" dirty="0"/>
                  <a:t>: </a:t>
                </a:r>
                <a:r>
                  <a:rPr lang="ko-KR" altLang="en-US" kern="0" dirty="0"/>
                  <a:t>가중치 행렬</a:t>
                </a:r>
                <a:endParaRPr lang="en-US" altLang="ko-KR" kern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𝑓𝑓</m:t>
                      </m:r>
                      <m:d>
                        <m:d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kern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kern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kern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0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ko-KR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(1.702 ⋅</m:t>
                      </m:r>
                      <m:r>
                        <a:rPr lang="en-US" altLang="ko-KR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9282D-B304-42AE-BFDD-79C4E890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27" y="2926967"/>
                <a:ext cx="3843973" cy="1015663"/>
              </a:xfrm>
              <a:prstGeom prst="rect">
                <a:avLst/>
              </a:prstGeom>
              <a:blipFill>
                <a:blip r:embed="rId4"/>
                <a:stretch>
                  <a:fillRect t="-2994" b="-6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FF0CB5CA-0225-4360-834D-3F2918F28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96" y="3969932"/>
            <a:ext cx="4327854" cy="11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2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4. Sparse Transformer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4.2. Scaling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to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hundreds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of</a:t>
            </a:r>
            <a:r>
              <a:rPr lang="ko-KR" altLang="en-US" sz="2000" dirty="0">
                <a:latin typeface="Arial (제목)"/>
              </a:rPr>
              <a:t> </a:t>
            </a:r>
            <a:r>
              <a:rPr lang="en-US" altLang="ko-KR" sz="2000" dirty="0">
                <a:latin typeface="Arial (제목)"/>
              </a:rPr>
              <a:t>layers</a:t>
            </a:r>
            <a:endParaRPr lang="ko-KR" altLang="en-US" sz="2000" dirty="0">
              <a:latin typeface="Arial (제목)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0961980-2D0C-4CD6-B5F3-E36F70788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652" y="1484784"/>
            <a:ext cx="2889081" cy="478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E1A0C4-F9F4-457E-8C3D-5943F935B7EB}"/>
                  </a:ext>
                </a:extLst>
              </p:cNvPr>
              <p:cNvSpPr txBox="1"/>
              <p:nvPr/>
            </p:nvSpPr>
            <p:spPr>
              <a:xfrm>
                <a:off x="4023181" y="2564904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E1A0C4-F9F4-457E-8C3D-5943F935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81" y="2564904"/>
                <a:ext cx="792088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20D8D-885E-4955-950B-5286997DF050}"/>
                  </a:ext>
                </a:extLst>
              </p:cNvPr>
              <p:cNvSpPr txBox="1"/>
              <p:nvPr/>
            </p:nvSpPr>
            <p:spPr>
              <a:xfrm>
                <a:off x="4023181" y="3845079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20D8D-885E-4955-950B-5286997D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81" y="3845079"/>
                <a:ext cx="792088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8B6AC-BF4A-45AA-9588-F9E8BF3D396A}"/>
                  </a:ext>
                </a:extLst>
              </p:cNvPr>
              <p:cNvSpPr txBox="1"/>
              <p:nvPr/>
            </p:nvSpPr>
            <p:spPr>
              <a:xfrm>
                <a:off x="1331640" y="1844824"/>
                <a:ext cx="7920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8B6AC-BF4A-45AA-9588-F9E8BF3D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44824"/>
                <a:ext cx="79208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5782-F76C-434C-A754-A5C74B11D0FC}"/>
                  </a:ext>
                </a:extLst>
              </p:cNvPr>
              <p:cNvSpPr txBox="1"/>
              <p:nvPr/>
            </p:nvSpPr>
            <p:spPr>
              <a:xfrm>
                <a:off x="1151620" y="3097097"/>
                <a:ext cx="12601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5782-F76C-434C-A754-A5C74B11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3097097"/>
                <a:ext cx="1260140" cy="400110"/>
              </a:xfrm>
              <a:prstGeom prst="rect">
                <a:avLst/>
              </a:prstGeom>
              <a:blipFill>
                <a:blip r:embed="rId7"/>
                <a:stretch>
                  <a:fillRect r="-966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3E324-D621-47F8-A78C-48F8A4F35322}"/>
                  </a:ext>
                </a:extLst>
              </p:cNvPr>
              <p:cNvSpPr txBox="1"/>
              <p:nvPr/>
            </p:nvSpPr>
            <p:spPr>
              <a:xfrm>
                <a:off x="143508" y="4345731"/>
                <a:ext cx="226825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3E324-D621-47F8-A78C-48F8A4F3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345731"/>
                <a:ext cx="2268252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F22351-A921-449D-835B-CD9DF92A6C67}"/>
                  </a:ext>
                </a:extLst>
              </p:cNvPr>
              <p:cNvSpPr txBox="1"/>
              <p:nvPr/>
            </p:nvSpPr>
            <p:spPr>
              <a:xfrm>
                <a:off x="457096" y="5309523"/>
                <a:ext cx="162018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𝑟𝑒𝑠𝑏𝑙𝑜𝑐𝑘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F22351-A921-449D-835B-CD9DF92A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6" y="5309523"/>
                <a:ext cx="1620180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2D1689C-520F-476A-8C87-675A1B9E4213}"/>
              </a:ext>
            </a:extLst>
          </p:cNvPr>
          <p:cNvSpPr/>
          <p:nvPr/>
        </p:nvSpPr>
        <p:spPr>
          <a:xfrm rot="5400000">
            <a:off x="1157811" y="4523626"/>
            <a:ext cx="563682" cy="1008112"/>
          </a:xfrm>
          <a:prstGeom prst="rightBrace">
            <a:avLst>
              <a:gd name="adj1" fmla="val 8333"/>
              <a:gd name="adj2" fmla="val 7336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15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4. Sparse Transformer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4.3. Modeling diverse data types</a:t>
            </a:r>
            <a:endParaRPr lang="ko-KR" altLang="en-US" sz="2000" dirty="0">
              <a:latin typeface="Arial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7">
                <a:extLst>
                  <a:ext uri="{FF2B5EF4-FFF2-40B4-BE49-F238E27FC236}">
                    <a16:creationId xmlns:a16="http://schemas.microsoft.com/office/drawing/2014/main" id="{07221955-01D9-48FC-B2D1-3214C66CB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Transformer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같이 위치에 영향 받지 않는 구조에서 보통 공간적인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임베딩을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따라서 데이터의 구조나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factorized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패턴을 인코딩하여 학습된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임베딩을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사용하는 것이 모델 성능에 중요하다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𝒆𝒎𝒃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𝒅𝒂𝒕𝒂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𝒆𝒎𝒃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𝒕𝒏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입력 부분에 추가한다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𝒅𝒂𝒕𝒂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데이터의 차원 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𝒕𝒏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factorized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차원 수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시퀀스에서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요소를 원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핫 인코딩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𝑶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j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차원에서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위치를 원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핫 인코딩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8" name="내용 개체 틀 7">
                <a:extLst>
                  <a:ext uri="{FF2B5EF4-FFF2-40B4-BE49-F238E27FC236}">
                    <a16:creationId xmlns:a16="http://schemas.microsoft.com/office/drawing/2014/main" id="{07221955-01D9-48FC-B2D1-3214C66CB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3893350-E9C5-4232-8938-A19B64608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55" y="3874176"/>
            <a:ext cx="5450006" cy="11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5. Training</a:t>
            </a:r>
            <a:endParaRPr lang="ko-KR" altLang="en-US" sz="2000" dirty="0">
              <a:latin typeface="Arial (제목)"/>
            </a:endParaRPr>
          </a:p>
        </p:txBody>
      </p:sp>
      <p:sp>
        <p:nvSpPr>
          <p:cNvPr id="18" name="내용 개체 틀 7">
            <a:extLst>
              <a:ext uri="{FF2B5EF4-FFF2-40B4-BE49-F238E27FC236}">
                <a16:creationId xmlns:a16="http://schemas.microsoft.com/office/drawing/2014/main" id="{07221955-01D9-48FC-B2D1-3214C66C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Adam optimizer, learning rate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고정하지 않고 진행한다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C3BC8-E5EF-48ED-A5BB-A9A1FB98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988840"/>
            <a:ext cx="4391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6. Experiments</a:t>
            </a:r>
            <a:endParaRPr lang="ko-KR" altLang="en-US" sz="2000" dirty="0">
              <a:latin typeface="Arial (제목)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80C6DD-2E5B-440B-A783-01EAEDDC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438865"/>
            <a:ext cx="3793395" cy="43500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D77F4-EE85-4D28-A4DD-0C1DD4DBA9C5}"/>
              </a:ext>
            </a:extLst>
          </p:cNvPr>
          <p:cNvSpPr txBox="1"/>
          <p:nvPr/>
        </p:nvSpPr>
        <p:spPr>
          <a:xfrm>
            <a:off x="1961872" y="5929245"/>
            <a:ext cx="5220255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>
                <a:hlinkClick r:id="rId4"/>
              </a:rPr>
              <a:t>https://openai.com/blog/sparse-transformer/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806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Reference 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Child, R., Gray, S., Radford, A., &amp;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Sutskever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I. (2019). Generating long sequences with sparse transformers.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arXiv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preprint arXiv:1904.10509.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https://github.com/YoonjinXD/Yoonjin/blob/master/posts/Transformer.md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https://medium.com/platfarm/%EC%96%B4%ED%85%90%EC%85%98-%EB%A9%94%EC%BB%A4%EB%8B%88%EC%A6%98%EA%B3%BC-transfomer-self-attention-842498fd3225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6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0070C0"/>
                </a:solidFill>
              </a:rPr>
              <a:t>감사합니다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generating long sequences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sparse transformers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0. Abstract 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문제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트랜스포머는 좋은 성능을 가졌지만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𝑶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𝑵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시간과 메모리가 필요하다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해결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논문은 이를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𝑶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  <m:rad>
                      <m:radPr>
                        <m:degHide m:val="on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</m:ra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감소시키는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행렬의 희소 인수분해를 소개한다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해결방안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a)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더 깊은 네트워크를 훈련시키기 위한 구조와 초기화 변형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b)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메모리 절약을 위한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행렬 재계산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c)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학습을 위한 빠른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커널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위와 같은 해결방안을 가진 모델을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“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Sparse Transformers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”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라고 부른다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Sparse Transformers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특징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수백 개의 레이어를 통해 수만 번의 시계열 데이터를 학습할 수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위에서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설명한 특징을 확인하기 위해 여러 종류의 시계열 데이터를 사용하였다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Inrtoduction</a:t>
            </a:r>
            <a:r>
              <a:rPr lang="en-US" altLang="ko-KR" dirty="0"/>
              <a:t> (</a:t>
            </a:r>
            <a:r>
              <a:rPr lang="ko-KR" altLang="en-US" dirty="0"/>
              <a:t>도입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본 논문의 주된 기여는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성능 저하없이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시퀀스 길이에 따라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ad>
                      <m:radPr>
                        <m:ctrlPr>
                          <a:rPr lang="ko-KR" altLang="ko-KR" sz="11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deg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6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확장되는 </a:t>
                </a:r>
                <a:r>
                  <a:rPr lang="ko-KR" altLang="en-US" sz="1600" dirty="0" err="1">
                    <a:solidFill>
                      <a:srgbClr val="FF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행렬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몇 가지 희소 인수분해를 도입한 것이다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기존 트랜스포머와 다른 점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매우 깊은 네트워크의 학습을 개선하기 위해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재구성된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잔차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블록 및 가중치 초기화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행렬의 부분집합을 효율적으로 계산하는 희소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커널 집합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메모리 사용량을 줄이기 위해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역전파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중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행렬 재계산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Background (</a:t>
            </a:r>
            <a:r>
              <a:rPr lang="ko-KR" altLang="en-US" dirty="0"/>
              <a:t>배경지식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Sequence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확률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이전 단어가 주어졌을 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다음 단어가 나올 확률들을 전부 곱한 것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𝒑</m:t>
                    </m:r>
                    <m:d>
                      <m:d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</m:d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sup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𝒑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−</m:t>
                            </m:r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; </m:t>
                        </m:r>
                        <m:r>
                          <a:rPr lang="ko-KR" altLang="en-US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𝜽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</m:t>
                        </m:r>
                      </m:e>
                    </m:nary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𝒑</m:t>
                    </m:r>
                    <m:d>
                      <m:d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𝒑</m:t>
                    </m:r>
                    <m:d>
                      <m:d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⋯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𝒑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𝑻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|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, …, 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𝑻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P(“he is student”) = P(“he”) x P(“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is”|”he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”) x P(“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student”|”he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”, “is”)</a:t>
                </a:r>
              </a:p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특징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이미지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텍스트 및 오디오를 이산 토큰으로 다루며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보통 데이터 값 자체를 사용한다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학습 과정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네트워크 </a:t>
                </a:r>
                <a14:m>
                  <m:oMath xmlns:m="http://schemas.openxmlformats.org/officeDocument/2006/math">
                    <m:r>
                      <a:rPr lang="ko-KR" altLang="en-US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𝜽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시계열 데이터를 입력으로 받고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소프트맥스를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사용한 후 다음 토큰으로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가능한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v(vocabulary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크기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값을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categorical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분포로 출력한다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학습목표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</a:p>
              <a:p>
                <a:pPr>
                  <a:buFontTx/>
                  <a:buChar char="-"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log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확률을 최대화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6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3. Factorized Self-Attention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3.1. </a:t>
            </a:r>
            <a:r>
              <a:rPr lang="en-US" altLang="ko-KR" sz="2000" dirty="0">
                <a:effectLst/>
                <a:latin typeface="Arial (제목)"/>
                <a:cs typeface="Times New Roman" panose="02020603050405020304" pitchFamily="18" charset="0"/>
              </a:rPr>
              <a:t>Qualitative assessment of learned attention patterns</a:t>
            </a:r>
            <a:endParaRPr lang="ko-KR" altLang="en-US" sz="2000" dirty="0">
              <a:latin typeface="Arial (제목)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레이어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self-attention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‘CIFAR-10’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학습한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어텐션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패턴 시각화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863E40-B829-490C-93F8-C5A18999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65" y="2131787"/>
            <a:ext cx="6842069" cy="3276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FB069-A7F7-4F5D-9211-1A18B2471421}"/>
              </a:ext>
            </a:extLst>
          </p:cNvPr>
          <p:cNvSpPr txBox="1"/>
          <p:nvPr/>
        </p:nvSpPr>
        <p:spPr>
          <a:xfrm>
            <a:off x="2393759" y="1858592"/>
            <a:ext cx="16201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kern="0"/>
              <a:t>초기 레이어</a:t>
            </a:r>
            <a:endParaRPr lang="ko-KR" alt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A723E-0EBD-4F86-A5C3-A5D0E093B02C}"/>
              </a:ext>
            </a:extLst>
          </p:cNvPr>
          <p:cNvSpPr txBox="1"/>
          <p:nvPr/>
        </p:nvSpPr>
        <p:spPr>
          <a:xfrm>
            <a:off x="5940152" y="1858592"/>
            <a:ext cx="104411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kern="0" dirty="0"/>
              <a:t>19~20</a:t>
            </a:r>
            <a:endParaRPr lang="ko-KR" alt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ACC02-E260-429D-AEBC-21679C9EEB65}"/>
              </a:ext>
            </a:extLst>
          </p:cNvPr>
          <p:cNvSpPr txBox="1"/>
          <p:nvPr/>
        </p:nvSpPr>
        <p:spPr>
          <a:xfrm>
            <a:off x="5940152" y="5408151"/>
            <a:ext cx="1044116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kern="0" dirty="0"/>
              <a:t>64~128</a:t>
            </a:r>
            <a:endParaRPr lang="ko-KR" altLang="en-US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F82E5-E94E-47D8-9010-3674753F73A6}"/>
              </a:ext>
            </a:extLst>
          </p:cNvPr>
          <p:cNvSpPr txBox="1"/>
          <p:nvPr/>
        </p:nvSpPr>
        <p:spPr>
          <a:xfrm>
            <a:off x="2393758" y="5408151"/>
            <a:ext cx="162017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kern="0"/>
              <a:t>중간 레이어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32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3. Factorized Self-Attention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3.1. </a:t>
            </a:r>
            <a:r>
              <a:rPr lang="en-US" altLang="ko-KR" sz="2000" dirty="0">
                <a:effectLst/>
                <a:latin typeface="Arial (제목)"/>
                <a:cs typeface="Times New Roman" panose="02020603050405020304" pitchFamily="18" charset="0"/>
              </a:rPr>
              <a:t>Qualitative assessment of learned attention patterns</a:t>
            </a:r>
            <a:endParaRPr lang="ko-KR" altLang="en-US" sz="2000" dirty="0">
              <a:latin typeface="Arial (제목)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 계층에서 희박한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어텐션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패턴을 가지고 있다는 것을 확인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이로 인해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전체적으로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어텐션하기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보다는 미리 결정된 희소 패턴을 도입하기로 결정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희소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어텐션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패턴을 다양한 데이터셋을 통해 검증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3. Factorized Self-Attention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3.2. </a:t>
            </a:r>
            <a:r>
              <a:rPr lang="en-US" altLang="ko-KR" sz="2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Factorized self-attention</a:t>
            </a:r>
            <a:endParaRPr lang="ko-KR" altLang="en-US" sz="2000" dirty="0">
              <a:latin typeface="Arial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𝑺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출력 벡터가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어텐션하는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입력 벡터의 인덱스들의 집합이다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본 논문에서 기준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attention mechanism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Fully self-attention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𝑺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={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𝒋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𝒋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𝒊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}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정의하고 모든 요소가 자신 위치와 이전 모든 위치를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A90C196-1C3B-47F9-8255-F8318088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607" y="2543150"/>
            <a:ext cx="4144702" cy="1771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51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3. Factorized Self-Attention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3.2. </a:t>
            </a:r>
            <a:r>
              <a:rPr lang="en-US" altLang="ko-KR" sz="2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Factorized self-attention</a:t>
            </a:r>
            <a:endParaRPr lang="ko-KR" altLang="en-US" sz="2000" dirty="0">
              <a:latin typeface="Arial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Factorized self-attention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self-attention head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가지고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head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잘 고른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indices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에만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어텐션할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수 있게 하는 방식이다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𝑨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</m:t>
                        </m:r>
                      </m:sup>
                    </m:sSub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⊂{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𝒋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: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𝒋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 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𝒊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 }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𝑨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설정하고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𝒎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∝ </m:t>
                    </m:r>
                    <m:rad>
                      <m:ra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𝒑</m:t>
                        </m:r>
                      </m:deg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Arial (제목)"/>
              </a:rPr>
              <a:t>3. Factorized Self-Attention</a:t>
            </a:r>
            <a:br>
              <a:rPr lang="en-US" altLang="ko-KR" dirty="0">
                <a:latin typeface="Arial (제목)"/>
              </a:rPr>
            </a:br>
            <a:r>
              <a:rPr lang="en-US" altLang="ko-KR" sz="2000" dirty="0">
                <a:latin typeface="Arial (제목)"/>
              </a:rPr>
              <a:t>3.3. Two-dimensional factorized attention</a:t>
            </a:r>
            <a:endParaRPr lang="ko-KR" altLang="en-US" sz="2000" dirty="0">
              <a:latin typeface="Arial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strided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attention( p = 2 )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-&gt;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 헤드는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𝒍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이전 위치들을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다른 한 헤드는 모든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𝒍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위치에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어텐션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226BA2-3F39-4ADF-BE1D-FE6619A5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812" y="2492896"/>
            <a:ext cx="2324100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44261-BEE1-456F-A73C-EAE6BB74D1DA}"/>
                  </a:ext>
                </a:extLst>
              </p:cNvPr>
              <p:cNvSpPr txBox="1"/>
              <p:nvPr/>
            </p:nvSpPr>
            <p:spPr>
              <a:xfrm>
                <a:off x="4162727" y="3032956"/>
                <a:ext cx="4444162" cy="1187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+1, …,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kern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b="0" kern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b="0" kern="0" dirty="0"/>
                  <a:t>: stride,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b="0" kern="0" dirty="0"/>
                  <a:t>와 가까운 값으로 설정</a:t>
                </a:r>
                <a:endParaRPr lang="en-US" altLang="ko-KR" b="0" kern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44261-BEE1-456F-A73C-EAE6BB74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727" y="3032956"/>
                <a:ext cx="4444162" cy="1187120"/>
              </a:xfrm>
              <a:prstGeom prst="rect">
                <a:avLst/>
              </a:prstGeom>
              <a:blipFill>
                <a:blip r:embed="rId5"/>
                <a:stretch>
                  <a:fillRect b="-87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000CB2-DA00-4E14-8F5F-67EE220781B5}"/>
              </a:ext>
            </a:extLst>
          </p:cNvPr>
          <p:cNvSpPr txBox="1"/>
          <p:nvPr/>
        </p:nvSpPr>
        <p:spPr>
          <a:xfrm>
            <a:off x="4193958" y="4392034"/>
            <a:ext cx="444416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kern="0" dirty="0"/>
              <a:t>데이터 구조가 일정한 경우에 사용</a:t>
            </a:r>
            <a:endParaRPr lang="en-US" altLang="ko-KR" b="1" kern="0" dirty="0"/>
          </a:p>
        </p:txBody>
      </p:sp>
    </p:spTree>
    <p:extLst>
      <p:ext uri="{BB962C8B-B14F-4D97-AF65-F5344CB8AC3E}">
        <p14:creationId xmlns:p14="http://schemas.microsoft.com/office/powerpoint/2010/main" val="391042792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1239</Words>
  <Application>Microsoft Office PowerPoint</Application>
  <PresentationFormat>화면 슬라이드 쇼(4:3)</PresentationFormat>
  <Paragraphs>133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Arial (제목)</vt:lpstr>
      <vt:lpstr>ＭＳ Ｐゴシック</vt:lpstr>
      <vt:lpstr>맑은 고딕</vt:lpstr>
      <vt:lpstr>함초롬돋움</vt:lpstr>
      <vt:lpstr>Arial</vt:lpstr>
      <vt:lpstr>Cambria Math</vt:lpstr>
      <vt:lpstr>Times</vt:lpstr>
      <vt:lpstr>Times New Roman</vt:lpstr>
      <vt:lpstr>Wingdings</vt:lpstr>
      <vt:lpstr>Edge</vt:lpstr>
      <vt:lpstr>generating long sequences   with sparse transformers</vt:lpstr>
      <vt:lpstr>0. Abstract (요약)</vt:lpstr>
      <vt:lpstr>1. Inrtoduction (도입)</vt:lpstr>
      <vt:lpstr>2. Background (배경지식)</vt:lpstr>
      <vt:lpstr>3. Factorized Self-Attention 3.1. Qualitative assessment of learned attention patterns</vt:lpstr>
      <vt:lpstr>3. Factorized Self-Attention 3.1. Qualitative assessment of learned attention patterns</vt:lpstr>
      <vt:lpstr>3. Factorized Self-Attention 3.2. Factorized self-attention</vt:lpstr>
      <vt:lpstr>3. Factorized Self-Attention 3.2. Factorized self-attention</vt:lpstr>
      <vt:lpstr>3. Factorized Self-Attention 3.3. Two-dimensional factorized attention</vt:lpstr>
      <vt:lpstr>3. Factorized Self-Attention 3.3. Two-dimensional factorized attention</vt:lpstr>
      <vt:lpstr>4. Sparse Transformer 4.1. Factorized attention heads</vt:lpstr>
      <vt:lpstr>4. Sparse Transformer 4.1. Factorized attention heads</vt:lpstr>
      <vt:lpstr>4. Sparse Transformer 4.2. Scaling to hundreds of layers</vt:lpstr>
      <vt:lpstr>4. Sparse Transformer 4.2. Scaling to hundreds of layers</vt:lpstr>
      <vt:lpstr>4. Sparse Transformer 4.3. Modeling diverse data types</vt:lpstr>
      <vt:lpstr>5. Training</vt:lpstr>
      <vt:lpstr>6. Experiments</vt:lpstr>
      <vt:lpstr>5. Reference (참조)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user</cp:lastModifiedBy>
  <cp:revision>202</cp:revision>
  <dcterms:created xsi:type="dcterms:W3CDTF">2020-07-22T01:55:21Z</dcterms:created>
  <dcterms:modified xsi:type="dcterms:W3CDTF">2021-01-14T03:26:48Z</dcterms:modified>
</cp:coreProperties>
</file>