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81" r:id="rId4"/>
    <p:sldId id="283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80" r:id="rId1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59"/>
            <p14:sldId id="281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6916" autoAdjust="0"/>
  </p:normalViewPr>
  <p:slideViewPr>
    <p:cSldViewPr>
      <p:cViewPr varScale="1">
        <p:scale>
          <a:sx n="56" d="100"/>
          <a:sy n="56" d="100"/>
        </p:scale>
        <p:origin x="53" y="1421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920" y="102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413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23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595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86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06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20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54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40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95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02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8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예를 들어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context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'bark'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target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'dog'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학습 과정 중 모델은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'bark'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입력으로 받았다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'dog'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나올 확률을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0.7, 'cat'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 나올 확률을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0.2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라고 예측했다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 확률을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y_i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그리고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라는 것이 등장하는데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output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실제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target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그렇지 않다면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값으로 가진다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y_i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t_i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뺀 것을 에러로 정의한다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만약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y_i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더 크다면 이는 실제 단어가 아닌데 모델이 잘못 예측한 것이고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(overestimating),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더 크다면 실제 단어가 맞는데 모델이 잘못 예측한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뭔 소리인지 감이 안 온다면 예시로 다시 돌아가보자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!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'dog'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는 실제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target 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맞으므로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'dog'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확률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0.7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을 빼준다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이때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값이 더 크게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모델이 좀 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dog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라고 예측해 줄 필요가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'dog'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'bark'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가깝해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만들어 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'cat'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경우는 반대로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'bark' vector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 멀게 만들어 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y_i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t_i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의 차에 따라 가깝고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멀고를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 조절한다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86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장은 사용방법에 대한 내용 </a:t>
            </a:r>
            <a:r>
              <a:rPr lang="en-US" altLang="ko-KR" dirty="0"/>
              <a:t>-&gt;</a:t>
            </a:r>
            <a:r>
              <a:rPr lang="ko-KR" altLang="en-US" dirty="0"/>
              <a:t> 빠르게 넘어감</a:t>
            </a:r>
            <a:endParaRPr lang="en-US" altLang="ko-KR" dirty="0"/>
          </a:p>
          <a:p>
            <a:r>
              <a:rPr lang="ko-KR" altLang="en-US" dirty="0"/>
              <a:t>책의 이름 </a:t>
            </a:r>
            <a:r>
              <a:rPr lang="en-US" altLang="ko-KR" dirty="0"/>
              <a:t>-&gt; </a:t>
            </a:r>
            <a:r>
              <a:rPr lang="ko-KR" altLang="en-US" dirty="0"/>
              <a:t>최소한의 외부 라이브러리</a:t>
            </a:r>
            <a:r>
              <a:rPr lang="ko-KR" altLang="en-US" baseline="0" dirty="0"/>
              <a:t> 사용 </a:t>
            </a:r>
            <a:endParaRPr lang="en-US" altLang="ko-KR" baseline="0" dirty="0"/>
          </a:p>
          <a:p>
            <a:r>
              <a:rPr lang="ko-KR" altLang="en-US" baseline="0" dirty="0"/>
              <a:t>그래도 </a:t>
            </a:r>
            <a:r>
              <a:rPr lang="ko-KR" altLang="en-US" baseline="0" dirty="0" err="1"/>
              <a:t>사용하는것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넘파이</a:t>
            </a:r>
            <a:r>
              <a:rPr lang="en-US" altLang="ko-KR" baseline="0" dirty="0"/>
              <a:t>) 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Matplotlib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맷플롯립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05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4713A2B4-5D5F-4A66-A3C5-46C1F1C5813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/>
              <a:t>Slide </a:t>
            </a:r>
            <a:fld id="{EB8FF482-F141-4B55-A7B9-590435D102B9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0868"/>
            <a:ext cx="4608512" cy="1584176"/>
          </a:xfrm>
        </p:spPr>
        <p:txBody>
          <a:bodyPr/>
          <a:lstStyle/>
          <a:p>
            <a:pPr eaLnBrk="1" hangingPunct="1"/>
            <a:r>
              <a:rPr lang="ko-KR" altLang="en-US" sz="2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회귀 신경망과 자연언어</a:t>
            </a:r>
            <a:r>
              <a:rPr lang="en-US" altLang="ko-KR" sz="2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88224" y="560218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2018/07/10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94324" y="7296727"/>
            <a:ext cx="1993900" cy="342900"/>
          </a:xfrm>
          <a:noFill/>
          <a:ln/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/>
              <a:buChar char="n"/>
              <a:defRPr sz="3200" b="1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20000"/>
              </a:spcBef>
              <a:buFont typeface="Times"/>
              <a:buChar char="•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  <a:buNone/>
            </a:pPr>
            <a:fld id="{CF11C8B8-1724-4BEF-906C-8EA48E94F6E6}" type="slidenum">
              <a:rPr lang="en-US" altLang="ko-KR" sz="2000" b="0">
                <a:solidFill>
                  <a:schemeClr val="accent4">
                    <a:lumMod val="85000"/>
                    <a:lumOff val="15000"/>
                  </a:schemeClr>
                </a:solidFill>
              </a:rPr>
              <a:pPr>
                <a:spcBef>
                  <a:spcPct val="0"/>
                </a:spcBef>
                <a:buNone/>
              </a:pPr>
              <a:t>1</a:t>
            </a:fld>
            <a:endParaRPr lang="en-US" altLang="ko-KR" sz="2000" b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6072" y="5229200"/>
            <a:ext cx="4536504" cy="477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b="1" kern="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엣지있게</a:t>
            </a:r>
            <a:r>
              <a:rPr lang="ko-KR" altLang="en-US" sz="2500" b="1" kern="0" dirty="0" smtClean="0">
                <a:solidFill>
                  <a:srgbClr val="0070C0"/>
                </a:solidFill>
              </a:rPr>
              <a:t> 설명한 </a:t>
            </a:r>
            <a:r>
              <a:rPr lang="ko-KR" altLang="en-US" sz="2500" b="1" kern="0" dirty="0" err="1" smtClean="0">
                <a:solidFill>
                  <a:srgbClr val="0070C0"/>
                </a:solidFill>
              </a:rPr>
              <a:t>텐서플로우</a:t>
            </a:r>
            <a:endParaRPr lang="ko-KR" altLang="en-US" sz="25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ko-KR" altLang="en-US" dirty="0" smtClean="0"/>
              <a:t>시퀀스 분류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10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전체 입력 시퀀스를 위한 클래스를 예측하기 위한 문제 </a:t>
            </a:r>
            <a:r>
              <a:rPr lang="ko-KR" altLang="en-US" sz="2200" dirty="0" err="1" smtClean="0"/>
              <a:t>셋팅</a:t>
            </a:r>
            <a:endParaRPr lang="en-US" altLang="ko-KR" sz="2200" dirty="0" smtClean="0"/>
          </a:p>
          <a:p>
            <a:r>
              <a:rPr lang="en-US" altLang="ko-KR" sz="2200" dirty="0" smtClean="0"/>
              <a:t>Ex) </a:t>
            </a:r>
            <a:r>
              <a:rPr lang="ko-KR" altLang="en-US" sz="2200" dirty="0" smtClean="0"/>
              <a:t>유전학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재정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감정분석</a:t>
            </a:r>
            <a:r>
              <a:rPr lang="ko-KR" altLang="en-US" sz="2200" dirty="0" smtClean="0"/>
              <a:t> 등에서 사용</a:t>
            </a:r>
            <a:endParaRPr lang="en-US" altLang="ko-KR" sz="2200" dirty="0" smtClean="0"/>
          </a:p>
          <a:p>
            <a:r>
              <a:rPr lang="en-US" altLang="ko-KR" sz="2200" dirty="0" err="1" smtClean="0"/>
              <a:t>Imdb</a:t>
            </a:r>
            <a:r>
              <a:rPr lang="en-US" altLang="ko-KR" sz="2200" dirty="0" smtClean="0"/>
              <a:t> Movie </a:t>
            </a:r>
            <a:r>
              <a:rPr lang="ko-KR" altLang="en-US" sz="2200" dirty="0" smtClean="0"/>
              <a:t>비평 </a:t>
            </a:r>
            <a:r>
              <a:rPr lang="ko-KR" altLang="en-US" sz="2200" dirty="0" err="1" smtClean="0"/>
              <a:t>데이터셋</a:t>
            </a:r>
            <a:endParaRPr lang="en-US" altLang="ko-KR" sz="22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200" dirty="0" smtClean="0"/>
              <a:t>Positive(T) or Negative(F)</a:t>
            </a:r>
          </a:p>
        </p:txBody>
      </p:sp>
    </p:spTree>
    <p:extLst>
      <p:ext uri="{BB962C8B-B14F-4D97-AF65-F5344CB8AC3E}">
        <p14:creationId xmlns:p14="http://schemas.microsoft.com/office/powerpoint/2010/main" val="1052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ko-KR" altLang="en-US" dirty="0" smtClean="0"/>
              <a:t>시퀀스 </a:t>
            </a:r>
            <a:r>
              <a:rPr lang="ko-KR" altLang="en-US" dirty="0" err="1" smtClean="0"/>
              <a:t>레이블링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11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Input = word</a:t>
            </a:r>
          </a:p>
          <a:p>
            <a:pPr marL="0" indent="0">
              <a:buNone/>
            </a:pPr>
            <a:r>
              <a:rPr lang="en-US" altLang="ko-KR" dirty="0" smtClean="0"/>
              <a:t>2. Cell(LSTM, GRU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 Output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(T or 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12</a:t>
            </a:fld>
            <a:endParaRPr lang="en-US" altLang="ko-KR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688" y="1275842"/>
            <a:ext cx="3715075" cy="51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140460" cy="547142"/>
          </a:xfrm>
        </p:spPr>
        <p:txBody>
          <a:bodyPr/>
          <a:lstStyle/>
          <a:p>
            <a:r>
              <a:rPr lang="ko-KR" altLang="en-US" dirty="0" smtClean="0"/>
              <a:t>기울기 자르기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13</a:t>
            </a:fld>
            <a:endParaRPr lang="en-US" altLang="ko-KR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" y="1484784"/>
            <a:ext cx="4210111" cy="3498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6036" y="1844824"/>
            <a:ext cx="3240360" cy="31700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 smtClean="0"/>
              <a:t>Cost </a:t>
            </a:r>
            <a:r>
              <a:rPr lang="en-US" altLang="ko-KR" kern="0" dirty="0" smtClean="0"/>
              <a:t>= </a:t>
            </a:r>
            <a:r>
              <a:rPr lang="en-US" altLang="ko-KR" kern="0" dirty="0" err="1" smtClean="0"/>
              <a:t>cross_entropy</a:t>
            </a:r>
            <a:endParaRPr lang="en-US" altLang="ko-KR" kern="0" dirty="0" smtClean="0"/>
          </a:p>
          <a:p>
            <a:endParaRPr lang="en-US" altLang="ko-KR" kern="0" dirty="0"/>
          </a:p>
          <a:p>
            <a:r>
              <a:rPr lang="en-US" altLang="ko-KR" kern="0" dirty="0" smtClean="0"/>
              <a:t>Optimize</a:t>
            </a:r>
            <a:endParaRPr lang="en-US" altLang="ko-KR" kern="0" dirty="0"/>
          </a:p>
          <a:p>
            <a:pPr marL="342900" indent="-342900">
              <a:buFontTx/>
              <a:buChar char="-"/>
            </a:pPr>
            <a:r>
              <a:rPr lang="en-US" altLang="ko-KR" kern="0" dirty="0" err="1" smtClean="0"/>
              <a:t>apply_gradients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로 기울기를 수정하고 웨이트 변화를 적용</a:t>
            </a:r>
            <a:r>
              <a:rPr lang="en-US" altLang="ko-KR" kern="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kern="0" dirty="0" smtClean="0"/>
              <a:t>기울기를 자르기 위해 값을 설정 후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이 값보다 작으면 </a:t>
            </a:r>
            <a:r>
              <a:rPr lang="en-US" altLang="ko-KR" kern="0" dirty="0" smtClean="0"/>
              <a:t>–limit, </a:t>
            </a:r>
            <a:r>
              <a:rPr lang="ko-KR" altLang="en-US" kern="0" dirty="0" smtClean="0"/>
              <a:t>크면</a:t>
            </a:r>
            <a:r>
              <a:rPr lang="en-US" altLang="ko-KR" kern="0" dirty="0"/>
              <a:t> </a:t>
            </a:r>
            <a:r>
              <a:rPr lang="en-US" altLang="ko-KR" kern="0" dirty="0" smtClean="0"/>
              <a:t>+limit </a:t>
            </a:r>
            <a:r>
              <a:rPr lang="ko-KR" altLang="en-US" kern="0" dirty="0" smtClean="0"/>
              <a:t>으로 설정</a:t>
            </a:r>
            <a:r>
              <a:rPr lang="en-US" altLang="ko-KR" kern="0" dirty="0" smtClean="0"/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4545124"/>
            <a:ext cx="1512168" cy="252028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rot="5400000" flipH="1" flipV="1">
            <a:off x="4058943" y="3257981"/>
            <a:ext cx="1368152" cy="106211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1" name="모서리가 둥근 직사각형 20"/>
          <p:cNvSpPr/>
          <p:nvPr/>
        </p:nvSpPr>
        <p:spPr>
          <a:xfrm>
            <a:off x="1312007" y="3573016"/>
            <a:ext cx="1639813" cy="252028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23828" y="3609687"/>
            <a:ext cx="2250250" cy="17935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30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4140460" cy="547142"/>
          </a:xfrm>
        </p:spPr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14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92796"/>
            <a:ext cx="8343900" cy="4152900"/>
          </a:xfrm>
        </p:spPr>
        <p:txBody>
          <a:bodyPr/>
          <a:lstStyle/>
          <a:p>
            <a:r>
              <a:rPr lang="ko-KR" altLang="en-US" dirty="0" smtClean="0"/>
              <a:t>이 모델의 학습 성공은 네트워크의 구조와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파라미터뿐만</a:t>
            </a:r>
            <a:r>
              <a:rPr lang="ko-KR" altLang="en-US" dirty="0" smtClean="0"/>
              <a:t> 아니라 단어 </a:t>
            </a:r>
            <a:r>
              <a:rPr lang="ko-KR" altLang="en-US" dirty="0" err="1" smtClean="0"/>
              <a:t>임베딩의</a:t>
            </a:r>
            <a:r>
              <a:rPr lang="ko-KR" altLang="en-US" dirty="0" smtClean="0"/>
              <a:t> 품질에도 영향을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15</a:t>
            </a:fld>
            <a:endParaRPr lang="en-US" altLang="ko-KR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2270820" y="692696"/>
            <a:ext cx="4608512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엣지있게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설명한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텐서플로우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2</a:t>
            </a:fld>
            <a:endParaRPr lang="en-US" altLang="ko-KR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448780"/>
            <a:ext cx="3726486" cy="4152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3" y="1448780"/>
            <a:ext cx="4275708" cy="3362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1960" y="4905164"/>
            <a:ext cx="4752528" cy="124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1500" kern="0" dirty="0" smtClean="0"/>
              <a:t>뭉치 </a:t>
            </a:r>
            <a:r>
              <a:rPr lang="ko-KR" altLang="en-US" sz="1500" kern="0" dirty="0" smtClean="0"/>
              <a:t>데이터를 다운로드하고 페이지와 단어들을 추출한다</a:t>
            </a:r>
            <a:r>
              <a:rPr lang="en-US" altLang="ko-KR" sz="1500" kern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kern="0" dirty="0" smtClean="0"/>
              <a:t>가장빈번하게 사용되는 단어들의 모음</a:t>
            </a:r>
            <a:r>
              <a:rPr lang="en-US" altLang="ko-KR" sz="1500" kern="0" dirty="0" smtClean="0"/>
              <a:t>(</a:t>
            </a:r>
            <a:r>
              <a:rPr lang="ko-KR" altLang="en-US" sz="1500" kern="0" dirty="0" smtClean="0"/>
              <a:t>단어장</a:t>
            </a:r>
            <a:r>
              <a:rPr lang="en-US" altLang="ko-KR" sz="1500" kern="0" dirty="0" smtClean="0"/>
              <a:t>)</a:t>
            </a:r>
            <a:r>
              <a:rPr lang="ko-KR" altLang="en-US" sz="1500" kern="0" dirty="0" smtClean="0"/>
              <a:t>을 만들기 위해서 단어 수를 센다</a:t>
            </a:r>
            <a:r>
              <a:rPr lang="en-US" altLang="ko-KR" sz="1500" kern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kern="0" dirty="0" smtClean="0"/>
              <a:t>단어집을 이용해서 추출된 페이지를 인코딩한다</a:t>
            </a:r>
            <a:r>
              <a:rPr lang="en-US" altLang="ko-KR" sz="1500" kern="0" dirty="0" smtClean="0"/>
              <a:t>.</a:t>
            </a:r>
            <a:endParaRPr lang="ko-KR" altLang="en-US" sz="1500" kern="0" dirty="0" smtClean="0"/>
          </a:p>
        </p:txBody>
      </p:sp>
    </p:spTree>
    <p:extLst>
      <p:ext uri="{BB962C8B-B14F-4D97-AF65-F5344CB8AC3E}">
        <p14:creationId xmlns:p14="http://schemas.microsoft.com/office/powerpoint/2010/main" val="4540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3</a:t>
            </a:fld>
            <a:endParaRPr lang="en-US" altLang="ko-KR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532" y="1493229"/>
            <a:ext cx="4536505" cy="4428492"/>
          </a:xfrm>
          <a:prstGeom prst="rect">
            <a:avLst/>
          </a:prstGeom>
        </p:spPr>
      </p:pic>
      <p:pic>
        <p:nvPicPr>
          <p:cNvPr id="13" name="내용 개체 틀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52" y="1493229"/>
            <a:ext cx="3916560" cy="2340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8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4</a:t>
            </a:fld>
            <a:endParaRPr lang="en-US" altLang="ko-KR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497165"/>
            <a:ext cx="4788532" cy="278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556792"/>
            <a:ext cx="3342937" cy="1332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548" y="4581128"/>
            <a:ext cx="5123717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 smtClean="0"/>
              <a:t>_</a:t>
            </a:r>
            <a:r>
              <a:rPr lang="en-US" altLang="ko-KR" kern="0" dirty="0" err="1" smtClean="0"/>
              <a:t>read_pages</a:t>
            </a:r>
            <a:r>
              <a:rPr lang="en-US" altLang="ko-KR" kern="0" dirty="0" smtClean="0"/>
              <a:t>() </a:t>
            </a:r>
            <a:r>
              <a:rPr lang="ko-KR" altLang="en-US" kern="0" dirty="0" smtClean="0"/>
              <a:t>는 압축된 </a:t>
            </a:r>
            <a:r>
              <a:rPr lang="en-US" altLang="ko-KR" kern="0" dirty="0" smtClean="0"/>
              <a:t>XML</a:t>
            </a:r>
            <a:r>
              <a:rPr lang="ko-KR" altLang="en-US" kern="0" dirty="0" smtClean="0"/>
              <a:t>파일 형식의 </a:t>
            </a:r>
            <a:r>
              <a:rPr lang="en-US" altLang="ko-KR" kern="0" dirty="0" smtClean="0"/>
              <a:t>Wikipedia </a:t>
            </a:r>
            <a:r>
              <a:rPr lang="ko-KR" altLang="en-US" kern="0" dirty="0" smtClean="0"/>
              <a:t>뭉치를 다운로드하고</a:t>
            </a:r>
            <a:r>
              <a:rPr lang="en-US" altLang="ko-KR" kern="0" dirty="0" smtClean="0"/>
              <a:t>,  </a:t>
            </a:r>
            <a:r>
              <a:rPr lang="ko-KR" altLang="en-US" kern="0" dirty="0" smtClean="0"/>
              <a:t>각 페이지마다 </a:t>
            </a:r>
            <a:r>
              <a:rPr lang="ko-KR" altLang="en-US" kern="0" dirty="0" err="1" smtClean="0"/>
              <a:t>포매팅</a:t>
            </a:r>
            <a:r>
              <a:rPr lang="ko-KR" altLang="en-US" kern="0" dirty="0" smtClean="0"/>
              <a:t> 정보를 제거하기 위해서 보통의 단어들을 추출하는 작업을 반복한다</a:t>
            </a:r>
            <a:r>
              <a:rPr lang="en-US" altLang="ko-KR" kern="0" dirty="0" smtClean="0"/>
              <a:t>.</a:t>
            </a:r>
            <a:endParaRPr lang="ko-KR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577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5</a:t>
            </a:fld>
            <a:endParaRPr lang="en-US" altLang="ko-KR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1" y="1448780"/>
            <a:ext cx="4119335" cy="3130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574" y="4752558"/>
            <a:ext cx="6462718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 smtClean="0"/>
              <a:t>오타나 자주사용하지 않는 것을 줄이기 위해 </a:t>
            </a:r>
            <a:r>
              <a:rPr lang="en-US" altLang="ko-KR" kern="0" dirty="0" err="1" smtClean="0"/>
              <a:t>vocabulary_size</a:t>
            </a:r>
            <a:r>
              <a:rPr lang="en-US" altLang="ko-KR" kern="0" dirty="0" smtClean="0"/>
              <a:t> – 1</a:t>
            </a:r>
            <a:r>
              <a:rPr lang="ko-KR" altLang="en-US" kern="0" dirty="0" smtClean="0"/>
              <a:t>을 한다</a:t>
            </a:r>
            <a:r>
              <a:rPr lang="en-US" altLang="ko-KR" kern="0" dirty="0" smtClean="0"/>
              <a:t>.</a:t>
            </a:r>
          </a:p>
          <a:p>
            <a:r>
              <a:rPr lang="ko-KR" altLang="en-US" kern="0" dirty="0" smtClean="0"/>
              <a:t>단어집에 없는 값은 </a:t>
            </a:r>
            <a:r>
              <a:rPr lang="en-US" altLang="ko-KR" kern="0" dirty="0" err="1" smtClean="0"/>
              <a:t>unk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토큰으로 처리한다</a:t>
            </a:r>
            <a:r>
              <a:rPr lang="en-US" altLang="ko-KR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6</a:t>
            </a:fld>
            <a:endParaRPr lang="en-US" altLang="ko-KR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484784"/>
            <a:ext cx="4402892" cy="255382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27584" y="1952836"/>
            <a:ext cx="2124236" cy="32403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39552" y="1447800"/>
            <a:ext cx="8337748" cy="4152900"/>
          </a:xfrm>
        </p:spPr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Word2vec model</a:t>
            </a:r>
          </a:p>
          <a:p>
            <a:pPr marL="0" indent="0">
              <a:buNone/>
            </a:pPr>
            <a:r>
              <a:rPr lang="en-US" altLang="ko-KR" dirty="0" smtClean="0"/>
              <a:t>-CBOW(</a:t>
            </a:r>
            <a:r>
              <a:rPr lang="ko-KR" altLang="en-US" dirty="0" smtClean="0"/>
              <a:t>문맥을 통해 단어를 찾는 것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-Skip-gram(</a:t>
            </a:r>
            <a:r>
              <a:rPr lang="ko-KR" altLang="en-US" dirty="0" smtClean="0"/>
              <a:t>단어를 통해 문맥 유추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1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en-US" altLang="ko-KR" dirty="0" smtClean="0"/>
              <a:t>Wikipedia </a:t>
            </a:r>
            <a:r>
              <a:rPr lang="ko-KR" altLang="en-US" dirty="0" smtClean="0"/>
              <a:t>말뭉치 준비하기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8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CBOW(Continuous Bag-of-Words)</a:t>
            </a:r>
          </a:p>
          <a:p>
            <a:pPr marL="0" indent="0">
              <a:buNone/>
            </a:pPr>
            <a:r>
              <a:rPr lang="ko-KR" altLang="en-US" sz="1500" dirty="0" smtClean="0"/>
              <a:t>하나의 문맥 단어가 주어지면 하나의 </a:t>
            </a:r>
            <a:r>
              <a:rPr lang="ko-KR" altLang="en-US" sz="1500" dirty="0" err="1" smtClean="0"/>
              <a:t>타켓</a:t>
            </a:r>
            <a:r>
              <a:rPr lang="ko-KR" altLang="en-US" sz="1500" dirty="0" smtClean="0"/>
              <a:t> 단어를 예측하는 모델이다</a:t>
            </a:r>
            <a:r>
              <a:rPr lang="en-US" altLang="ko-KR" sz="1500" dirty="0" smtClean="0"/>
              <a:t>.</a:t>
            </a:r>
          </a:p>
          <a:p>
            <a:pPr marL="0" indent="0">
              <a:buNone/>
            </a:pPr>
            <a:r>
              <a:rPr lang="en-US" altLang="ko-KR" sz="1500" dirty="0" smtClean="0"/>
              <a:t>Input :</a:t>
            </a:r>
            <a:r>
              <a:rPr lang="ko-KR" altLang="en-US" sz="1500" dirty="0" smtClean="0"/>
              <a:t> 단어를 수치화한 </a:t>
            </a:r>
            <a:r>
              <a:rPr lang="en-US" altLang="ko-KR" sz="1500" dirty="0" smtClean="0"/>
              <a:t>one-hot-vector</a:t>
            </a:r>
          </a:p>
          <a:p>
            <a:pPr marL="0" indent="0">
              <a:buNone/>
            </a:pPr>
            <a:r>
              <a:rPr lang="en-US" altLang="ko-KR" sz="1500" dirty="0" smtClean="0"/>
              <a:t>Ex) context word : bark, target word : dog</a:t>
            </a:r>
          </a:p>
          <a:p>
            <a:pPr marL="0" indent="0">
              <a:buNone/>
            </a:pPr>
            <a:r>
              <a:rPr lang="en-US" altLang="ko-KR" sz="1500" dirty="0" smtClean="0"/>
              <a:t>Input</a:t>
            </a:r>
            <a:r>
              <a:rPr lang="ko-KR" altLang="en-US" sz="1500" dirty="0" smtClean="0"/>
              <a:t>에 대해 </a:t>
            </a:r>
            <a:r>
              <a:rPr lang="en-US" altLang="ko-KR" sz="1500" dirty="0" smtClean="0"/>
              <a:t>target word</a:t>
            </a:r>
            <a:r>
              <a:rPr lang="ko-KR" altLang="en-US" sz="1500" dirty="0" smtClean="0"/>
              <a:t>가 나올 확률 </a:t>
            </a: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y_i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Output word </a:t>
            </a:r>
            <a:r>
              <a:rPr lang="ko-KR" altLang="en-US" sz="1500" dirty="0" smtClean="0"/>
              <a:t>가 </a:t>
            </a:r>
            <a:r>
              <a:rPr lang="en-US" altLang="ko-KR" sz="1500" dirty="0" smtClean="0"/>
              <a:t>target word </a:t>
            </a:r>
            <a:r>
              <a:rPr lang="ko-KR" altLang="en-US" sz="1500" dirty="0" smtClean="0"/>
              <a:t>이면 </a:t>
            </a:r>
            <a:r>
              <a:rPr lang="en-US" altLang="ko-KR" sz="1500" dirty="0" smtClean="0"/>
              <a:t>1 , </a:t>
            </a:r>
            <a:r>
              <a:rPr lang="ko-KR" altLang="en-US" sz="1500" dirty="0" smtClean="0"/>
              <a:t>아니면 </a:t>
            </a:r>
            <a:r>
              <a:rPr lang="en-US" altLang="ko-KR" sz="1500" dirty="0" smtClean="0"/>
              <a:t>0 </a:t>
            </a:r>
            <a:r>
              <a:rPr lang="ko-KR" altLang="en-US" sz="1500" dirty="0" smtClean="0"/>
              <a:t>을 </a:t>
            </a:r>
            <a:r>
              <a:rPr lang="en-US" altLang="ko-KR" sz="1500" dirty="0" err="1" smtClean="0"/>
              <a:t>t_i</a:t>
            </a:r>
            <a:r>
              <a:rPr lang="ko-KR" altLang="en-US" sz="1500" dirty="0" smtClean="0"/>
              <a:t>에 저장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Error = </a:t>
            </a:r>
            <a:r>
              <a:rPr lang="en-US" altLang="ko-KR" sz="1500" dirty="0" err="1" smtClean="0"/>
              <a:t>y_i</a:t>
            </a:r>
            <a:r>
              <a:rPr lang="en-US" altLang="ko-KR" sz="1500" dirty="0" smtClean="0"/>
              <a:t> – </a:t>
            </a:r>
            <a:r>
              <a:rPr lang="en-US" altLang="ko-KR" sz="1500" dirty="0" err="1" smtClean="0"/>
              <a:t>t_i</a:t>
            </a:r>
            <a:r>
              <a:rPr lang="en-US" altLang="ko-KR" sz="1500" dirty="0" smtClean="0"/>
              <a:t>  (if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error &gt; 0 : </a:t>
            </a:r>
            <a:r>
              <a:rPr lang="ko-KR" altLang="en-US" sz="1500" dirty="0" smtClean="0"/>
              <a:t>실제 단어가 아닌데 모델이 잘 못 예측</a:t>
            </a:r>
            <a:r>
              <a:rPr lang="en-US" altLang="ko-KR" sz="1500" dirty="0" smtClean="0"/>
              <a:t>, else : </a:t>
            </a:r>
            <a:r>
              <a:rPr lang="ko-KR" altLang="en-US" sz="1500" dirty="0" smtClean="0"/>
              <a:t>실제 단어인데 모델이 잘 못 예측</a:t>
            </a:r>
            <a:r>
              <a:rPr lang="en-US" altLang="ko-KR" sz="1500" dirty="0" smtClean="0"/>
              <a:t>) 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619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960440" cy="547142"/>
          </a:xfrm>
        </p:spPr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 lvl="0"/>
              <a:t>9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716" y="1229083"/>
            <a:ext cx="3564396" cy="5209817"/>
          </a:xfrm>
          <a:prstGeom prst="rect">
            <a:avLst/>
          </a:prstGeom>
          <a:ln>
            <a:noFill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699792" y="3465004"/>
            <a:ext cx="972108" cy="144016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9718</TotalTime>
  <Words>790</Words>
  <Application>Microsoft Office PowerPoint</Application>
  <PresentationFormat>화면 슬라이드 쇼(4:3)</PresentationFormat>
  <Paragraphs>111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ＭＳ Ｐゴシック</vt:lpstr>
      <vt:lpstr>맑은 고딕</vt:lpstr>
      <vt:lpstr>Arial</vt:lpstr>
      <vt:lpstr>Symbol</vt:lpstr>
      <vt:lpstr>Times</vt:lpstr>
      <vt:lpstr>Wingdings</vt:lpstr>
      <vt:lpstr>Edge</vt:lpstr>
      <vt:lpstr>회귀 신경망과 자연언어   7장</vt:lpstr>
      <vt:lpstr>Wikipedia 말뭉치 준비하기</vt:lpstr>
      <vt:lpstr>Wikipedia 말뭉치 준비하기</vt:lpstr>
      <vt:lpstr>Wikipedia 말뭉치 준비하기</vt:lpstr>
      <vt:lpstr>Wikipedia 말뭉치 준비하기</vt:lpstr>
      <vt:lpstr>Wikipedia 말뭉치 준비하기</vt:lpstr>
      <vt:lpstr>Wikipedia 말뭉치 준비하기</vt:lpstr>
      <vt:lpstr>Wikipedia 말뭉치 준비하기</vt:lpstr>
      <vt:lpstr>모델 구조</vt:lpstr>
      <vt:lpstr>시퀀스 분류</vt:lpstr>
      <vt:lpstr>시퀀스 레이블링 모델</vt:lpstr>
      <vt:lpstr>모델 학습</vt:lpstr>
      <vt:lpstr>기울기 자르기</vt:lpstr>
      <vt:lpstr>정리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1082</cp:revision>
  <cp:lastPrinted>2017-11-16T09:16:57Z</cp:lastPrinted>
  <dcterms:created xsi:type="dcterms:W3CDTF">2007-04-05T20:26:21Z</dcterms:created>
  <dcterms:modified xsi:type="dcterms:W3CDTF">2018-08-15T17:37:58Z</dcterms:modified>
  <cp:category/>
  <cp:contentStatus/>
</cp:coreProperties>
</file>