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6" r:id="rId1"/>
  </p:sldMasterIdLst>
  <p:notesMasterIdLst>
    <p:notesMasterId r:id="rId14"/>
  </p:notesMasterIdLst>
  <p:handoutMasterIdLst>
    <p:handoutMasterId r:id="rId15"/>
  </p:handoutMasterIdLst>
  <p:sldIdLst>
    <p:sldId id="257" r:id="rId2"/>
    <p:sldId id="283" r:id="rId3"/>
    <p:sldId id="259" r:id="rId4"/>
    <p:sldId id="281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80" r:id="rId13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사용구역" id="{6BFA9132-4654-4ADF-B635-6196A50C8627}">
          <p14:sldIdLst>
            <p14:sldId id="257"/>
            <p14:sldId id="283"/>
            <p14:sldId id="259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unhyeok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E5E5FF"/>
    <a:srgbClr val="094A9A"/>
    <a:srgbClr val="FFB3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3" autoAdjust="0"/>
    <p:restoredTop sz="80981" autoAdjust="0"/>
  </p:normalViewPr>
  <p:slideViewPr>
    <p:cSldViewPr>
      <p:cViewPr varScale="1">
        <p:scale>
          <a:sx n="101" d="100"/>
          <a:sy n="101" d="100"/>
        </p:scale>
        <p:origin x="1949" y="82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1920" y="102"/>
      </p:cViewPr>
      <p:guideLst>
        <p:guide orient="horz" pos="2208"/>
        <p:guide pos="29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woojin" userId="999650608_tp_dropbox" providerId="OAuth2" clId="{266649EB-DAA9-A444-B8A1-FCD20B618DD8}"/>
    <pc:docChg chg="modSld">
      <pc:chgData name="choi woojin" userId="999650608_tp_dropbox" providerId="OAuth2" clId="{266649EB-DAA9-A444-B8A1-FCD20B618DD8}" dt="2018-07-09T10:42:50.221" v="0" actId="1076"/>
      <pc:docMkLst>
        <pc:docMk/>
      </pc:docMkLst>
      <pc:sldChg chg="modSp">
        <pc:chgData name="choi woojin" userId="999650608_tp_dropbox" providerId="OAuth2" clId="{266649EB-DAA9-A444-B8A1-FCD20B618DD8}" dt="2018-07-09T10:42:50.221" v="0" actId="1076"/>
        <pc:sldMkLst>
          <pc:docMk/>
          <pc:sldMk cId="0" sldId="257"/>
        </pc:sldMkLst>
        <pc:spChg chg="mod">
          <ac:chgData name="choi woojin" userId="999650608_tp_dropbox" providerId="OAuth2" clId="{266649EB-DAA9-A444-B8A1-FCD20B618DD8}" dt="2018-07-09T10:42:50.221" v="0" actId="1076"/>
          <ac:spMkLst>
            <pc:docMk/>
            <pc:sldMk cId="0" sldId="257"/>
            <ac:spMk id="614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24D88-E20C-4CBF-9A04-7AD2E77F4B53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AB35-0DAA-48C3-ACFC-B10DED69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4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600" units="cm"/>
          <inkml:channel name="Y" type="integer" max="1500" units="cm"/>
          <inkml:channel name="T" type="integer" max="2.14748E9" units="dev"/>
        </inkml:traceFormat>
        <inkml:channelProperties>
          <inkml:channelProperty channel="X" name="resolution" value="101.26582" units="1/cm"/>
          <inkml:channelProperty channel="Y" name="resolution" value="48.23151" units="1/cm"/>
          <inkml:channelProperty channel="T" name="resolution" value="1" units="1/dev"/>
        </inkml:channelProperties>
      </inkml:inkSource>
      <inkml:timestamp xml:id="ts0" timeString="2018-10-14T13:07:26.94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44 0,'22'0'516,"0"0"-501,0 0-15,0 0 16,0 0 0,0 0 46,0 0-46,0 0-1,0 0 79,0 0-94,0 0 188,1 0-95,-1 0-93,0 0 47,0 0-31,0 0 15,0 0-31,0 0 16,0 0 15,0 0-31,0 0 156,23 0-156,-1 0 16,-22 0-1,0 0 1,0 0-16,0 0 31,0 0-31,0 0 16,22 0 15,-22 0-31,1 0 16,-1 0-1,0 0 48,0 0-47,-22-22-16,22 22 15,0 0 1,0 0-1,0 0 17,0 0-17,0-22 17,0 22-17,1 0 1,-1 0-1,0 0 17,0 0-1,0 0-15,0 0-16,0 0 46,0 0-14,0 0-1,0 0-15,0 0-16,0 0 15,1 0 1,-1 0 15,0 0-31,0 0 16,0 0-1,0 0 1,0 0 0,0 0-16,0 0 15,0 0 1,0 0-16,1 0 78,-1 0-62,0 0 30,0 0-46,0 0 16,0 0 0,0 0-16,0 0 15,0 0 1,0 0-16,0 0 31,0 0-15,1 0-16,-1 0 15,0 0 1,0 0 0,0 0 15,0 0-15,0 0-1,0 0 1,0 0-16,0 0 15,0 0-15,1 0 16,-1 0 0,0 0-1,0 0 1,0 0-16,0 0 16,0 0-1,0 0-15,0 0 16,0 0-1,0 0 17,0 0-32,1 0 31,-1 0-15,0 0-1,0 0 16,0 0 32,0 0-32,0 0-31,0 0 16,0 0 15,0 0-15,0 0 31,1 0-32,-1 0-15,0 0 31,0 0-15,0 22 15,0-22-31,0 0 16,0 0 0,0 0-16,0 0 15,0 0 1,0 0-16,1 0 15,-1 0 1,22 22 0,-22-22-1,0 0 1,0 0 0,0 0-1,0 0-15,0 0 16,0 0-16,1 0 15,-1 0-15,0 0 16,0 0 15,0 0 1,0 0-17,0 0-15,0 0 16,0 0-16,0 0 15,0 0 1,0 0 0,1 0-1,-1 0-15,0 0 16,0 0 0,0 0-16,0 0 15,0 0 1,0 0-1,0 0 1,0 0-16,0 0 31,1 0-15,-1 0 0,0 0-1,0 0-15,22 0 16,-22 0-1,0 0 1,0 0-16,0 0 16,22 0-1,-21 0-15,21 0 16,-22 0-16,22 0 16,-22 0-16,0 0 15,22 0 1,-22 0-16,1 0 31,-1 0-15,0 0-1,22 0 1,-22 0-16,0 0 31,0 0 47,0 0-62,0 0 0,0 0-16,0 0 15,1 0 1,-1 0-1,22 0 1,-22 0 0,0 0-1,0 0 1,22 0 15,0 0-15,-21 0-16,-1 0 15,0 0 1,0 0 0,0 0 15,0 0-15,22 0 30,-22 0-46,22 0 32,-22 0-32,1 0 0,-1 0 15,0 0 1,0 0 0,0 0-16,0 0 31,0 0-16,0 0 1,22 0 0,-22 0-1,1 0 1,-1 0-16,0 0 31,0 0-31,22 0 16,-22 0-1,0 0 1,0 0-16,0 0 78,0 0-78,0 0 16,1 0-1,21 0-15,0 0 16,-22 0 0,0 0-1,0 0-15,0 0 16,0 0 0,0 0-1,1 0-15,-1 0 16,0 0-16,0 0 15,0 0 1,0 0 0,0 22-1,0-22 1,0 0 0,0 0 30,45 0-14,-45 22-32,22-22 15,0 0-15,0 0 16,-22 0 0,0 0-1,0 0 1,23 0-1,-1 0-15,-22 0 16,44 0-16,-44 0 16,0 0-16,22 0 15,-21 0 1,-1 0 0,0 0-1,0 0 1,0 0 15,0 0 0,0 0-31,0 0 16,0 0 0,0 0-16,0 0 31,23 0-16,-23 0 1,0 0-16,0 0 16,0 0-16,0 0 15,0 0-15,0 0 16,0 0-16,45 0 16,-23 0-16,-22 0 15,0 23-15,22-23 16,-22 0-1,0 0-15,0 0 47,0 0-31,1 0 15,-1 0-15,0 0-1,0 0 1,0 0-16,0 0 16,0 0-16,0 0 15,0 0 1,0 0 0,0 0-16,0 0 15,1 0 1,-1 0-1,22 0-15,-22 0 16,0 0 0,0 0-16,0 0 0,22 0 15,-22 0 1,1 0 0,21 0 15,-22 0-16,22 0 1,-22 0-16,22 0 16,-22 0-1,0 0 1,0 0 0,1 0-1,21 0-15,-22 0 16,22 0-1,-22 0 1,0 0-16,0 0 31,0-23-15,0 23 0,1 0 30,-1 0-30,0 0 0,0 0-1,0 0 1,0 0 62,0-22-78,0 22 16,0 0-1,0 0-15,0 0 219,-5 0-219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600" units="cm"/>
          <inkml:channel name="Y" type="integer" max="1500" units="cm"/>
          <inkml:channel name="T" type="integer" max="2.14748E9" units="dev"/>
        </inkml:traceFormat>
        <inkml:channelProperties>
          <inkml:channelProperty channel="X" name="resolution" value="101.26582" units="1/cm"/>
          <inkml:channelProperty channel="Y" name="resolution" value="48.23151" units="1/cm"/>
          <inkml:channelProperty channel="T" name="resolution" value="1" units="1/dev"/>
        </inkml:channelProperties>
      </inkml:inkSource>
      <inkml:timestamp xml:id="ts0" timeString="2018-10-14T13:07:26.94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0 110 0,'0'-22'156,"22"0"-140,0 22-1,0 0 1,22 0-16,-22 0 16,23-22-16,-1 22 15,-22 0-15,0 0 16,0 0-1,0 0 32,0 0-31,0-22 0,0 22 30,0 0 1,1 0-15,-1 0-32,0 0 15,0 0 16,0 0 1,0 0-1,22 0-31,-22 0 16,0 0-1,0 0 32,23 0-31,-23 0-1,22 0-15,-22 0 16,22 0-16,-22 0 16,0 0-16,0 0 15,0 0 1,1 0 15,-1 0 0,0 0-15,0 0 15,0 0 0,0 0 32,0 0-63,0 0 31,0 0-15,0 0 15,23 0-15,-23 0-1,0 0 1,22 0-16,-22 0 16,22 0-1,-22 0-15,0 0 16,0 0-16,23 0 15,-23 0-15,0 0 16,0 0-16,0 0 16,0 0 15,0 0-31,0 0 16,22 0-1,-22 0 1,1 0-1,-1 0-15,0 0 32,0 0-17,22 0 1,0 0 0,-22 0-1,0 0 1,0 0-1,23 0 1,-1 0 0,-22 0-1,0 0-15,22 0 16,-22 0 0,0-22-16,0 22 15,0 0 1,1 0-1,-1 0 1,0 0-16,0 0 0,0 0 16,0 0-16,0 0 15,0 0 32,0 0-47,0 0 16,45 0-16,-23 0 15,-22 0 1,22 0-16,-22 0 16,0 0 15,0 0-15,0 0-1,0 0 1,1 0-16,-1 0 31,22 0-31,-22 0 16,0 0-1,0 0 1,0 0 0,0 0 15,0 0 16,0 0-47,0 0 31,1 0-31,-1 0 16,22 0-1,-22 0-15,0 0 16,0 0-16,0 0 15,0 0-15,0 0 16,0 0 0,23 0-16,-1 0 15,-22 0 1,0 0-16,44 0 16,-44 0-16,0 0 15,23 0-15,-23 0 31,0 0 1,22 0-17,0 0 1,-22 0-16,22 0 16,-22 0-1,1 0-15,-1 0 16,0 0-1,0 0-15,44 0 16,0 0-16,1 0 16,-23 0-16,22 0 15,111 0 1,-155 0-16,44 0 16,-44 0-16,44 0 15,-21 0 1,-1 0-16,0 0 15,0 0-15,-22 0 16,44 0-16,-43 0 16,-1 0-16,22 0 15,0 0 1,-22 0-16,22 0 16,-22 0-1,0 0-15,0 0 16,1 0-16,21 0 15,-22 0-15,22 0 16,-22 0-16,0 0 16,22 0-16,1 0 15,-23 0-15,22 0 16,-22 0 0,0 0-16,22 0 15,-22 0-15,0 0 16,0 0-16,0 0 15,1 0 1,-1 0-16,22 0 16,-22 0-16,0 0 15,22 0-15,-22 0 16,22 0-16,-21 0 16,-1 0 15,0 0-31,0 0 31,22 0-31,0 0 16,-22 0-1,0 0-15,0 0 16,0 0 15,-22 22-31,23-22 16,-1 0-1,0 0-15,0 0 16,0 0-16,0 0 16,0 0-1,0 0 1,0 0-16,0 0 16,23 0-16,-23 0 15,0 0-15,22 0 16,-22 0-16,22 0 15,0 0-15,0 0 16,-21 0 0,-1 0-1,0 0-15,0 0 16,0 22-16,0-22 16,0 0-16,0 0 15,0 0-15,0 0 16,0 0-16,1 0 15,21 0-15,-22 0 16,0 0-16,22 0 16,-22 0-1,0 0 1,0 0-16,22 0 16,1 0-1,-1 0-15,-22 0 16,0 0-16,0 0 15,0 0-15,0 0 16,0 0-16,0 0 16,23 0-16,-23 0 15,22 0-15,-22 0 16,22 0-16,-22 0 16,22 0-1,-22 0-15,23 0 16,-23 0-1,22 0-15,0 0 16,-22 0-16,22 0 16,-22 0-1,1 0-15,-1 0 16,0 0 0,0 0-1,0 0-15,0 0 16,0 0-16,0 0 15,22 0-15,-22 0 16,23 0 0,-23 0-16,0 0 15,0 0 1,22 0-16,0 0 16,0 0-1,-22 0-15,1 0 16,-1 0-1,0 0 1,0 0-16,0 0 16,0 0-1,0 0-15,0 0 16,22 0 0,-22 0-1,0 0-15,1 0 16,-1 0-1,0 0-15,0 0 16,0 0 0,0 0-16,0 0 31,0 0-15,22 0-1,-22 0-15,23 0 16,-1 0-16,0 0 15,-22 0 1,0 0 0,0 0-16,0 0 31,22 0-31,-21 0 16,-1 0-1,0 0-15,0 0 16,0 0-1,0 0-15,22 0 16,-22 0-16,0 0 16,23 0-16,-23 0 15,0 0-15,0 0 16,0 0-16,0 0 16,0 0-16,0 0 15,0 0-15,0 0 16,22 0-1,-21 0 1,-1 0-16,0 0 16,0 0-16,0 0 15,0 0-15,22 0 16,0 22-16,-22-22 16,23 0-16,-23 0 15,0 0 32,0 0-31,0 0-16,22 0 15,0 0 1,-22 0-16,0 0 16,1 0-1,-1 0 1,22 0-1,-22 0-15,22 0 16,-22 0-16,22 0 16,-22 0-16,1 0 15,-1 0-15,0 0 16,0 0 0,0 0-16,0 22 15,0-22 1,0 0-1,0 0 1,22 0 0,-22 0-16,23 0 15,-1 0-15,0 0 16,-22 0 0,44 0-16,-21 0 15,-1 0-15,0 0 16,22 0-16,-22 0 15,23 0-15,-45 0 16,22 0-16,0 0 16,-22 0-16,0 0 15,0 0-15,22 0 16,1 0-16,-1 0 16,0 0-1,0 0 1,-22 0-16,0 0 15,22 0 1,1 0 0,-1 0-1,-22 0-15,0 0 16,22 0-16,-22 0 16,22 0-16,1 0 15,-23 0-15,22 0 16,-22 0-16,0 0 15,0 0-15,0 0 16,0 0 0,0 0-1,23 0-15,-1 0 16,-22 0-16,44 0 16,-44 0-16,0 0 15,0 0 1,0 0-16,23 0 31,-23 0-31,44 0 16,-22 0-16,-22 0 15,22 0 1,1 0-16,-45-22 16,44 22-1,0 0 1,-22 0-16,0 0 15,0-22-15,0 22 16,0 0-16,0 0 16,1 0-16,-1 0 15,0 0 1,0 0 0,0 0-1,0 0-15,0 0 16,0 0-16,0 0 15,0 0-15,0 0 16,0 0-16,1 0 16,-1 0-1,0 0-15,0 0 16,0 0-16,0 0 16,22 0-16,-22 0 15,22 0-15,-21 0 16,43 0-16,-22 0 15,0 0 1,-22 0-16,0 0 16,22 0-16,1 0 15,-23 0 1,0 0-16,22 0 16,-22 0-16,22 0 15,-22 0-15,0 0 16,1 0-16,-1 0 15,0 0-15,0 0 16,22 0 0,0 0-1,0 0 1,-22 0-16,0 0 16,23 0-16,-23 0 15,22 0-15,-22 0 16,44 0-16,-22 0 15,1 0-15,-1 0 16,0 0-16,0 0 16,0 0-16,-22 0 15,23 0-15,-1 0 16,-22 0-16,22 0 16,-22 0-16,22 0 15,-22 0-15,0 0 16,23 0-16,-23 0 15,22 0 1,-22 0-16,22 0 16,0 0-16,-22 0 15,23 0-15,-23 0 16,22 0-16,0 0 16,-22 0-1,0 0 1,0 0-1,0 0-15,0 0 16,1 0-16,21 0 16,0 0-16,0 0 15,0 0-15,-22 0 16,0 0-16,0 0 16,1 0-16,21 0 15,-22 0-15,22 0 16,-22 0-16,66 0 15,-21 0-15,-23 0 16,44 0-16,-27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5600" units="cm"/>
          <inkml:channel name="Y" type="integer" max="1500" units="cm"/>
          <inkml:channel name="T" type="integer" max="2.14748E9" units="dev"/>
        </inkml:traceFormat>
        <inkml:channelProperties>
          <inkml:channelProperty channel="X" name="resolution" value="101.26582" units="1/cm"/>
          <inkml:channelProperty channel="Y" name="resolution" value="48.23151" units="1/cm"/>
          <inkml:channelProperty channel="T" name="resolution" value="1" units="1/dev"/>
        </inkml:channelProperties>
      </inkml:inkSource>
      <inkml:timestamp xml:id="ts0" timeString="2018-10-14T13:07:37.73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0,'22'0'281,"-22"22"-265,22-22-16,0 0 15,23 0-15,-1 22 16,-22-22-16,22 0 15,-22 0-15,0 0 16,0 0-16,0 0 16,1 22-1,-1-22 1,0 0 0,22 0-16,-22 0 15,0 0-15,22 0 16,-22 0-1,0 0-15,23 22 16,-1-22-16,0 0 16,0 0-16,22 0 15,-44 0-15,23 0 16,-23 0-16,0 0 16,22 0-16,-22 0 15,22 0-15,22 0 16,-43 0-16,21 0 15,-22 0-15,44 0 16,-22 0-16,-22 0 16,23 0-16,-1 0 15,-22 0 1,22 0-16,-22 0 16,22 0-16,22 0 15,-43 0-15,21 0 16,-22 0-16,22 0 15,-22 0-15,0 22 16,22-22-16,-22 0 16,1 0-16,21 0 15,-22 0-15,0 0 16,22 0-16,-22 0 16,0 0-1,0 0 1,0 0-16,0 0 15,1 0 1,-1 0-16,22 0 16,-22 0-16,0 0 15,22 0 1,-22 0-16,0 0 16,23 0-16,-23 0 15,0 0-15,22 22 16,-22-22-16,22 0 15,-22 0-15,22 0 16,1 0-16,-23 0 16,22 23-16,-22-23 15,22 0-15,0 0 16,-22 0-16,23 0 16,21 0-16,-44 0 15,22 0-15,-22 0 16,22 0-16,0 0 15,-21 0-15,21 0 16,0 0 0,0 0-16,-22 0 15,44 0-15,-43 0 16,-1 0-16,0 0 16,0 0-1,0 0-15,0 22 16,0-22-1,22 0-15,-22 0 16,22 0 0,-21 0-16,-1 0 15,0 0-15,0 0 16,22 0-16,-22 0 16,0 0-1,0 0-15,22 0 16,-21 0-16,21 0 15,-22 0-15,22 0 16,0 0-16,-22 0 16,22 0-16,-22 0 15,23 0-15,-1 0 16,-22 0-16,22 0 16,-22 0-16,22 0 15,23 0-15,-45 0 16,44 0-16,0 0 15,-44 0 1,45 0-16,-23 0 16,0 0-16,0 0 15,0 0-15,-22 0 16,23 0-16,-1 22 16,-22-22-1,0 0-15,0 0 16,0 0-16,0 0 15,0 0 1,0 0-16,0 0 16,0 0-16,1 0 15,21 0 1,0 22 0,-22-22-16,0 0 15,22 0-15,-22 0 16,0 0-16,23 22 15,-23-22 1,22 0 0,-22 0-1,22 0-15,-22 0 16,22 0-16,-22 0 16,23 0-16,-1 0 15,0 0 1,-22 0-16,22 0 15,-22 0-15,0 0 16,23 0-16,-23 0 16,22 0-16,-22 0 15,0 0-15,0 0 16,0 0-16,22 0 16,23 0-16,-23 0 15,0 0-15,22 0 16,-44 0-16,45 0 15,-23 0-15,-22 0 16,22 0 0,-22 0-16,44 0 15,-21 0-15,-1-22 16,0 22-16,22 0 16,-44 0-16,22 0 15,1 0-15,-23 0 16,22 0-16,0 0 15,-22 0 1,0 0-16,0 0 16,0 0-1,0 0-15,1 0 16,-1 0-16,-22-22 16,44 22-16,-22 0 15,0 0 1,0 0-1,0 0 17,0 0-17,22 0 1,-21 0-16,-1 0 16,0 0-16,0 0 15,22 0 1,-22 0-16,22 0 15,-22 0 1,22 0-16,23 0 16,-1 0-1,-44 0-15,22 0 16,0 0-16,-21 0 16,-1 0-16,0 0 15,22 0-15,0 0 16,-22 0-1,22 0-15,-22 0 16,0 0 0,1 0-16,43 0 15,-22 0 1,0 0-16,0 0 0,23 0 16,-23 0-1,0 0-15,0 0 16,0 0-16,0 0 15,1 0-15,21 0 16,-44 0-16,22 0 16,-22 0-16,0 0 15,23 0-15,-23 0 32,0 0-32,0 0 15,22 0-15,-22 0 16,44 0-16,1 0 15,-23 0-15,22 0 16,-22 0-16,-22 0 16,22 0-16,1 0 15,-23 0-15,0 0 16,0 0-16,0 0 16,22 0-16,-22 0 31,0 0-31,0 0 15,0 0 1,1 0-16,-1 0 31,0 0-31,0 0 16,22 0 0,-22 0-16,0 0 15,22 0-15,-22 0 16,23 0-16,-23 0 15,0 0-15,0 0 16,0 0-16,22 0 16,-22 0-16,0 0 15,0 0-15,0 0 16,1 0-16,-1 0 16,0 0-1,0 0 1,0 0-16,22 0 15,-22 0-15,44 0 16,-21 0-16,-1 0 16,-22 0-1,0 0 1,0 0-16,44 0 16,1 0-16,21 0 15,-22 0-15,23 0 16,-1 0-16,-44 0 15,44 0-15,-43-22 16,-23 22-16,0 0 16,0 0-16,0 0 15,0 0 1,0 0-16,0 0 16,0 0-1,0 0 1,0 0 15,1 0-31,-1 0 16,22 0-1,-22 0-15,22 0 16,-22 0-16,0 0 16,22 0-16,-22 0 15,1 0 1,-1 0 15,0 0 0,0 0-15,0 0 0,0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254487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2886075" y="517525"/>
            <a:ext cx="3524250" cy="26431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1212574" y="3332813"/>
            <a:ext cx="6871252" cy="316042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4487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Times"/>
              </a:defRPr>
            </a:lvl1pPr>
          </a:lstStyle>
          <a:p>
            <a:pPr lvl="0"/>
            <a:fld id="{12B0CF90-0E48-469A-BE1D-D3B3FC73F610}" type="slidenum">
              <a:rPr lang="en-US" altLang="ko-KR"/>
              <a:pPr lvl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954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3202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2340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8620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일단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와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가 둘 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multilayer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perceptrons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 model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을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사용하면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..</a:t>
            </a:r>
            <a:br>
              <a:rPr lang="ko-KR" altLang="en-US"/>
            </a:b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Generator's distribution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pg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over data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를 학습하기 위해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generator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input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으로 들어갈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noise variables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pz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(z)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에 대한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prior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를 정의하고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, data space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mapping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을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G(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z;θg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라 표현할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여기서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는 미분 가능한 함수로써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θg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parameter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로 갖는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multilayer perceptron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한편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, Discriminator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역시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multilayer perceptron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으로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D(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x;θd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로 나타내며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output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single scalar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값이 되겠다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확률이므로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).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D(x)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는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가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pg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가 아닌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data distribution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으로부터 왔을 확률을 나타냅니다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따라서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이를 수식으로 정리하면 다음과 같은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value function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V(G,D)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에 대한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minimax problem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을 푸는 것과 같아집니다</a:t>
            </a:r>
            <a:br>
              <a:rPr lang="ko-KR" altLang="en-US" dirty="0"/>
            </a:br>
            <a:b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</a:b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4412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서로 최선을 다하도록 훈련된 위조 네트워크와 전문적인 네트워크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209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모든 단계에서 생성자의 가중치를 식별자가 생성자에 의해 디코딩 된 영상을 </a:t>
            </a:r>
            <a:r>
              <a:rPr lang="en-US" altLang="ko-KR" baseline="0" dirty="0"/>
              <a:t>"</a:t>
            </a:r>
            <a:r>
              <a:rPr lang="ko-KR" altLang="en-US" baseline="0" dirty="0"/>
              <a:t>실제</a:t>
            </a:r>
            <a:r>
              <a:rPr lang="en-US" altLang="ko-KR" baseline="0" dirty="0"/>
              <a:t>"</a:t>
            </a:r>
            <a:r>
              <a:rPr lang="ko-KR" altLang="en-US" baseline="0" dirty="0"/>
              <a:t>로 분류할 가능성이 높은 방향으로 이동합니다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5630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2965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594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3205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3557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976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>
          <a:xfrm>
            <a:off x="1066800" y="2743200"/>
            <a:ext cx="8077200" cy="185737"/>
          </a:xfrm>
          <a:prstGeom prst="rect">
            <a:avLst/>
          </a:prstGeom>
          <a:solidFill>
            <a:srgbClr val="FEAE14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accent4">
                <a:lumMod val="75000"/>
                <a:lumOff val="25000"/>
              </a:schemeClr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524000"/>
            <a:ext cx="7010400" cy="1143000"/>
          </a:xfrm>
        </p:spPr>
        <p:txBody>
          <a:bodyPr/>
          <a:lstStyle>
            <a:lvl1pPr algn="ctr">
              <a:defRPr sz="3200">
                <a:solidFill>
                  <a:srgbClr val="094A9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41374" y="3354324"/>
            <a:ext cx="6400800" cy="1752600"/>
          </a:xfrm>
        </p:spPr>
        <p:txBody>
          <a:bodyPr/>
          <a:lstStyle>
            <a:lvl1pPr marL="0" indent="0" algn="ctr">
              <a:buFont typeface="Wingdings"/>
              <a:buNone/>
              <a:defRPr sz="24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 </a:t>
            </a:r>
            <a:fld id="{4713A2B4-5D5F-4A66-A3C5-46C1F1C5813C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23B1D935-1DB5-49E0-82B7-1CDE451DBEEA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E9A1A874-96FC-4760-90C1-AC4816D2003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BBCB2FB3-9838-496A-9129-246092C165F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F71D2D9-4E56-4D13-8B0E-A7D7993C39BC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FDAD328F-3937-4435-84EC-1AC1038A1240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40843FF-408D-4112-86A2-960C448E8C17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8201AD68-D791-4C0C-B21C-FBCF807EA54D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04362DC1-1139-4DE0-9F58-6B0AF944EB24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AD82B8D2-4F77-423D-BE78-868929DCBC66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Ed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800" i="1"/>
            </a:lvl1pPr>
          </a:lstStyle>
          <a:p>
            <a:pPr lvl="0"/>
            <a:r>
              <a:rPr lang="en-US" altLang="ko-KR"/>
              <a:t>Slide </a:t>
            </a:r>
            <a:fld id="{EB8FF482-F141-4B55-A7B9-590435D102B9}" type="slidenum">
              <a:rPr lang="en-US" altLang="ko-KR"/>
              <a:pPr lvl="0"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/>
        <a:buChar char="n"/>
        <a:defRPr sz="3200" b="1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/>
        <a:buChar char="•"/>
        <a:defRPr sz="1600">
          <a:solidFill>
            <a:schemeClr val="tx1"/>
          </a:solidFill>
          <a:latin typeface="+mn-lt"/>
          <a:ea typeface="ＭＳ Ｐゴシック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/>
        <a:buChar char="•"/>
        <a:defRPr sz="1400">
          <a:solidFill>
            <a:schemeClr val="tx1"/>
          </a:solidFill>
          <a:latin typeface="+mn-lt"/>
          <a:ea typeface="ＭＳ Ｐゴシック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6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7.emf"/><Relationship Id="rId4" Type="http://schemas.openxmlformats.org/officeDocument/2006/relationships/customXml" Target="../ink/ink1.xml"/><Relationship Id="rId9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979712" y="2244316"/>
            <a:ext cx="5436604" cy="1196752"/>
          </a:xfrm>
        </p:spPr>
        <p:txBody>
          <a:bodyPr/>
          <a:lstStyle/>
          <a:p>
            <a:pPr eaLnBrk="1" hangingPunct="1"/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GAN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(Generative Adversarial Networks)</a:t>
            </a:r>
            <a:endParaRPr lang="ko-KR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20172" y="5564832"/>
            <a:ext cx="2016224" cy="8367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ko-KR" altLang="en-US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최우진 </a:t>
            </a:r>
            <a:endParaRPr lang="en-US" altLang="ko-KR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>
              <a:lnSpc>
                <a:spcPct val="95000"/>
              </a:lnSpc>
            </a:pPr>
            <a:r>
              <a:rPr lang="en-US" altLang="ko-KR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2018/10/16</a:t>
            </a:r>
            <a:endParaRPr lang="ko-KR" altLang="en-US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</p:txBody>
      </p:sp>
      <p:sp>
        <p:nvSpPr>
          <p:cNvPr id="6146" name="Rectangle 2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32240" y="6058644"/>
            <a:ext cx="1993900" cy="342900"/>
          </a:xfrm>
          <a:noFill/>
          <a:ln/>
        </p:spPr>
        <p:txBody>
          <a:bodyPr/>
          <a:lstStyle>
            <a:lvl1pPr>
              <a:spcBef>
                <a:spcPct val="50000"/>
              </a:spcBef>
              <a:buClr>
                <a:srgbClr val="004080"/>
              </a:buClr>
              <a:buSzPct val="65000"/>
              <a:buFont typeface="Wingdings"/>
              <a:buChar char="n"/>
              <a:defRPr sz="3200" b="1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Times"/>
              <a:buChar char="•"/>
              <a:defRPr sz="16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spcBef>
                <a:spcPct val="20000"/>
              </a:spcBef>
              <a:buSzPct val="65000"/>
              <a:buChar char="—"/>
              <a:defRPr sz="16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spcBef>
                <a:spcPct val="20000"/>
              </a:spcBef>
              <a:buFont typeface="Times"/>
              <a:buChar char="•"/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spcBef>
                <a:spcPct val="0"/>
              </a:spcBef>
              <a:buNone/>
            </a:pPr>
            <a:fld id="{CF11C8B8-1724-4BEF-906C-8EA48E94F6E6}" type="slidenum">
              <a:rPr lang="en-US" altLang="ko-KR" sz="2000" b="0">
                <a:solidFill>
                  <a:schemeClr val="accent4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None/>
              </a:pPr>
              <a:t>1</a:t>
            </a:fld>
            <a:endParaRPr lang="en-US" altLang="ko-KR" sz="2000" b="0">
              <a:solidFill>
                <a:schemeClr val="accent4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3096344" cy="547142"/>
          </a:xfrm>
        </p:spPr>
        <p:txBody>
          <a:bodyPr/>
          <a:lstStyle/>
          <a:p>
            <a:r>
              <a:rPr lang="en-US" altLang="ko-KR" dirty="0"/>
              <a:t>MNIST by GAN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10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FE6F7-EBB2-44AE-A84F-7F2CC9C34658}"/>
              </a:ext>
            </a:extLst>
          </p:cNvPr>
          <p:cNvSpPr txBox="1"/>
          <p:nvPr/>
        </p:nvSpPr>
        <p:spPr>
          <a:xfrm>
            <a:off x="5580112" y="3300750"/>
            <a:ext cx="2988332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kern="0" dirty="0"/>
              <a:t>학습한 횟수</a:t>
            </a:r>
            <a:r>
              <a:rPr lang="en-US" altLang="ko-KR" kern="0" dirty="0"/>
              <a:t>: 50000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78DAC8-785B-447B-A239-A024096B7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86237"/>
            <a:ext cx="4536504" cy="443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3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3096344" cy="547142"/>
          </a:xfrm>
        </p:spPr>
        <p:txBody>
          <a:bodyPr/>
          <a:lstStyle/>
          <a:p>
            <a:r>
              <a:rPr lang="en-US" altLang="ko-KR" dirty="0"/>
              <a:t>MNIST by GAN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11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FE6F7-EBB2-44AE-A84F-7F2CC9C34658}"/>
              </a:ext>
            </a:extLst>
          </p:cNvPr>
          <p:cNvSpPr txBox="1"/>
          <p:nvPr/>
        </p:nvSpPr>
        <p:spPr>
          <a:xfrm>
            <a:off x="5580112" y="3300750"/>
            <a:ext cx="2988332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kern="0" dirty="0"/>
              <a:t>학습한 횟수</a:t>
            </a:r>
            <a:r>
              <a:rPr lang="en-US" altLang="ko-KR" kern="0" dirty="0"/>
              <a:t>: 100000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58595B-1AF1-46E3-B9FC-2988B7326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84784"/>
            <a:ext cx="4608512" cy="453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3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63888" y="3140968"/>
            <a:ext cx="2022376" cy="7210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rgbClr val="0070C0"/>
                </a:solidFill>
              </a:rPr>
              <a:t>감사합니다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12</a:t>
            </a:fld>
            <a:endParaRPr lang="en-US" altLang="ko-KR"/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>
          <a:xfrm>
            <a:off x="2267744" y="692696"/>
            <a:ext cx="4608512" cy="1260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9pPr>
          </a:lstStyle>
          <a:p>
            <a:pPr algn="ctr" eaLnBrk="1" hangingPunct="1"/>
            <a:r>
              <a:rPr lang="en-US" altLang="ko-KR" sz="2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Deep-Learning from Scratch</a:t>
            </a:r>
            <a:br>
              <a:rPr lang="en-US" altLang="ko-KR" sz="2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ko-KR" sz="2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52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3096344" cy="547142"/>
          </a:xfrm>
        </p:spPr>
        <p:txBody>
          <a:bodyPr/>
          <a:lstStyle/>
          <a:p>
            <a:r>
              <a:rPr lang="en-US" altLang="ko-KR" dirty="0"/>
              <a:t>Introduction to GAN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2</a:t>
            </a:fld>
            <a:endParaRPr lang="en-US" altLang="ko-KR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9A22ECA-B1A8-4E78-93D0-E183D42AA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5556" y="1556792"/>
            <a:ext cx="6686550" cy="35147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0E367AF-2B8C-4B3F-9EE7-07B3A734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5352467"/>
            <a:ext cx="48387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3096344" cy="547142"/>
          </a:xfrm>
        </p:spPr>
        <p:txBody>
          <a:bodyPr/>
          <a:lstStyle/>
          <a:p>
            <a:r>
              <a:rPr lang="en-US" altLang="ko-KR" dirty="0"/>
              <a:t>Introduction to GAN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CA6483F-8128-406B-953B-D5D64538B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3548" y="1520788"/>
            <a:ext cx="6400800" cy="168592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3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B9C53B-3B43-4309-B59A-441A249F9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662" y="3381375"/>
            <a:ext cx="61626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3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5112568" cy="547142"/>
          </a:xfrm>
        </p:spPr>
        <p:txBody>
          <a:bodyPr/>
          <a:lstStyle/>
          <a:p>
            <a:r>
              <a:rPr lang="en-US" altLang="ko-KR" dirty="0"/>
              <a:t>A schematic GAN implementation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4</a:t>
            </a:fld>
            <a:endParaRPr lang="en-US" altLang="ko-KR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D2EDB1B-5624-4A26-9BD9-565E35B96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dataset of 50,000 32 x 32 RGB images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E5C408-B662-4DFF-BECA-904BAA95E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2419350"/>
            <a:ext cx="6191250" cy="3429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88C87E89-9A1A-44EE-A2BF-A141CC1A2910}"/>
                  </a:ext>
                </a:extLst>
              </p14:cNvPr>
              <p14:cNvContentPartPr/>
              <p14:nvPr/>
            </p14:nvContentPartPr>
            <p14:xfrm>
              <a:off x="3713431" y="4993388"/>
              <a:ext cx="3011760" cy="4032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88C87E89-9A1A-44EE-A2BF-A141CC1A29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7431" y="4921388"/>
                <a:ext cx="30834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D5F6F9EE-B5B7-4F98-91F3-09E74D470D60}"/>
                  </a:ext>
                </a:extLst>
              </p14:cNvPr>
              <p14:cNvContentPartPr/>
              <p14:nvPr/>
            </p14:nvContentPartPr>
            <p14:xfrm>
              <a:off x="914431" y="5224148"/>
              <a:ext cx="5810760" cy="399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D5F6F9EE-B5B7-4F98-91F3-09E74D470D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8431" y="5152148"/>
                <a:ext cx="58824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40844FC6-DAFF-4E16-84F4-360218CF8390}"/>
                  </a:ext>
                </a:extLst>
              </p14:cNvPr>
              <p14:cNvContentPartPr/>
              <p14:nvPr/>
            </p14:nvContentPartPr>
            <p14:xfrm>
              <a:off x="850711" y="5438708"/>
              <a:ext cx="4278240" cy="9324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40844FC6-DAFF-4E16-84F4-360218CF83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4711" y="5366708"/>
                <a:ext cx="4349880" cy="2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003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3096344" cy="547142"/>
          </a:xfrm>
        </p:spPr>
        <p:txBody>
          <a:bodyPr/>
          <a:lstStyle/>
          <a:p>
            <a:r>
              <a:rPr lang="en-US" altLang="ko-KR" dirty="0"/>
              <a:t>MNIST by GAN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5</a:t>
            </a:fld>
            <a:endParaRPr lang="en-US" altLang="ko-KR"/>
          </a:p>
        </p:txBody>
      </p:sp>
      <p:pic>
        <p:nvPicPr>
          <p:cNvPr id="9" name="내용 개체 틀 2">
            <a:extLst>
              <a:ext uri="{FF2B5EF4-FFF2-40B4-BE49-F238E27FC236}">
                <a16:creationId xmlns:a16="http://schemas.microsoft.com/office/drawing/2014/main" id="{D84CABDE-B1DE-4086-8ABB-DC327837C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2" y="1952836"/>
            <a:ext cx="4669843" cy="24715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03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3096344" cy="547142"/>
          </a:xfrm>
        </p:spPr>
        <p:txBody>
          <a:bodyPr/>
          <a:lstStyle/>
          <a:p>
            <a:r>
              <a:rPr lang="en-US" altLang="ko-KR" dirty="0"/>
              <a:t>MNIST by GAN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6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7AACE6-9512-418E-BC63-D5D8C643A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550755"/>
            <a:ext cx="7687001" cy="453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3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3096344" cy="547142"/>
          </a:xfrm>
        </p:spPr>
        <p:txBody>
          <a:bodyPr/>
          <a:lstStyle/>
          <a:p>
            <a:r>
              <a:rPr lang="en-US" altLang="ko-KR" dirty="0"/>
              <a:t>MNIST by GAN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7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92C8D-A939-4E25-B311-F6FC482F1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335387"/>
            <a:ext cx="8356943" cy="476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7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3096344" cy="547142"/>
          </a:xfrm>
        </p:spPr>
        <p:txBody>
          <a:bodyPr/>
          <a:lstStyle/>
          <a:p>
            <a:r>
              <a:rPr lang="en-US" altLang="ko-KR" dirty="0"/>
              <a:t>MNIST by GAN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8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395DD2-DF5B-4BB8-8050-275DDFD2F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376772"/>
            <a:ext cx="4608512" cy="4555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9FE6F7-EBB2-44AE-A84F-7F2CC9C34658}"/>
              </a:ext>
            </a:extLst>
          </p:cNvPr>
          <p:cNvSpPr txBox="1"/>
          <p:nvPr/>
        </p:nvSpPr>
        <p:spPr>
          <a:xfrm>
            <a:off x="5580112" y="3300750"/>
            <a:ext cx="2988332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kern="0" dirty="0"/>
              <a:t>학습한 횟수</a:t>
            </a:r>
            <a:r>
              <a:rPr lang="en-US" altLang="ko-KR" kern="0" dirty="0"/>
              <a:t>: 0</a:t>
            </a:r>
          </a:p>
          <a:p>
            <a:r>
              <a:rPr lang="en-US" altLang="ko-KR" kern="0" dirty="0"/>
              <a:t>=&gt; </a:t>
            </a:r>
            <a:r>
              <a:rPr lang="ko-KR" altLang="en-US" kern="0" dirty="0"/>
              <a:t>임의의 노이즈만 출력</a:t>
            </a:r>
          </a:p>
        </p:txBody>
      </p:sp>
    </p:spTree>
    <p:extLst>
      <p:ext uri="{BB962C8B-B14F-4D97-AF65-F5344CB8AC3E}">
        <p14:creationId xmlns:p14="http://schemas.microsoft.com/office/powerpoint/2010/main" val="14428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3096344" cy="547142"/>
          </a:xfrm>
        </p:spPr>
        <p:txBody>
          <a:bodyPr/>
          <a:lstStyle/>
          <a:p>
            <a:r>
              <a:rPr lang="en-US" altLang="ko-KR" dirty="0"/>
              <a:t>MNIST by GAN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9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FE6F7-EBB2-44AE-A84F-7F2CC9C34658}"/>
              </a:ext>
            </a:extLst>
          </p:cNvPr>
          <p:cNvSpPr txBox="1"/>
          <p:nvPr/>
        </p:nvSpPr>
        <p:spPr>
          <a:xfrm>
            <a:off x="5580112" y="3300750"/>
            <a:ext cx="2988332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kern="0" dirty="0"/>
              <a:t>학습한 횟수</a:t>
            </a:r>
            <a:r>
              <a:rPr lang="en-US" altLang="ko-KR" kern="0" dirty="0"/>
              <a:t>: 1000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DBBA12-9C29-4159-A3A2-064A8872A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1452900"/>
            <a:ext cx="4536505" cy="449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5327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  <a:txDef>
      <a:spPr>
        <a:noFill/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kern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11089</TotalTime>
  <Words>132</Words>
  <Application>Microsoft Office PowerPoint</Application>
  <PresentationFormat>화면 슬라이드 쇼(4:3)</PresentationFormat>
  <Paragraphs>47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ＭＳ Ｐゴシック</vt:lpstr>
      <vt:lpstr>맑은 고딕</vt:lpstr>
      <vt:lpstr>Arial</vt:lpstr>
      <vt:lpstr>Times</vt:lpstr>
      <vt:lpstr>Wingdings</vt:lpstr>
      <vt:lpstr>Edge</vt:lpstr>
      <vt:lpstr>GAN  (Generative Adversarial Networks)</vt:lpstr>
      <vt:lpstr>Introduction to GAN</vt:lpstr>
      <vt:lpstr>Introduction to GAN</vt:lpstr>
      <vt:lpstr>A schematic GAN implementation</vt:lpstr>
      <vt:lpstr>MNIST by GAN</vt:lpstr>
      <vt:lpstr>MNIST by GAN</vt:lpstr>
      <vt:lpstr>MNIST by GAN</vt:lpstr>
      <vt:lpstr>MNIST by GAN</vt:lpstr>
      <vt:lpstr>MNIST by GAN</vt:lpstr>
      <vt:lpstr>MNIST by GAN</vt:lpstr>
      <vt:lpstr>MNIST by GAN</vt:lpstr>
      <vt:lpstr>PowerPoint 프레젠테이션</vt:lpstr>
    </vt:vector>
  </TitlesOfParts>
  <Manager/>
  <Company>LANL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subject/>
  <dc:creator>LC-LM</dc:creator>
  <cp:keywords/>
  <dc:description/>
  <cp:lastModifiedBy>최 우진</cp:lastModifiedBy>
  <cp:revision>1072</cp:revision>
  <cp:lastPrinted>2017-11-16T09:16:57Z</cp:lastPrinted>
  <dcterms:created xsi:type="dcterms:W3CDTF">2007-04-05T20:26:21Z</dcterms:created>
  <dcterms:modified xsi:type="dcterms:W3CDTF">2018-10-16T01:58:14Z</dcterms:modified>
  <cp:category/>
  <cp:contentStatus/>
</cp:coreProperties>
</file>