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72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6" autoAdjust="0"/>
    <p:restoredTop sz="94660"/>
  </p:normalViewPr>
  <p:slideViewPr>
    <p:cSldViewPr>
      <p:cViewPr varScale="1">
        <p:scale>
          <a:sx n="72" d="100"/>
          <a:sy n="72" d="100"/>
        </p:scale>
        <p:origin x="-87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F7A6D-CBA8-47F4-9458-44B1C39E8FC5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69AE-1D8E-448C-B218-75DB1447A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E596-1200-44AC-B662-BC14054E987C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7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FD27-675C-448B-A2E4-846FEC11824A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5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977D-2C41-49B4-BA3A-33862B4B563B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F3A0-E675-4CB4-A218-21E9F097DBF0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B5BB-5AD2-4213-8095-C1325D702BAE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4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F5B-B7DA-46F5-8D74-1485998D347B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F434-F3A4-4DC3-82DF-2DC6D5617290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0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09CB-9787-4A77-AF15-C2888B3B4D42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D302-A7AD-41FE-BA7F-BDAB6C8099D7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9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5B1E-9A83-4AA1-B6FB-7A82A0547010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BDA7-75C7-4ED1-A30F-F911A70F6EF6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4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B23D-30AA-4D83-80A9-F370FB0172C6}" type="datetime1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297A-2AF1-40FD-A69D-E2592DD0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1520" y="1340768"/>
            <a:ext cx="8608810" cy="1656184"/>
            <a:chOff x="323529" y="1340768"/>
            <a:chExt cx="8608810" cy="1656184"/>
          </a:xfrm>
        </p:grpSpPr>
        <p:sp>
          <p:nvSpPr>
            <p:cNvPr id="3" name="직사각형 2"/>
            <p:cNvSpPr/>
            <p:nvPr/>
          </p:nvSpPr>
          <p:spPr>
            <a:xfrm>
              <a:off x="323529" y="1467030"/>
              <a:ext cx="8608810" cy="136815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 smtClean="0"/>
                <a:t>캡스톤</a:t>
              </a:r>
              <a:r>
                <a:rPr lang="ko-KR" altLang="en-US" sz="2800" b="1" dirty="0" smtClean="0"/>
                <a:t> 디자인</a:t>
              </a:r>
              <a:r>
                <a:rPr lang="en-US" altLang="ko-KR" sz="2800" b="1" dirty="0" smtClean="0"/>
                <a:t> </a:t>
              </a:r>
              <a:r>
                <a:rPr lang="ko-KR" altLang="en-US" sz="2800" b="1" dirty="0" smtClean="0"/>
                <a:t>팀 소개</a:t>
              </a:r>
              <a:endParaRPr lang="ko-KR" altLang="en-US" sz="2800" b="1" dirty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23529" y="1340768"/>
              <a:ext cx="860881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23529" y="2996952"/>
              <a:ext cx="860881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383868" y="47251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2019.09.17</a:t>
            </a:r>
          </a:p>
          <a:p>
            <a:pPr algn="ctr"/>
            <a:r>
              <a:rPr lang="en-US" altLang="ko-KR" b="1" dirty="0" smtClean="0"/>
              <a:t>Team </a:t>
            </a:r>
            <a:r>
              <a:rPr lang="ko-KR" altLang="en-US" b="1" dirty="0" err="1" smtClean="0"/>
              <a:t>라온하제</a:t>
            </a:r>
            <a:endParaRPr lang="en-US" altLang="ko-KR" b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104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87490" y="1829909"/>
            <a:ext cx="6366164" cy="151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1530" y="1258459"/>
            <a:ext cx="842160" cy="688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1530" y="1341233"/>
            <a:ext cx="8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3688" y="1402788"/>
            <a:ext cx="612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팀 이름</a:t>
            </a:r>
            <a:endParaRPr lang="ko-KR" altLang="en-US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7490" y="2780250"/>
            <a:ext cx="6366164" cy="151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21530" y="2208800"/>
            <a:ext cx="842160" cy="688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1530" y="2291574"/>
            <a:ext cx="8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3688" y="2353129"/>
            <a:ext cx="612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팀원 소개</a:t>
            </a:r>
            <a:endParaRPr lang="ko-KR" altLang="en-US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87490" y="3696046"/>
            <a:ext cx="6366164" cy="151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1530" y="3124596"/>
            <a:ext cx="842160" cy="688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1530" y="3207370"/>
            <a:ext cx="8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3688" y="3268925"/>
            <a:ext cx="612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목표</a:t>
            </a:r>
            <a:endParaRPr lang="ko-KR" altLang="en-US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87490" y="4568268"/>
            <a:ext cx="6366164" cy="151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1530" y="3996818"/>
            <a:ext cx="842160" cy="688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1530" y="4079592"/>
            <a:ext cx="8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41147"/>
            <a:ext cx="612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프로젝트 주제</a:t>
            </a:r>
            <a:endParaRPr lang="ko-KR" altLang="en-US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87490" y="5484064"/>
            <a:ext cx="6366164" cy="151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1530" y="4912614"/>
            <a:ext cx="842160" cy="688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1530" y="4995388"/>
            <a:ext cx="84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63688" y="5056943"/>
            <a:ext cx="612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기타</a:t>
            </a:r>
            <a:endParaRPr lang="ko-KR" altLang="en-US" sz="20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399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팀 이름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9526" y="2435523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라 온 하 제</a:t>
            </a:r>
            <a:endParaRPr lang="ko-KR" alt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23502" y="398506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즐거운 내일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이라는 순 우리말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399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팀원 소개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3482" y="2606741"/>
            <a:ext cx="4464496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 smtClean="0"/>
              <a:t>조장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김원철</a:t>
            </a:r>
            <a:endParaRPr lang="en-US" altLang="ko-KR" sz="2000" b="1" dirty="0" smtClean="0"/>
          </a:p>
          <a:p>
            <a:pPr algn="ctr">
              <a:lnSpc>
                <a:spcPct val="200000"/>
              </a:lnSpc>
            </a:pPr>
            <a:r>
              <a:rPr lang="ko-KR" altLang="en-US" sz="2000" b="1" dirty="0" smtClean="0"/>
              <a:t>조원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최우진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송주미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이유진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유지수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527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399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목표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3502" y="398506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캡스톤</a:t>
            </a:r>
            <a:r>
              <a:rPr lang="ko-KR" altLang="en-US" dirty="0" smtClean="0"/>
              <a:t> 금상 또는 대상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2435523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Support &amp; Help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268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399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 주제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AutoShape 2" descr="iot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2435523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/>
              <a:t>그림으로 사진 찾기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250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00517"/>
            <a:ext cx="9151461" cy="54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6854" y="86582"/>
            <a:ext cx="399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기타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4297A-2AF1-40FD-A69D-E2592DD0459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43482" y="2875002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73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82</Words>
  <Application>Microsoft Office PowerPoint</Application>
  <PresentationFormat>화면 슬라이드 쇼(4:3)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238</cp:revision>
  <cp:lastPrinted>2013-10-24T06:21:08Z</cp:lastPrinted>
  <dcterms:created xsi:type="dcterms:W3CDTF">2013-09-26T03:47:28Z</dcterms:created>
  <dcterms:modified xsi:type="dcterms:W3CDTF">2019-09-20T02:43:54Z</dcterms:modified>
</cp:coreProperties>
</file>