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2"/>
  </p:notesMasterIdLst>
  <p:sldIdLst>
    <p:sldId id="257" r:id="rId2"/>
    <p:sldId id="258" r:id="rId3"/>
    <p:sldId id="270" r:id="rId4"/>
    <p:sldId id="271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2315" y="2120303"/>
            <a:ext cx="671882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Capstone</a:t>
            </a:r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Design</a:t>
            </a:r>
          </a:p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아이디어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09744" y="926303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42366" y="437393"/>
            <a:ext cx="2331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 신호등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8802" y="1449523"/>
            <a:ext cx="8202427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차량과 사람의 수에 따라서 효율적으로 신호가 변하는 신호등</a:t>
            </a:r>
            <a:endParaRPr lang="en-US" altLang="ko-KR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설명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1. CCTV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차량의 수를 인식하여 차량의 수에 따라 신호시간 부여</a:t>
            </a:r>
            <a:endParaRPr lang="en-US" altLang="ko-KR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	1-(1). </a:t>
            </a:r>
            <a:r>
              <a:rPr lang="en-US" altLang="ko-KR" sz="20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opencv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랑 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YOLO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사용하여 자동차 객체 인식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	1-(2).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객체의 개수를 세어 저장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	1-(3).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차량의 수에 따른 가중치 부여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	1-(4).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원래 시간에 가중치를 곱하여 새로운 시간을 부여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2.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횡단보도에 서있는 사람의 수를 인식하여 신호시간 부여</a:t>
            </a:r>
            <a:endParaRPr lang="en-US" altLang="ko-KR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	2-(1).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횡단보도에 일정 범위를 촬영하는 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CCTV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설치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	2-(2). </a:t>
            </a:r>
            <a:r>
              <a:rPr lang="en-US" altLang="ko-KR" sz="20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Opencv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랑 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VOLO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사용하여 사람 객체 인식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	2-(3).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차량에서 구하는 방식과 동일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09744" y="926303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42366" y="437393"/>
            <a:ext cx="2331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 신호등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8802" y="1449523"/>
            <a:ext cx="8202427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차량과 사람의 수에 따라서 효율적으로 신호가 변하는 신호등</a:t>
            </a:r>
            <a:endParaRPr lang="en-US" altLang="ko-KR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설명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3.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추가적으로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구급차 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OR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소방차가 위급한 상황에 이동시</a:t>
            </a:r>
            <a:endParaRPr lang="en-US" altLang="ko-KR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  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신호등시간까지 고려한 최단거리 경로 제공</a:t>
            </a:r>
            <a:endParaRPr lang="en-US" altLang="ko-KR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	3-(1).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최단거리를 구할 때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현재의 신호상황과 이동차량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구급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	       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속력을 고려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	3-(2).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따라서 매 시간마다 계속 변하는 값을 계산해서 최단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	       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거리 및 시간을 제공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116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09744" y="926303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42366" y="437393"/>
            <a:ext cx="2331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 신호등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8802" y="1449523"/>
            <a:ext cx="7799756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예상문제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1.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카카오 맵 등의 </a:t>
            </a:r>
            <a:r>
              <a:rPr lang="ko-KR" altLang="en-US" sz="20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어플에서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이미 최단거리를 제공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명절 등의 연휴기간동안 차가 한곳으로만 몰리지 않도록</a:t>
            </a:r>
            <a:endParaRPr lang="en-US" altLang="ko-KR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    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여러 군데로 분배하는 경로를 제공한다는 정보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</a:p>
          <a:p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2.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 소방차는 신호를 고려하지 않고 출동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=&gt;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지금 방식은 되려 고통 혼선을 일으킬 것이라 생각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3.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도로 위의 실시간 데이터를 어떻게 처리할 것인가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</a:p>
          <a:p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4.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 소유의 </a:t>
            </a:r>
            <a:r>
              <a:rPr lang="en-US" altLang="ko-KR" sz="20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cctv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 경우는 어떻게 처리할 것인가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=&gt;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국가에서 운영하는 </a:t>
            </a:r>
            <a:r>
              <a:rPr lang="en-US" altLang="ko-KR" sz="2000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cctv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더 많을 것이다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=&gt;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국가에서만 하는 것만 고려해도</a:t>
            </a:r>
            <a:endParaRPr lang="en-US" altLang="ko-KR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    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상당한 효과를 얻을 수 있을 것이라 생각</a:t>
            </a: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89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5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5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5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67</Words>
  <Application>Microsoft Office PowerPoint</Application>
  <PresentationFormat>와이드스크린</PresentationFormat>
  <Paragraphs>60</Paragraphs>
  <Slides>10</Slides>
  <Notes>0</Notes>
  <HiddenSlides>6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나눔스퀘어 ExtraBold</vt:lpstr>
      <vt:lpstr>나눔스퀘어 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Market</cp:lastModifiedBy>
  <cp:revision>18</cp:revision>
  <dcterms:created xsi:type="dcterms:W3CDTF">2017-05-29T09:12:16Z</dcterms:created>
  <dcterms:modified xsi:type="dcterms:W3CDTF">2019-10-07T01:10:19Z</dcterms:modified>
</cp:coreProperties>
</file>