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79" r:id="rId7"/>
    <p:sldId id="28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24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F2C31-32AF-47F7-8D86-B9F6EE39EF6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13F6-DD67-4288-B1B0-74F635BE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3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13F6-DD67-4288-B1B0-74F635BEA0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13F6-DD67-4288-B1B0-74F635BEA0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5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13F6-DD67-4288-B1B0-74F635BEA0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5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13F6-DD67-4288-B1B0-74F635BEA0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0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13F6-DD67-4288-B1B0-74F635BEA0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FAE3-6C05-4FD8-A005-74E37D8D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3DDC4-856F-4948-99C7-84D2E7C3C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0EB28-EE72-4D07-B2AE-1C54CF01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13416-B3D6-43CB-82D5-7F105D1E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A370C-465E-460B-B900-EB239769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1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68AB-3C48-4127-A2C7-308D044E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3077C-B81F-40DE-AD0F-529B3FD4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CCCE2-4BDB-4157-9198-95B1975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8CD4B-2D60-4A3E-BC49-B702151A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2437C-7BE6-4DE1-BDBD-764AC603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0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326EA-2E9A-488E-8B2E-84BC97B7F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B6608-AB92-4FAE-B958-24255E58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DB3CB-FD2C-4F46-9C45-64BC50FE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7711-2720-4977-9F08-9A654F7D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2FA5C-A49E-43A5-8872-8097ECA5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2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1C352-E5B0-48C7-B2CF-AB42BF35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B77BB-936E-4F31-9595-4CC0743A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A1799-8CCE-474D-B770-4A1153DC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535C0-C2F7-423C-88D9-621B7A7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1E23C-3010-49BF-8CDA-976D3F8C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7DD9D-05CB-4F7A-A405-DDF8F8D3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DF3D1-AC42-4EB5-933F-6D38C575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20FA0-B5C2-4B6E-BEEC-6E30A322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28E32-A6A3-4FCE-AE5D-E7F93285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A8C0B-08BC-4C75-B621-57F9702C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13F7B-A574-4C14-89CB-E9C5AC0C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4091F-D849-4C04-8C40-950A2724E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8E309-FC43-455A-BA7F-27A55C6A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B8DF4-228B-4ED9-B8F6-B7F31D91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ACDB2-1E75-4DC0-B0C3-3CA4F738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1C53D-5D0F-4206-80AA-2FEF65BD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7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4E0F3-4418-478C-A658-699B1B9B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7493B-1D15-4233-8AA8-CCE8C55B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E21121-7042-4EB2-9CE0-E5E8986F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5D91B-2A9B-40A0-837E-A91BFB66A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4A987E-3CA2-4C3C-A11B-08703427B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540112-42F3-4BCB-A73C-CF4E8D46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65B6D-D997-4079-AD04-0E9A1152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1DA7D8-1922-4718-94A3-A9131F9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2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D06F-F2EA-4768-9B0F-CB9ADE3B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BE093-91CA-4514-92BC-F1355366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21B3C-8BE6-46CE-B73F-F6C34EA7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6C0B88-E9D5-4342-9829-8A435A2A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0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F2FCB-2121-427B-8FE6-35EB1DA5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91066-E4F1-4281-A0C8-89C39249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E3AB0-1291-4072-8D48-644AF98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A34E2-7EB3-44D4-A24F-0D9C3BB7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3B05D-6551-42B4-A404-D637F144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53C85-B0E3-4B01-8A98-684B297A6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16D63-630D-4BED-A948-082780D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8C0E4-E0F9-45E4-92AA-7ED49691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D1277-8898-4A46-B073-A3A57387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3CE21-8117-496C-817F-725EDF52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2E5FFB-7710-427E-B55E-106F668E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76A35-3FAC-4F2C-B08C-B3D2CC9CB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4B502-83F5-45D0-801C-77778C93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21E9A-795B-4230-881E-9467087B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B4B02-1AC2-4E48-8463-7B2C74B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B63A74-6F9E-475C-B24E-02E75D1E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25958-9560-4154-9C7C-E2E72E94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0E17C-774D-43FC-B74B-3A87590DA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7728-9F61-4A0A-91C0-923EAF48CB4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83A15-DF63-474A-86C5-FB95DA817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B378-B03D-4B89-BCB0-0F9596D13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8275-93B1-4854-91C2-B41194734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0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rbanbrush.net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45E78-A492-4E18-8724-EABB31C3C18F}"/>
              </a:ext>
            </a:extLst>
          </p:cNvPr>
          <p:cNvSpPr txBox="1"/>
          <p:nvPr/>
        </p:nvSpPr>
        <p:spPr>
          <a:xfrm>
            <a:off x="618769" y="2450460"/>
            <a:ext cx="1107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바른돋움 3" pitchFamily="18" charset="-127"/>
              </a:rPr>
              <a:t>Capstone Design</a:t>
            </a:r>
          </a:p>
          <a:p>
            <a:pPr algn="ctr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바른돋움 3" pitchFamily="18" charset="-127"/>
              </a:rPr>
              <a:t>Suggestion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ea typeface="바른돋움 3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58F394-E842-4D97-ACE3-F15F429DF7C0}"/>
              </a:ext>
            </a:extLst>
          </p:cNvPr>
          <p:cNvCxnSpPr>
            <a:cxnSpLocks/>
          </p:cNvCxnSpPr>
          <p:nvPr/>
        </p:nvCxnSpPr>
        <p:spPr>
          <a:xfrm>
            <a:off x="2821576" y="2007250"/>
            <a:ext cx="6934795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AF2D8B-1C24-49EF-8281-13D59288859E}"/>
              </a:ext>
            </a:extLst>
          </p:cNvPr>
          <p:cNvCxnSpPr>
            <a:cxnSpLocks/>
          </p:cNvCxnSpPr>
          <p:nvPr/>
        </p:nvCxnSpPr>
        <p:spPr>
          <a:xfrm>
            <a:off x="2821577" y="3752579"/>
            <a:ext cx="6934795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DED50D-FA89-44DA-82B5-9274CCB17FB1}"/>
              </a:ext>
            </a:extLst>
          </p:cNvPr>
          <p:cNvCxnSpPr>
            <a:cxnSpLocks/>
          </p:cNvCxnSpPr>
          <p:nvPr/>
        </p:nvCxnSpPr>
        <p:spPr>
          <a:xfrm>
            <a:off x="2821576" y="2143366"/>
            <a:ext cx="6934795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9CE597-0C8E-4A90-BD11-970B3ECAB5C4}"/>
              </a:ext>
            </a:extLst>
          </p:cNvPr>
          <p:cNvSpPr txBox="1"/>
          <p:nvPr/>
        </p:nvSpPr>
        <p:spPr>
          <a:xfrm>
            <a:off x="9947961" y="5401286"/>
            <a:ext cx="2023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컴퓨터공학부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201701619</a:t>
            </a:r>
          </a:p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송주미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21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4A51D-6249-48FB-9F2F-F8D50608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18641"/>
            <a:ext cx="10754360" cy="4358322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Brainstorming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Idea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보충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276DF-5FB5-4265-B791-C171BBCA99DA}"/>
              </a:ext>
            </a:extLst>
          </p:cNvPr>
          <p:cNvSpPr txBox="1"/>
          <p:nvPr/>
        </p:nvSpPr>
        <p:spPr>
          <a:xfrm>
            <a:off x="395888" y="735291"/>
            <a:ext cx="691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658616-CD76-4421-BD81-2C9696D6F997}"/>
              </a:ext>
            </a:extLst>
          </p:cNvPr>
          <p:cNvCxnSpPr>
            <a:cxnSpLocks/>
          </p:cNvCxnSpPr>
          <p:nvPr/>
        </p:nvCxnSpPr>
        <p:spPr>
          <a:xfrm>
            <a:off x="395888" y="1609368"/>
            <a:ext cx="114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92AADE3A-D2D1-4F31-8934-CE451B364ED2}"/>
              </a:ext>
            </a:extLst>
          </p:cNvPr>
          <p:cNvSpPr txBox="1">
            <a:spLocks noChangeArrowheads="1"/>
          </p:cNvSpPr>
          <p:nvPr/>
        </p:nvSpPr>
        <p:spPr>
          <a:xfrm>
            <a:off x="11003429" y="6147347"/>
            <a:ext cx="1993900" cy="342900"/>
          </a:xfrm>
          <a:prstGeom prst="rect">
            <a:avLst/>
          </a:prstGeom>
          <a:noFill/>
          <a:ln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SzPct val="65000"/>
              <a:buChar char="—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Times"/>
              <a:buChar char="•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/>
              <a:buNone/>
            </a:pPr>
            <a:fld id="{CF11C8B8-1724-4BEF-906C-8EA48E94F6E6}" type="slidenum">
              <a:rPr lang="en-US" altLang="ko-KR" sz="1600" b="0" smtClean="0"/>
              <a:pPr>
                <a:spcBef>
                  <a:spcPct val="0"/>
                </a:spcBef>
                <a:buFont typeface="Wingdings"/>
                <a:buNone/>
              </a:pPr>
              <a:t>2</a:t>
            </a:fld>
            <a:r>
              <a:rPr lang="en-US" altLang="ko-KR" sz="1600" b="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88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18B6B-F68F-406B-A18C-DA709BABFC26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바른돋움 1" pitchFamily="18" charset="-127"/>
              </a:rPr>
              <a:t>01.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Brainstorming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ea typeface="바른돋움 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BD325-825C-4557-8269-571013B5520E}"/>
              </a:ext>
            </a:extLst>
          </p:cNvPr>
          <p:cNvSpPr txBox="1"/>
          <p:nvPr/>
        </p:nvSpPr>
        <p:spPr>
          <a:xfrm>
            <a:off x="557461" y="1154366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Idea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도출을 위한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brainstorming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ea typeface="나눔바른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BB40DF-28EE-4E98-8421-49C70657E8EE}"/>
              </a:ext>
            </a:extLst>
          </p:cNvPr>
          <p:cNvCxnSpPr>
            <a:cxnSpLocks/>
          </p:cNvCxnSpPr>
          <p:nvPr/>
        </p:nvCxnSpPr>
        <p:spPr>
          <a:xfrm>
            <a:off x="395536" y="1700808"/>
            <a:ext cx="114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ECF68D-E060-466E-8D10-29FFDCE336AB}"/>
              </a:ext>
            </a:extLst>
          </p:cNvPr>
          <p:cNvCxnSpPr>
            <a:cxnSpLocks/>
          </p:cNvCxnSpPr>
          <p:nvPr/>
        </p:nvCxnSpPr>
        <p:spPr>
          <a:xfrm>
            <a:off x="395536" y="332656"/>
            <a:ext cx="1140022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4280C1E7-FEE8-4980-AA98-520E37CBCF6F}"/>
              </a:ext>
            </a:extLst>
          </p:cNvPr>
          <p:cNvSpPr txBox="1">
            <a:spLocks noChangeArrowheads="1"/>
          </p:cNvSpPr>
          <p:nvPr/>
        </p:nvSpPr>
        <p:spPr>
          <a:xfrm>
            <a:off x="11003429" y="6147347"/>
            <a:ext cx="1993900" cy="342900"/>
          </a:xfrm>
          <a:prstGeom prst="rect">
            <a:avLst/>
          </a:prstGeom>
          <a:noFill/>
          <a:ln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SzPct val="65000"/>
              <a:buChar char="—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Times"/>
              <a:buChar char="•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/>
              <a:buNone/>
            </a:pPr>
            <a:fld id="{CF11C8B8-1724-4BEF-906C-8EA48E94F6E6}" type="slidenum">
              <a:rPr lang="en-US" altLang="ko-KR" sz="2000" b="0" smtClean="0"/>
              <a:pPr>
                <a:spcBef>
                  <a:spcPct val="0"/>
                </a:spcBef>
                <a:buFont typeface="Wingdings"/>
                <a:buNone/>
              </a:pPr>
              <a:t>3</a:t>
            </a:fld>
            <a:r>
              <a:rPr lang="en-US" altLang="ko-KR" sz="2000" b="0" dirty="0"/>
              <a:t>/11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DCF1AD-45C0-4887-8AC2-C3981C1E02D3}"/>
              </a:ext>
            </a:extLst>
          </p:cNvPr>
          <p:cNvSpPr/>
          <p:nvPr/>
        </p:nvSpPr>
        <p:spPr>
          <a:xfrm>
            <a:off x="1231815" y="6301779"/>
            <a:ext cx="1502927" cy="42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Figure 1. amino acid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DA11BE4-AFEA-4EF4-894B-48923C61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장애인을 위한 어플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 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알바생을 위한 편리한 시스템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안전한 생활을 위한 우리집 지킴이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편리한 생활을 위한 도우미</a:t>
            </a:r>
          </a:p>
        </p:txBody>
      </p:sp>
    </p:spTree>
    <p:extLst>
      <p:ext uri="{BB962C8B-B14F-4D97-AF65-F5344CB8AC3E}">
        <p14:creationId xmlns:p14="http://schemas.microsoft.com/office/powerpoint/2010/main" val="21418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7E7D2C-DB5D-46C8-979E-A5470E1D12AE}"/>
              </a:ext>
            </a:extLst>
          </p:cNvPr>
          <p:cNvCxnSpPr>
            <a:cxnSpLocks/>
          </p:cNvCxnSpPr>
          <p:nvPr/>
        </p:nvCxnSpPr>
        <p:spPr>
          <a:xfrm>
            <a:off x="395536" y="1700808"/>
            <a:ext cx="114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64A7389-327D-4CD9-8C22-4A9135DBC0D7}"/>
              </a:ext>
            </a:extLst>
          </p:cNvPr>
          <p:cNvCxnSpPr>
            <a:cxnSpLocks/>
          </p:cNvCxnSpPr>
          <p:nvPr/>
        </p:nvCxnSpPr>
        <p:spPr>
          <a:xfrm>
            <a:off x="395536" y="332656"/>
            <a:ext cx="1140022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DA9C1C43-373C-47DF-8E5F-6D2B0405882E}"/>
              </a:ext>
            </a:extLst>
          </p:cNvPr>
          <p:cNvSpPr txBox="1">
            <a:spLocks noChangeArrowheads="1"/>
          </p:cNvSpPr>
          <p:nvPr/>
        </p:nvSpPr>
        <p:spPr>
          <a:xfrm>
            <a:off x="11003429" y="6147347"/>
            <a:ext cx="1993900" cy="342900"/>
          </a:xfrm>
          <a:prstGeom prst="rect">
            <a:avLst/>
          </a:prstGeom>
          <a:noFill/>
          <a:ln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SzPct val="65000"/>
              <a:buChar char="—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Times"/>
              <a:buChar char="•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/>
              <a:buNone/>
            </a:pPr>
            <a:fld id="{CF11C8B8-1724-4BEF-906C-8EA48E94F6E6}" type="slidenum">
              <a:rPr lang="en-US" altLang="ko-KR" sz="2000" b="0" smtClean="0"/>
              <a:pPr>
                <a:spcBef>
                  <a:spcPct val="0"/>
                </a:spcBef>
                <a:buFont typeface="Wingdings"/>
                <a:buNone/>
              </a:pPr>
              <a:t>4</a:t>
            </a:fld>
            <a:r>
              <a:rPr lang="en-US" altLang="ko-KR" sz="2000" b="0" dirty="0"/>
              <a:t>/11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6782D0-1D6C-4A23-8C8B-44E305F11182}"/>
              </a:ext>
            </a:extLst>
          </p:cNvPr>
          <p:cNvSpPr txBox="1"/>
          <p:nvPr/>
        </p:nvSpPr>
        <p:spPr>
          <a:xfrm>
            <a:off x="285009" y="509414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바른돋움 1" pitchFamily="18" charset="-127"/>
              </a:rPr>
              <a:t>01.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Brainstorming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ea typeface="바른돋움 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910E9-EED4-445C-BB20-D57495FCB186}"/>
              </a:ext>
            </a:extLst>
          </p:cNvPr>
          <p:cNvSpPr txBox="1"/>
          <p:nvPr/>
        </p:nvSpPr>
        <p:spPr>
          <a:xfrm>
            <a:off x="557461" y="1154366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도출해낼 수 있는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Idea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ea typeface="나눔바른고딕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5C516F-4E97-414F-870D-76BFA2AA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장애인을 위한 어플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시각장애인을 위한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알리미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어플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알바생을 위한 편리한 시스템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주문을 잊지않고 해결하도록 하는 스마트 주문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안전한 생활을 위한 우리집 지킴이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 초인종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편리한 생활을 위한 도우미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?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8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CF089E-094C-49F7-89A4-62D01A6B7C12}"/>
              </a:ext>
            </a:extLst>
          </p:cNvPr>
          <p:cNvCxnSpPr>
            <a:cxnSpLocks/>
          </p:cNvCxnSpPr>
          <p:nvPr/>
        </p:nvCxnSpPr>
        <p:spPr>
          <a:xfrm>
            <a:off x="395536" y="1603154"/>
            <a:ext cx="114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3F7C03-468E-4D4B-9A67-691EBEB07554}"/>
              </a:ext>
            </a:extLst>
          </p:cNvPr>
          <p:cNvCxnSpPr>
            <a:cxnSpLocks/>
          </p:cNvCxnSpPr>
          <p:nvPr/>
        </p:nvCxnSpPr>
        <p:spPr>
          <a:xfrm>
            <a:off x="395536" y="332656"/>
            <a:ext cx="1140022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2">
            <a:extLst>
              <a:ext uri="{FF2B5EF4-FFF2-40B4-BE49-F238E27FC236}">
                <a16:creationId xmlns:a16="http://schemas.microsoft.com/office/drawing/2014/main" id="{3E4B42B0-B898-4BED-864C-D61E1C74EB20}"/>
              </a:ext>
            </a:extLst>
          </p:cNvPr>
          <p:cNvSpPr txBox="1">
            <a:spLocks noChangeArrowheads="1"/>
          </p:cNvSpPr>
          <p:nvPr/>
        </p:nvSpPr>
        <p:spPr>
          <a:xfrm>
            <a:off x="11003429" y="6147347"/>
            <a:ext cx="1993900" cy="342900"/>
          </a:xfrm>
          <a:prstGeom prst="rect">
            <a:avLst/>
          </a:prstGeom>
          <a:noFill/>
          <a:ln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SzPct val="65000"/>
              <a:buChar char="—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Times"/>
              <a:buChar char="•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/>
              <a:buNone/>
            </a:pPr>
            <a:fld id="{CF11C8B8-1724-4BEF-906C-8EA48E94F6E6}" type="slidenum">
              <a:rPr lang="en-US" altLang="ko-KR" sz="2000" b="0" smtClean="0"/>
              <a:pPr>
                <a:spcBef>
                  <a:spcPct val="0"/>
                </a:spcBef>
                <a:buFont typeface="Wingdings"/>
                <a:buNone/>
              </a:pPr>
              <a:t>5</a:t>
            </a:fld>
            <a:r>
              <a:rPr lang="en-US" altLang="ko-KR" sz="2000" b="0" dirty="0"/>
              <a:t>/11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91CC8-D584-4A29-AA45-54F8D2DBED04}"/>
              </a:ext>
            </a:extLst>
          </p:cNvPr>
          <p:cNvSpPr txBox="1"/>
          <p:nvPr/>
        </p:nvSpPr>
        <p:spPr>
          <a:xfrm>
            <a:off x="285009" y="509414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바른돋움 1" pitchFamily="18" charset="-127"/>
              </a:rPr>
              <a:t>02.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Idea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27E04-43B2-40B4-91FC-B5034801AB90}"/>
              </a:ext>
            </a:extLst>
          </p:cNvPr>
          <p:cNvSpPr txBox="1"/>
          <p:nvPr/>
        </p:nvSpPr>
        <p:spPr>
          <a:xfrm>
            <a:off x="557461" y="1154366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세부적인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Idea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 소개</a:t>
            </a:r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BE09FD5B-1004-4C16-8D2E-56A07F7D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825625"/>
            <a:ext cx="10570028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시각장애인을 위한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알리미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어플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주문을 잊지않고 해결하도록 하는 스마트 주문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AFEDF3-9B80-4ABF-87AD-30909BF2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3" y="2368984"/>
            <a:ext cx="2412274" cy="1652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65B40-6560-4128-80BF-ABFF244791FD}"/>
              </a:ext>
            </a:extLst>
          </p:cNvPr>
          <p:cNvSpPr txBox="1"/>
          <p:nvPr/>
        </p:nvSpPr>
        <p:spPr>
          <a:xfrm>
            <a:off x="6096000" y="3001958"/>
            <a:ext cx="531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물건에 포함되어 있는 글자를 읽어주는 어플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상품의 유통기한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4B46A-2FFA-4DBE-B06A-B018E1C81728}"/>
              </a:ext>
            </a:extLst>
          </p:cNvPr>
          <p:cNvSpPr txBox="1"/>
          <p:nvPr/>
        </p:nvSpPr>
        <p:spPr>
          <a:xfrm>
            <a:off x="2211170" y="3885878"/>
            <a:ext cx="3605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http://www.cowalknews.co.kr/news/articleView.html?idxno=15036</a:t>
            </a:r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200616-76A9-4D5E-B362-763325BCF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859" y="4862976"/>
            <a:ext cx="1194791" cy="15412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3E124-7C85-4759-AF2D-D0A349AF4687}"/>
              </a:ext>
            </a:extLst>
          </p:cNvPr>
          <p:cNvSpPr txBox="1"/>
          <p:nvPr/>
        </p:nvSpPr>
        <p:spPr>
          <a:xfrm>
            <a:off x="6095648" y="5177617"/>
            <a:ext cx="5312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벨을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눌러서 요청사항을 전달하는 식이 아닌 스마트주문서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알바가 까먹지 않고 해결한 주문은 그때그때 버튼을 눌러 누락되는 주문을 없도록 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B0891-075C-4843-9B43-46E0D115075F}"/>
              </a:ext>
            </a:extLst>
          </p:cNvPr>
          <p:cNvSpPr txBox="1"/>
          <p:nvPr/>
        </p:nvSpPr>
        <p:spPr>
          <a:xfrm>
            <a:off x="2211170" y="6310393"/>
            <a:ext cx="360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https://m.blog.naver.com/PostView.nhn?blogId=japansisa&amp;logNo=221049503912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9216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CF089E-094C-49F7-89A4-62D01A6B7C12}"/>
              </a:ext>
            </a:extLst>
          </p:cNvPr>
          <p:cNvCxnSpPr>
            <a:cxnSpLocks/>
          </p:cNvCxnSpPr>
          <p:nvPr/>
        </p:nvCxnSpPr>
        <p:spPr>
          <a:xfrm>
            <a:off x="395536" y="1603154"/>
            <a:ext cx="114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3F7C03-468E-4D4B-9A67-691EBEB07554}"/>
              </a:ext>
            </a:extLst>
          </p:cNvPr>
          <p:cNvCxnSpPr>
            <a:cxnSpLocks/>
          </p:cNvCxnSpPr>
          <p:nvPr/>
        </p:nvCxnSpPr>
        <p:spPr>
          <a:xfrm>
            <a:off x="395536" y="332656"/>
            <a:ext cx="1140022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2">
            <a:extLst>
              <a:ext uri="{FF2B5EF4-FFF2-40B4-BE49-F238E27FC236}">
                <a16:creationId xmlns:a16="http://schemas.microsoft.com/office/drawing/2014/main" id="{3E4B42B0-B898-4BED-864C-D61E1C74EB20}"/>
              </a:ext>
            </a:extLst>
          </p:cNvPr>
          <p:cNvSpPr txBox="1">
            <a:spLocks noChangeArrowheads="1"/>
          </p:cNvSpPr>
          <p:nvPr/>
        </p:nvSpPr>
        <p:spPr>
          <a:xfrm>
            <a:off x="11003429" y="6147347"/>
            <a:ext cx="1993900" cy="342900"/>
          </a:xfrm>
          <a:prstGeom prst="rect">
            <a:avLst/>
          </a:prstGeom>
          <a:noFill/>
          <a:ln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SzPct val="65000"/>
              <a:buChar char="—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Times"/>
              <a:buChar char="•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/>
              <a:buNone/>
            </a:pPr>
            <a:fld id="{CF11C8B8-1724-4BEF-906C-8EA48E94F6E6}" type="slidenum">
              <a:rPr lang="en-US" altLang="ko-KR" sz="2000" b="0" smtClean="0"/>
              <a:pPr>
                <a:spcBef>
                  <a:spcPct val="0"/>
                </a:spcBef>
                <a:buFont typeface="Wingdings"/>
                <a:buNone/>
              </a:pPr>
              <a:t>6</a:t>
            </a:fld>
            <a:r>
              <a:rPr lang="en-US" altLang="ko-KR" sz="2000" b="0" dirty="0"/>
              <a:t>/11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91CC8-D584-4A29-AA45-54F8D2DBED04}"/>
              </a:ext>
            </a:extLst>
          </p:cNvPr>
          <p:cNvSpPr txBox="1"/>
          <p:nvPr/>
        </p:nvSpPr>
        <p:spPr>
          <a:xfrm>
            <a:off x="285009" y="509414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바른돋움 1" pitchFamily="18" charset="-127"/>
              </a:rPr>
              <a:t>02.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Idea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27E04-43B2-40B4-91FC-B5034801AB90}"/>
              </a:ext>
            </a:extLst>
          </p:cNvPr>
          <p:cNvSpPr txBox="1"/>
          <p:nvPr/>
        </p:nvSpPr>
        <p:spPr>
          <a:xfrm>
            <a:off x="557461" y="1154366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세부적인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Idea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 소개</a:t>
            </a:r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BE09FD5B-1004-4C16-8D2E-56A07F7D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825625"/>
            <a:ext cx="1057002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 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 초인종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65B40-6560-4128-80BF-ABFF244791FD}"/>
              </a:ext>
            </a:extLst>
          </p:cNvPr>
          <p:cNvSpPr txBox="1"/>
          <p:nvPr/>
        </p:nvSpPr>
        <p:spPr>
          <a:xfrm>
            <a:off x="6096000" y="3001958"/>
            <a:ext cx="5312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택배가 문 앞에 택배를 놓았을 경우 초인종이 인식해서 주인에게 알려주는 알림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 넷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입력된 얼굴의 이미지가 아닐 경우 주인에게 알리기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4B46A-2FFA-4DBE-B06A-B018E1C81728}"/>
              </a:ext>
            </a:extLst>
          </p:cNvPr>
          <p:cNvSpPr txBox="1"/>
          <p:nvPr/>
        </p:nvSpPr>
        <p:spPr>
          <a:xfrm>
            <a:off x="1793920" y="3815436"/>
            <a:ext cx="55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3"/>
              </a:rPr>
              <a:t>http://www.urbanbrush.net/downloads</a:t>
            </a:r>
            <a:endParaRPr lang="en-US" altLang="ko-KR" sz="900" dirty="0"/>
          </a:p>
          <a:p>
            <a:r>
              <a:rPr lang="en-US" altLang="ko-KR" sz="900" dirty="0"/>
              <a:t>https://ko.depositphotos.com/142330012/stock-illustration-delivery-service-worker-ringing-the.html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6D5798-C92F-4D44-8CE6-B701E249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929" y="2508812"/>
            <a:ext cx="843384" cy="11545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1D277F-6038-497E-BE1E-44A401FB6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68" y="2322468"/>
            <a:ext cx="1430483" cy="151927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231E41-6A13-4AA4-9084-DF314B7889C7}"/>
              </a:ext>
            </a:extLst>
          </p:cNvPr>
          <p:cNvCxnSpPr>
            <a:cxnSpLocks/>
          </p:cNvCxnSpPr>
          <p:nvPr/>
        </p:nvCxnSpPr>
        <p:spPr>
          <a:xfrm flipV="1">
            <a:off x="2463621" y="2545095"/>
            <a:ext cx="1913070" cy="27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1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7E7D2C-DB5D-46C8-979E-A5470E1D12AE}"/>
              </a:ext>
            </a:extLst>
          </p:cNvPr>
          <p:cNvCxnSpPr>
            <a:cxnSpLocks/>
          </p:cNvCxnSpPr>
          <p:nvPr/>
        </p:nvCxnSpPr>
        <p:spPr>
          <a:xfrm>
            <a:off x="395536" y="1700808"/>
            <a:ext cx="114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64A7389-327D-4CD9-8C22-4A9135DBC0D7}"/>
              </a:ext>
            </a:extLst>
          </p:cNvPr>
          <p:cNvCxnSpPr>
            <a:cxnSpLocks/>
          </p:cNvCxnSpPr>
          <p:nvPr/>
        </p:nvCxnSpPr>
        <p:spPr>
          <a:xfrm>
            <a:off x="395536" y="332656"/>
            <a:ext cx="1140022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DA9C1C43-373C-47DF-8E5F-6D2B0405882E}"/>
              </a:ext>
            </a:extLst>
          </p:cNvPr>
          <p:cNvSpPr txBox="1">
            <a:spLocks noChangeArrowheads="1"/>
          </p:cNvSpPr>
          <p:nvPr/>
        </p:nvSpPr>
        <p:spPr>
          <a:xfrm>
            <a:off x="11003429" y="6147347"/>
            <a:ext cx="1993900" cy="342900"/>
          </a:xfrm>
          <a:prstGeom prst="rect">
            <a:avLst/>
          </a:prstGeom>
          <a:noFill/>
          <a:ln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SzPct val="65000"/>
              <a:buChar char="—"/>
              <a:defRPr sz="16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Times"/>
              <a:buChar char="•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/>
                <a:ea typeface="ＭＳ Ｐゴシック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/>
              <a:buNone/>
            </a:pPr>
            <a:fld id="{CF11C8B8-1724-4BEF-906C-8EA48E94F6E6}" type="slidenum">
              <a:rPr lang="en-US" altLang="ko-KR" sz="2000" b="0" smtClean="0"/>
              <a:pPr>
                <a:spcBef>
                  <a:spcPct val="0"/>
                </a:spcBef>
                <a:buFont typeface="Wingdings"/>
                <a:buNone/>
              </a:pPr>
              <a:t>7</a:t>
            </a:fld>
            <a:r>
              <a:rPr lang="en-US" altLang="ko-KR" sz="2000" b="0" dirty="0"/>
              <a:t>/11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6782D0-1D6C-4A23-8C8B-44E305F11182}"/>
              </a:ext>
            </a:extLst>
          </p:cNvPr>
          <p:cNvSpPr txBox="1"/>
          <p:nvPr/>
        </p:nvSpPr>
        <p:spPr>
          <a:xfrm>
            <a:off x="285009" y="509414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바른돋움 1" pitchFamily="18" charset="-127"/>
              </a:rPr>
              <a:t>03.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바른돋움 1" pitchFamily="18" charset="-127"/>
              </a:rPr>
              <a:t>보충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910E9-EED4-445C-BB20-D57495FCB186}"/>
              </a:ext>
            </a:extLst>
          </p:cNvPr>
          <p:cNvSpPr txBox="1"/>
          <p:nvPr/>
        </p:nvSpPr>
        <p:spPr>
          <a:xfrm>
            <a:off x="557461" y="1154366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현재 아이디어에서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보충시킬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 수 있는 점은 무엇인가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바른고딕" pitchFamily="50" charset="-127"/>
              </a:rPr>
              <a:t>?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ea typeface="나눔바른고딕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5C516F-4E97-414F-870D-76BFA2AA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시각장애인을 위한 알림 어플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기존에 있는 어플이기 때문에 추가적으로 인공지능을 덧붙이면 좋을 것 같다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단순한 구현은 비교적 쉬울 것으로 예상된다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알바생을 위한 어플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큰 직업군이 아니기때문에 공감할 수 있는 요소를 보충해야 할 것 같다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알바현장 뿐 아니라 다른 분야에서도 쓰일 수 있도록 한다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초인종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기존에 말했던 얼굴인식하는 인공지능과 유사한 기능을 갖는다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택배는 경비실에 </a:t>
            </a:r>
            <a:r>
              <a:rPr lang="ko-KR" altLang="en-US" sz="1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맡겨지기도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하므로 그 부분 보완해야 할 것 같다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99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와이드스크린</PresentationFormat>
  <Paragraphs>74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바른돋움 1</vt:lpstr>
      <vt:lpstr>함초롬돋움</vt:lpstr>
      <vt:lpstr>Arial</vt:lpstr>
      <vt:lpstr>Candara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주미 송</cp:lastModifiedBy>
  <cp:revision>85</cp:revision>
  <dcterms:created xsi:type="dcterms:W3CDTF">2019-02-14T02:42:11Z</dcterms:created>
  <dcterms:modified xsi:type="dcterms:W3CDTF">2019-09-11T00:02:21Z</dcterms:modified>
</cp:coreProperties>
</file>