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65" r:id="rId4"/>
    <p:sldId id="266" r:id="rId5"/>
    <p:sldId id="286" r:id="rId6"/>
    <p:sldId id="281" r:id="rId7"/>
    <p:sldId id="271" r:id="rId8"/>
    <p:sldId id="28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9"/>
    <a:srgbClr val="F7F7F7"/>
    <a:srgbClr val="797DE8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X시인과나" panose="02020600000000000000" pitchFamily="18" charset="-127"/>
              </a:defRPr>
            </a:lvl1pPr>
          </a:lstStyle>
          <a:p>
            <a:fld id="{881E6E86-9C0A-4A2D-8618-9781F5C54702}" type="datetimeFigureOut">
              <a:rPr lang="ja-JP" altLang="en-US" smtClean="0"/>
              <a:pPr/>
              <a:t>2019/9/11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X시인과나" panose="02020600000000000000" pitchFamily="18" charset="-127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X시인과나" panose="02020600000000000000" pitchFamily="18" charset="-127"/>
              </a:defRPr>
            </a:lvl1pPr>
          </a:lstStyle>
          <a:p>
            <a:fld id="{004E919F-88F7-4BB0-AC89-BD75B24D6DD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DX시인과나" panose="02020600000000000000" pitchFamily="18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DX시인과나" panose="02020600000000000000" pitchFamily="18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DX시인과나" panose="02020600000000000000" pitchFamily="18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DX시인과나" panose="02020600000000000000" pitchFamily="18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DX시인과나" panose="02020600000000000000" pitchFamily="18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DX시인과나" panose="02020600000000000000" pitchFamily="18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X시인과나" panose="02020600000000000000" pitchFamily="18" charset="-127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33098" y="3136611"/>
            <a:ext cx="2925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b="1" spc="-150" dirty="0" err="1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캡스톤</a:t>
            </a:r>
            <a:r>
              <a:rPr kumimoji="1" lang="ko-KR" altLang="en-US" sz="3200" b="1" spc="-15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디자인</a:t>
            </a:r>
            <a:r>
              <a:rPr kumimoji="1" lang="en-US" altLang="ko-KR" sz="3200" b="1" spc="-15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(1)</a:t>
            </a:r>
            <a:endParaRPr kumimoji="1" lang="ja-JP" altLang="en-US" sz="3200" b="1" spc="-15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5CC83-086D-4F0A-B0ED-FED39B336C15}"/>
              </a:ext>
            </a:extLst>
          </p:cNvPr>
          <p:cNvSpPr txBox="1"/>
          <p:nvPr/>
        </p:nvSpPr>
        <p:spPr>
          <a:xfrm>
            <a:off x="8783273" y="5570290"/>
            <a:ext cx="270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201701627 </a:t>
            </a:r>
            <a:r>
              <a:rPr lang="ko-KR" altLang="en-US" sz="24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이유진</a:t>
            </a: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572692" y="301369"/>
            <a:ext cx="649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3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장애인을 위한 스마트 시계</a:t>
            </a:r>
            <a:endParaRPr lang="ja-JP" altLang="en-US" sz="4000" b="1" spc="3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719596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DX시인과나" panose="02020600000000000000" pitchFamily="18" charset="-127"/>
              </a:rPr>
              <a:t>01</a:t>
            </a:r>
            <a:endParaRPr lang="ko-KR" altLang="en-US" b="1" spc="300" dirty="0">
              <a:solidFill>
                <a:schemeClr val="bg1"/>
              </a:solidFill>
              <a:latin typeface="DX시인과나" panose="02020600000000000000" pitchFamily="18" charset="-127"/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184794" y="2016144"/>
            <a:ext cx="3850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시계에 대한 설명</a:t>
            </a:r>
            <a:endParaRPr kumimoji="1" lang="ja-JP" altLang="en-US" sz="3600" b="1" spc="3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315321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DX시인과나" panose="02020600000000000000" pitchFamily="18" charset="-127"/>
              </a:rPr>
              <a:t>02</a:t>
            </a:r>
            <a:endParaRPr lang="ko-KR" altLang="en-US" b="1" spc="300" dirty="0">
              <a:solidFill>
                <a:schemeClr val="bg1"/>
              </a:solidFill>
              <a:latin typeface="DX시인과나" panose="02020600000000000000" pitchFamily="18" charset="-127"/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1184794" y="3452688"/>
            <a:ext cx="272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필요한 기술</a:t>
            </a:r>
            <a:endParaRPr kumimoji="1" lang="ja-JP" altLang="en-US" sz="3600" b="1" spc="3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4586828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DX시인과나" panose="02020600000000000000" pitchFamily="18" charset="-127"/>
              </a:rPr>
              <a:t>03</a:t>
            </a:r>
            <a:endParaRPr lang="ko-KR" altLang="en-US" b="1" spc="300" dirty="0">
              <a:solidFill>
                <a:schemeClr val="bg1"/>
              </a:solidFill>
              <a:latin typeface="DX시인과나" panose="02020600000000000000" pitchFamily="18" charset="-127"/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1184794" y="4889232"/>
            <a:ext cx="290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 및 단점</a:t>
            </a:r>
            <a:endParaRPr kumimoji="1" lang="ja-JP" altLang="en-US" sz="3600" b="1" spc="3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21472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X시인과나" panose="02020600000000000000" pitchFamily="18" charset="-127"/>
            </a:endParaRPr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360571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X시인과나" panose="02020600000000000000" pitchFamily="18" charset="-127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5064235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X시인과나" panose="02020600000000000000" pitchFamily="18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X시인과나" panose="02020600000000000000" pitchFamily="18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196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시계에 대한 설명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2423165" y="1904514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DX시인과나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6720837" y="1921505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DX시인과나" panose="02020600000000000000" pitchFamily="18" charset="-127"/>
            </a:endParaRPr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2601283" y="3140284"/>
            <a:ext cx="2691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점자로 표현한 시간</a:t>
            </a:r>
            <a:endParaRPr kumimoji="1"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&amp;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문자 메시지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6997540" y="321467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진동 알림 및 알람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DX시인과나" panose="02020600000000000000" pitchFamily="18" charset="-127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X시인과나" panose="02020600000000000000" pitchFamily="18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X시인과나" panose="02020600000000000000" pitchFamily="18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196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시계에 대한 설명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5516100" y="2687912"/>
            <a:ext cx="6111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1.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시계와 휴대폰의 블루투스 연결과 어플리케이션 연동을 통해 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SNS,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문자 메시지 등의 알림을 시계의 디스플레이에 장착된 핀을 통해 점자의 형태로 받아 볼 수 있고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시간 또한 점자의 형태로 받아 볼 수 있다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</a:p>
          <a:p>
            <a:pPr algn="just"/>
            <a:endParaRPr lang="en-US" altLang="ko-KR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just"/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2.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진동 알림 및 알람은 기존의 시각 장애인이 사용하는 기기들이 음성으로 안내한 것과는 다르게 진동으로 안내하여  보안 유지 및 사생활 보호가 가능해진다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5471165" y="2565096"/>
            <a:ext cx="6111041" cy="106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EF04813D-1BB1-4C39-90C5-6D0F00BBDE6F}"/>
              </a:ext>
            </a:extLst>
          </p:cNvPr>
          <p:cNvSpPr/>
          <p:nvPr/>
        </p:nvSpPr>
        <p:spPr>
          <a:xfrm>
            <a:off x="680910" y="1652940"/>
            <a:ext cx="2365063" cy="23113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DX시인과나" panose="02020600000000000000" pitchFamily="18" charset="-127"/>
            </a:endParaRPr>
          </a:p>
        </p:txBody>
      </p:sp>
      <p:sp>
        <p:nvSpPr>
          <p:cNvPr id="14" name="テキスト ボックス 8">
            <a:extLst>
              <a:ext uri="{FF2B5EF4-FFF2-40B4-BE49-F238E27FC236}">
                <a16:creationId xmlns:a16="http://schemas.microsoft.com/office/drawing/2014/main" id="{AF670FE3-9094-4C33-8677-7383DFF180B5}"/>
              </a:ext>
            </a:extLst>
          </p:cNvPr>
          <p:cNvSpPr txBox="1"/>
          <p:nvPr/>
        </p:nvSpPr>
        <p:spPr>
          <a:xfrm>
            <a:off x="830145" y="2485466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점자로 표현한 시간</a:t>
            </a:r>
            <a:endParaRPr kumimoji="1"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&amp;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kumimoji="1"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문자 메시지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3E55FB-44AF-440A-9212-575002AAD4EF}"/>
              </a:ext>
            </a:extLst>
          </p:cNvPr>
          <p:cNvSpPr/>
          <p:nvPr/>
        </p:nvSpPr>
        <p:spPr>
          <a:xfrm>
            <a:off x="2511109" y="3724107"/>
            <a:ext cx="2365063" cy="23113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DX시인과나" panose="02020600000000000000" pitchFamily="18" charset="-127"/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C4AF74C7-95CC-41E1-9604-603322883476}"/>
              </a:ext>
            </a:extLst>
          </p:cNvPr>
          <p:cNvSpPr txBox="1"/>
          <p:nvPr/>
        </p:nvSpPr>
        <p:spPr>
          <a:xfrm>
            <a:off x="2734884" y="4695133"/>
            <a:ext cx="191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진동 알림 및 알람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X시인과나" panose="02020600000000000000" pitchFamily="18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X시인과나" panose="02020600000000000000" pitchFamily="18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필요한 기술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2255251" y="186836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DX시인과나" panose="02020600000000000000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6888751" y="190499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DX시인과나" panose="02020600000000000000" pitchFamily="18" charset="-127"/>
            </a:endParaRPr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2816487" y="3198167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어플리케이션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4" name="テキスト ボックス 9">
            <a:extLst>
              <a:ext uri="{FF2B5EF4-FFF2-40B4-BE49-F238E27FC236}">
                <a16:creationId xmlns:a16="http://schemas.microsoft.com/office/drawing/2014/main" id="{12A1952F-F2CE-4D20-9C04-853AD95199AC}"/>
              </a:ext>
            </a:extLst>
          </p:cNvPr>
          <p:cNvSpPr txBox="1"/>
          <p:nvPr/>
        </p:nvSpPr>
        <p:spPr>
          <a:xfrm>
            <a:off x="7693643" y="3198166"/>
            <a:ext cx="1438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시계 제작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290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585519" y="1102348"/>
            <a:ext cx="9093666" cy="4584599"/>
            <a:chOff x="399539" y="428557"/>
            <a:chExt cx="8380026" cy="4044119"/>
          </a:xfrm>
        </p:grpSpPr>
        <p:sp>
          <p:nvSpPr>
            <p:cNvPr id="2" name="正方形/長方形 1"/>
            <p:cNvSpPr/>
            <p:nvPr/>
          </p:nvSpPr>
          <p:spPr>
            <a:xfrm>
              <a:off x="399539" y="428557"/>
              <a:ext cx="1879836" cy="1879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공공장소</a:t>
              </a:r>
              <a:endParaRPr kumimoji="1" lang="ja-JP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566269" y="428557"/>
              <a:ext cx="1879836" cy="1879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점자 디스플레이</a:t>
              </a:r>
              <a:endParaRPr kumimoji="1" lang="ja-JP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732999" y="2592840"/>
              <a:ext cx="1879836" cy="18798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어플리케이션</a:t>
              </a:r>
              <a:endParaRPr kumimoji="1" lang="ja-JP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791085" y="428557"/>
              <a:ext cx="1879836" cy="18798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시계 제작</a:t>
              </a:r>
              <a:endParaRPr kumimoji="1" lang="ja-JP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539492" y="2592840"/>
              <a:ext cx="1879836" cy="18798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진동 이용</a:t>
              </a:r>
              <a:endParaRPr kumimoji="1" lang="ja-JP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99729" y="2592840"/>
              <a:ext cx="1879836" cy="1879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긴 문장</a:t>
              </a:r>
              <a:endParaRPr lang="ja-JP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55793" y="5755652"/>
            <a:ext cx="2680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X시인과나" panose="02020600000000000000" pitchFamily="18" charset="-127"/>
              </a:rPr>
              <a:t>#keywords</a:t>
            </a:r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X시인과나" panose="02020600000000000000" pitchFamily="18" charset="-127"/>
            </a:endParaRPr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X시인과나" panose="02020600000000000000" pitchFamily="18" charset="-127"/>
            </a:endParaRPr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29298" y="264008"/>
            <a:ext cx="3174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 및 단점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1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X시인과나" panose="02020600000000000000" pitchFamily="18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X시인과나" panose="02020600000000000000" pitchFamily="18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174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 및 단점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58C3AC-E72E-44F2-BC39-0D25F09D3FBF}"/>
              </a:ext>
            </a:extLst>
          </p:cNvPr>
          <p:cNvGrpSpPr/>
          <p:nvPr/>
        </p:nvGrpSpPr>
        <p:grpSpPr>
          <a:xfrm>
            <a:off x="397994" y="1267664"/>
            <a:ext cx="5220930" cy="4814048"/>
            <a:chOff x="5604736" y="794869"/>
            <a:chExt cx="5966264" cy="5501295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CD26B84-F08B-42C4-8315-ADB030402498}"/>
                </a:ext>
              </a:extLst>
            </p:cNvPr>
            <p:cNvSpPr/>
            <p:nvPr/>
          </p:nvSpPr>
          <p:spPr>
            <a:xfrm>
              <a:off x="8842378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점자</a:t>
              </a:r>
              <a:endPara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디스플레이</a:t>
              </a: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886CFF1-135E-4694-86F2-E36A721A2F4B}"/>
                </a:ext>
              </a:extLst>
            </p:cNvPr>
            <p:cNvSpPr/>
            <p:nvPr/>
          </p:nvSpPr>
          <p:spPr>
            <a:xfrm>
              <a:off x="6926223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어플리케이션</a:t>
              </a: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D2762A7-CDB1-4358-9383-2FB490A19E8C}"/>
                </a:ext>
              </a:extLst>
            </p:cNvPr>
            <p:cNvSpPr/>
            <p:nvPr/>
          </p:nvSpPr>
          <p:spPr>
            <a:xfrm>
              <a:off x="6922961" y="4256835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시계 제작</a:t>
              </a: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A513A66-9526-46D2-B9DE-E97A5E75036F}"/>
                </a:ext>
              </a:extLst>
            </p:cNvPr>
            <p:cNvSpPr/>
            <p:nvPr/>
          </p:nvSpPr>
          <p:spPr>
            <a:xfrm>
              <a:off x="5604736" y="2933719"/>
              <a:ext cx="2202476" cy="1223597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 dirty="0">
                <a:latin typeface="DX시인과나" panose="02020600000000000000" pitchFamily="18" charset="-127"/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FCC0012-EC8B-44D4-8395-C00AF5ADC8A1}"/>
                </a:ext>
              </a:extLst>
            </p:cNvPr>
            <p:cNvSpPr/>
            <p:nvPr/>
          </p:nvSpPr>
          <p:spPr>
            <a:xfrm>
              <a:off x="9796784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진동이용</a:t>
              </a: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3D5DD5C-ECA9-444D-81F1-CD2ED809B207}"/>
                </a:ext>
              </a:extLst>
            </p:cNvPr>
            <p:cNvSpPr/>
            <p:nvPr/>
          </p:nvSpPr>
          <p:spPr>
            <a:xfrm>
              <a:off x="8842378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latin typeface="DX시인과나" panose="02020600000000000000" pitchFamily="18" charset="-127"/>
                  <a:ea typeface="DX시인과나" panose="02020600000000000000" pitchFamily="18" charset="-127"/>
                  <a:cs typeface="Dubai Medium" panose="020B0603030403030204" pitchFamily="34" charset="-78"/>
                </a:rPr>
                <a:t>긴 문장</a:t>
              </a: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68AC57-822E-41DF-A6B7-245EF120F846}"/>
                </a:ext>
              </a:extLst>
            </p:cNvPr>
            <p:cNvSpPr/>
            <p:nvPr/>
          </p:nvSpPr>
          <p:spPr>
            <a:xfrm>
              <a:off x="5957950" y="2521493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공공장소</a:t>
              </a:r>
              <a:endParaRPr lang="ko-KR" altLang="en-US" sz="1600" kern="12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451245" y="3139319"/>
            <a:ext cx="525950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단점</a:t>
            </a:r>
            <a:endParaRPr lang="en-US" altLang="ko-KR" sz="20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just"/>
            <a:endParaRPr lang="en-US" altLang="ko-KR" sz="8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just"/>
            <a:r>
              <a:rPr lang="en-US" altLang="ko-KR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1.</a:t>
            </a:r>
            <a:r>
              <a:rPr lang="ko-KR" altLang="en-US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어플리케이션</a:t>
            </a:r>
            <a:endParaRPr lang="en-US" altLang="ko-KR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just"/>
            <a:r>
              <a: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-</a:t>
            </a:r>
            <a:r>
              <a: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시각 장애인의 어플리케이션 사용에 있어서 어려움이 예상</a:t>
            </a:r>
            <a:endParaRPr lang="en-US" altLang="ko-KR" sz="1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just"/>
            <a:r>
              <a:rPr lang="en-US" altLang="ko-KR" sz="1300" dirty="0">
                <a:latin typeface="DX시인과나" panose="02020600000000000000" pitchFamily="18" charset="-127"/>
                <a:ea typeface="DX시인과나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latin typeface="DX시인과나" panose="02020600000000000000" pitchFamily="18" charset="-127"/>
                <a:ea typeface="DX시인과나" panose="02020600000000000000" pitchFamily="18" charset="-127"/>
                <a:sym typeface="Wingdings" panose="05000000000000000000" pitchFamily="2" charset="2"/>
              </a:rPr>
              <a:t>스마트폰 사용시 어플을 어떤 식으로 사용하는지 알아볼 예정</a:t>
            </a:r>
            <a:endParaRPr lang="en-US" altLang="ko-KR" sz="13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just"/>
            <a:r>
              <a:rPr lang="en-US" altLang="ko-KR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2. </a:t>
            </a:r>
            <a:r>
              <a:rPr lang="ko-KR" altLang="en-US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시계 제작</a:t>
            </a:r>
            <a:endParaRPr lang="en-US" altLang="ko-KR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just"/>
            <a:r>
              <a: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-</a:t>
            </a:r>
            <a:r>
              <a: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시계를 제작할 때 부품들의 가격이 다소 비쌈</a:t>
            </a:r>
            <a:r>
              <a: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</a:p>
          <a:p>
            <a:pPr algn="just"/>
            <a:r>
              <a:rPr lang="en-US" altLang="ko-KR" sz="1300" dirty="0">
                <a:latin typeface="DX시인과나" panose="02020600000000000000" pitchFamily="18" charset="-127"/>
                <a:ea typeface="DX시인과나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latin typeface="DX시인과나" panose="02020600000000000000" pitchFamily="18" charset="-127"/>
                <a:ea typeface="DX시인과나" panose="02020600000000000000" pitchFamily="18" charset="-127"/>
                <a:sym typeface="Wingdings" panose="05000000000000000000" pitchFamily="2" charset="2"/>
              </a:rPr>
              <a:t>부품의 정확한 가격을 알아본 후</a:t>
            </a:r>
            <a:r>
              <a:rPr lang="en-US" altLang="ko-KR" sz="1300" dirty="0">
                <a:latin typeface="DX시인과나" panose="02020600000000000000" pitchFamily="18" charset="-127"/>
                <a:ea typeface="DX시인과나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latin typeface="DX시인과나" panose="02020600000000000000" pitchFamily="18" charset="-127"/>
                <a:ea typeface="DX시인과나" panose="02020600000000000000" pitchFamily="18" charset="-127"/>
                <a:sym typeface="Wingdings" panose="05000000000000000000" pitchFamily="2" charset="2"/>
              </a:rPr>
              <a:t>저렴한 대체재가 있는지 확인 할 예정</a:t>
            </a:r>
            <a:r>
              <a:rPr lang="en-US" altLang="ko-KR" sz="1300" dirty="0">
                <a:latin typeface="DX시인과나" panose="02020600000000000000" pitchFamily="18" charset="-127"/>
                <a:ea typeface="DX시인과나" panose="02020600000000000000" pitchFamily="18" charset="-127"/>
                <a:sym typeface="Wingdings" panose="05000000000000000000" pitchFamily="2" charset="2"/>
              </a:rPr>
              <a:t>.</a:t>
            </a:r>
            <a:endParaRPr lang="en-US" altLang="ko-KR" sz="13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just"/>
            <a:r>
              <a:rPr lang="en-US" altLang="ko-KR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3.</a:t>
            </a:r>
            <a:r>
              <a:rPr lang="ko-KR" altLang="en-US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긴 문장</a:t>
            </a:r>
            <a:endParaRPr lang="en-US" altLang="ko-KR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just"/>
            <a:r>
              <a: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-</a:t>
            </a:r>
            <a:r>
              <a: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시계 디스플레이로 문장을 표현할 때 긴 문장은 불가능 할 것으로 보임</a:t>
            </a:r>
            <a:r>
              <a: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</a:p>
          <a:p>
            <a:pPr algn="just"/>
            <a:r>
              <a:rPr lang="en-US" altLang="ko-KR" sz="1300" dirty="0">
                <a:latin typeface="DX시인과나" panose="02020600000000000000" pitchFamily="18" charset="-127"/>
                <a:ea typeface="DX시인과나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latin typeface="DX시인과나" panose="02020600000000000000" pitchFamily="18" charset="-127"/>
                <a:ea typeface="DX시인과나" panose="02020600000000000000" pitchFamily="18" charset="-127"/>
                <a:sym typeface="Wingdings" panose="05000000000000000000" pitchFamily="2" charset="2"/>
              </a:rPr>
              <a:t>적절한 해결방한을 아직 찾지 못했음</a:t>
            </a:r>
            <a:r>
              <a:rPr lang="en-US" altLang="ko-KR" sz="1300" dirty="0">
                <a:latin typeface="DX시인과나" panose="02020600000000000000" pitchFamily="18" charset="-127"/>
                <a:ea typeface="DX시인과나" panose="02020600000000000000" pitchFamily="18" charset="-127"/>
                <a:sym typeface="Wingdings" panose="05000000000000000000" pitchFamily="2" charset="2"/>
              </a:rPr>
              <a:t>.</a:t>
            </a:r>
            <a:endParaRPr lang="en-US" altLang="ko-KR" sz="13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2F77-A64D-4118-8952-4A28895EEAF9}"/>
              </a:ext>
            </a:extLst>
          </p:cNvPr>
          <p:cNvSpPr txBox="1"/>
          <p:nvPr/>
        </p:nvSpPr>
        <p:spPr>
          <a:xfrm>
            <a:off x="6451244" y="954105"/>
            <a:ext cx="52595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장점</a:t>
            </a:r>
            <a:endParaRPr lang="en-US" altLang="ko-KR" sz="20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endParaRPr lang="en-US" altLang="ko-KR" sz="8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-</a:t>
            </a:r>
            <a:r>
              <a:rPr lang="ko-KR" altLang="en-US" dirty="0">
                <a:solidFill>
                  <a:srgbClr val="FF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점자 디스플레이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라는 점에서 시각 장애인 분들에게 더욱 편리할 것이고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또한 음성으로만 안내되지 않고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진동을 통해 알림이 울린 후 점자를 통해 메시지를 읽는 다는 점에서 공공 장소에서 사용할 시에 개인 정보와 사생활이 보호 될 것으로 보임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969873" y="499731"/>
            <a:ext cx="42522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264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DX시인과나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LeeYujin</cp:lastModifiedBy>
  <cp:revision>39</cp:revision>
  <dcterms:created xsi:type="dcterms:W3CDTF">2018-12-07T00:32:38Z</dcterms:created>
  <dcterms:modified xsi:type="dcterms:W3CDTF">2019-09-11T05:34:45Z</dcterms:modified>
</cp:coreProperties>
</file>