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2618-BE41-49D6-B543-5A44DECDEC58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88FC-49F2-4E59-862F-73E954429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 아이디어 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201601657 </a:t>
            </a:r>
            <a:r>
              <a:rPr lang="ko-KR" altLang="en-US" dirty="0" smtClean="0"/>
              <a:t>유지</a:t>
            </a:r>
            <a:r>
              <a:rPr lang="ko-KR" altLang="en-US" dirty="0"/>
              <a:t>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인천대 내에서 빌려주기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유저끼리 재화를 빌릴 수 있는 서비스를 제공한다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필요한 기술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정보를 담는 </a:t>
            </a:r>
            <a:r>
              <a:rPr lang="en-US" altLang="ko-KR" dirty="0" smtClean="0"/>
              <a:t>DB, </a:t>
            </a:r>
            <a:r>
              <a:rPr lang="ko-KR" altLang="en-US" dirty="0" smtClean="0"/>
              <a:t>실시간으로 글을 보여주는 서버 기능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+) </a:t>
            </a:r>
            <a:r>
              <a:rPr lang="ko-KR" altLang="en-US" dirty="0" smtClean="0"/>
              <a:t>보증금 제도를 위한 송금 기능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유지수\Desktop\제목 없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4114800" cy="5967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 인식 사진 찾기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갤러리에서 원하는 사진을 찾기 위해 유저가 그림을 그리면 후보 사진들이 뜨는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필요한 기능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, (</a:t>
            </a:r>
            <a:r>
              <a:rPr lang="ko-KR" altLang="en-US" dirty="0" smtClean="0"/>
              <a:t>패턴 인식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+) </a:t>
            </a:r>
            <a:r>
              <a:rPr lang="ko-KR" altLang="en-US" dirty="0" smtClean="0"/>
              <a:t>동영상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유지수\Desktop\ㅇㅅㅇ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694738" cy="5967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HELPER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디지털 시대에 들어서면서 어떤 서비스를 이용하려 하면 </a:t>
            </a:r>
            <a:r>
              <a:rPr lang="ko-KR" altLang="en-US" dirty="0" smtClean="0">
                <a:solidFill>
                  <a:srgbClr val="FF0000"/>
                </a:solidFill>
              </a:rPr>
              <a:t>특정 기계를 다룰 줄 알아야 서비스를 이용할 수 있게끔 </a:t>
            </a:r>
            <a:r>
              <a:rPr lang="ko-KR" altLang="en-US" dirty="0" smtClean="0"/>
              <a:t>바뀌고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디지털 </a:t>
            </a:r>
            <a:r>
              <a:rPr lang="ko-KR" altLang="en-US" dirty="0" err="1" smtClean="0"/>
              <a:t>네이티브여서</a:t>
            </a:r>
            <a:r>
              <a:rPr lang="ko-KR" altLang="en-US" dirty="0" smtClean="0"/>
              <a:t> 큰 어려움이 없지만 우리 </a:t>
            </a:r>
            <a:r>
              <a:rPr lang="ko-KR" altLang="en-US" dirty="0" smtClean="0"/>
              <a:t>위</a:t>
            </a:r>
            <a:r>
              <a:rPr lang="ko-KR" altLang="en-US" dirty="0" smtClean="0"/>
              <a:t> 세대는 그렇지 않아 더더욱 어려움을 겪고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해결 방안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간단하게 호출 버튼만 누르면 근처에서 젊은이들이 도와줄 수 있는 서비스를 제공하자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필요한 기능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위치 추적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정보를 담는 </a:t>
            </a:r>
            <a:r>
              <a:rPr lang="en-US" altLang="ko-KR" dirty="0" smtClean="0"/>
              <a:t>DB, </a:t>
            </a:r>
            <a:r>
              <a:rPr lang="ko-KR" altLang="en-US" dirty="0" err="1" smtClean="0"/>
              <a:t>마일리지</a:t>
            </a:r>
            <a:r>
              <a:rPr lang="ko-KR" altLang="en-US" dirty="0" smtClean="0"/>
              <a:t> 적립 기능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유지수\Desktop\제목 없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0"/>
            <a:ext cx="6256337" cy="66992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83768" y="62068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HELP!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20608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HELPER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971600" y="1484784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63691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최대한</a:t>
            </a:r>
            <a:endParaRPr lang="en-US" altLang="ko-KR" dirty="0" smtClean="0"/>
          </a:p>
          <a:p>
            <a:r>
              <a:rPr lang="ko-KR" altLang="en-US" dirty="0" smtClean="0"/>
              <a:t>간편한</a:t>
            </a:r>
            <a:endParaRPr lang="en-US" altLang="ko-KR" dirty="0" smtClean="0"/>
          </a:p>
          <a:p>
            <a:r>
              <a:rPr lang="ko-KR" altLang="en-US" dirty="0" smtClean="0"/>
              <a:t>인터페이</a:t>
            </a:r>
            <a:r>
              <a:rPr lang="ko-KR" altLang="en-US" dirty="0" smtClean="0"/>
              <a:t>스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150</Words>
  <Application>Microsoft Office PowerPoint</Application>
  <PresentationFormat>화면 슬라이드 쇼(4:3)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캡스톤 디자인 아이디어 소개</vt:lpstr>
      <vt:lpstr>인천대 내에서 빌려주기 앱</vt:lpstr>
      <vt:lpstr>슬라이드 3</vt:lpstr>
      <vt:lpstr>그림 인식 사진 찾기 앱</vt:lpstr>
      <vt:lpstr>슬라이드 5</vt:lpstr>
      <vt:lpstr>HELPER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아이디어 소개</dc:title>
  <dc:creator>유지수</dc:creator>
  <cp:lastModifiedBy>유지수</cp:lastModifiedBy>
  <cp:revision>11</cp:revision>
  <dcterms:created xsi:type="dcterms:W3CDTF">2019-09-07T12:58:31Z</dcterms:created>
  <dcterms:modified xsi:type="dcterms:W3CDTF">2019-09-10T04:00:20Z</dcterms:modified>
</cp:coreProperties>
</file>