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6" r:id="rId1"/>
  </p:sldMasterIdLst>
  <p:notesMasterIdLst>
    <p:notesMasterId r:id="rId5"/>
  </p:notesMasterIdLst>
  <p:handoutMasterIdLst>
    <p:handoutMasterId r:id="rId6"/>
  </p:handoutMasterIdLst>
  <p:sldIdLst>
    <p:sldId id="257" r:id="rId2"/>
    <p:sldId id="341" r:id="rId3"/>
    <p:sldId id="342" r:id="rId4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사용구역" id="{6BFA9132-4654-4ADF-B635-6196A50C8627}">
          <p14:sldIdLst>
            <p14:sldId id="257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unhyeok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7E3"/>
    <a:srgbClr val="737373"/>
    <a:srgbClr val="3D36B9"/>
    <a:srgbClr val="0066FF"/>
    <a:srgbClr val="BFBFBF"/>
    <a:srgbClr val="E5E5FF"/>
    <a:srgbClr val="094A9A"/>
    <a:srgbClr val="FFB3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80981" autoAdjust="0"/>
  </p:normalViewPr>
  <p:slideViewPr>
    <p:cSldViewPr>
      <p:cViewPr varScale="1">
        <p:scale>
          <a:sx n="130" d="100"/>
          <a:sy n="130" d="100"/>
        </p:scale>
        <p:origin x="822" y="12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2534" y="91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woojin" userId="999650608_tp_dropbox" providerId="OAuth2" clId="{266649EB-DAA9-A444-B8A1-FCD20B618DD8}"/>
    <pc:docChg chg="modSld">
      <pc:chgData name="choi woojin" userId="999650608_tp_dropbox" providerId="OAuth2" clId="{266649EB-DAA9-A444-B8A1-FCD20B618DD8}" dt="2018-07-09T10:42:50.221" v="0" actId="1076"/>
      <pc:docMkLst>
        <pc:docMk/>
      </pc:docMkLst>
      <pc:sldChg chg="modSp">
        <pc:chgData name="choi woojin" userId="999650608_tp_dropbox" providerId="OAuth2" clId="{266649EB-DAA9-A444-B8A1-FCD20B618DD8}" dt="2018-07-09T10:42:50.221" v="0" actId="1076"/>
        <pc:sldMkLst>
          <pc:docMk/>
          <pc:sldMk cId="0" sldId="257"/>
        </pc:sldMkLst>
        <pc:spChg chg="mod">
          <ac:chgData name="choi woojin" userId="999650608_tp_dropbox" providerId="OAuth2" clId="{266649EB-DAA9-A444-B8A1-FCD20B618DD8}" dt="2018-07-09T10:42:50.221" v="0" actId="1076"/>
          <ac:spMkLst>
            <pc:docMk/>
            <pc:sldMk cId="0" sldId="257"/>
            <ac:spMk id="614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24D88-E20C-4CBF-9A04-7AD2E77F4B53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AB35-0DAA-48C3-ACFC-B10DED692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5254487" y="0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2886075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1212574" y="3332813"/>
            <a:ext cx="6871252" cy="316042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eaLnBrk="0" hangingPunct="0">
              <a:spcBef>
                <a:spcPct val="0"/>
              </a:spcBef>
              <a:spcAft>
                <a:spcPct val="0"/>
              </a:spcAft>
              <a:buNone/>
              <a:defRPr sz="1200">
                <a:latin typeface="Times"/>
                <a:ea typeface="ＭＳ Ｐゴシック"/>
              </a:defRPr>
            </a:lvl1pPr>
          </a:lstStyle>
          <a:p>
            <a:endParaRPr lang="en-US" altLang="ko-KR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254487" y="6665626"/>
            <a:ext cx="4041913" cy="34477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Times"/>
              </a:defRPr>
            </a:lvl1pPr>
          </a:lstStyle>
          <a:p>
            <a:pPr lvl="0"/>
            <a:fld id="{12B0CF90-0E48-469A-BE1D-D3B3FC73F610}" type="slidenum">
              <a:rPr lang="en-US" altLang="ko-KR"/>
              <a:pPr lvl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95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>
              <a:spcBef>
                <a:spcPct val="0"/>
              </a:spcBef>
            </a:pPr>
            <a:fld id="{80D5345A-5AAD-43CD-A074-41FDEADFC5AB}" type="slidenum">
              <a:rPr lang="en-US" altLang="ko-KR">
                <a:latin typeface="Times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ko-KR" sz="1800" dirty="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202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27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B0CF90-0E48-469A-BE1D-D3B3FC73F610}" type="slidenum">
              <a:rPr lang="en-US" altLang="ko-KR" smtClean="0"/>
              <a:pPr lv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12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>
          <a:xfrm>
            <a:off x="1066800" y="2743200"/>
            <a:ext cx="8077200" cy="185737"/>
          </a:xfrm>
          <a:prstGeom prst="rect">
            <a:avLst/>
          </a:prstGeom>
          <a:solidFill>
            <a:srgbClr val="FEAE14"/>
          </a:solidFill>
          <a:ln>
            <a:noFill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  <a:defRPr sz="2000">
                <a:solidFill>
                  <a:schemeClr val="tx1"/>
                </a:solidFill>
                <a:latin typeface="Arial"/>
                <a:ea typeface="ＭＳ Ｐゴシック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50000"/>
              </a:spcAft>
              <a:buClr>
                <a:srgbClr val="004080"/>
              </a:buClr>
              <a:buSzPct val="65000"/>
              <a:buFont typeface="Wingdings"/>
              <a:buChar char="§"/>
            </a:pPr>
            <a:endParaRPr lang="en-US" altLang="ko-KR"/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accent4">
                <a:lumMod val="75000"/>
                <a:lumOff val="25000"/>
              </a:schemeClr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169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66800" y="1524000"/>
            <a:ext cx="7010400" cy="1143000"/>
          </a:xfrm>
        </p:spPr>
        <p:txBody>
          <a:bodyPr/>
          <a:lstStyle>
            <a:lvl1pPr algn="ctr">
              <a:defRPr sz="3200">
                <a:solidFill>
                  <a:srgbClr val="094A9A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07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41374" y="3354324"/>
            <a:ext cx="6400800" cy="1752600"/>
          </a:xfrm>
        </p:spPr>
        <p:txBody>
          <a:bodyPr/>
          <a:lstStyle>
            <a:lvl1pPr marL="0" indent="0" algn="ctr">
              <a:buFont typeface="Wingdings"/>
              <a:buNone/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95507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4713A2B4-5D5F-4A66-A3C5-46C1F1C5813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CB27BD-340E-4490-9ABA-1FF50875F977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/8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23B1D935-1DB5-49E0-82B7-1CDE451DBEEA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01638"/>
            <a:ext cx="2133600" cy="5199062"/>
          </a:xfrm>
        </p:spPr>
        <p:txBody>
          <a:bodyPr vert="eaVert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01638"/>
            <a:ext cx="6248400" cy="519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E9A1A874-96FC-4760-90C1-AC4816D2003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 sz="2000"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 </a:t>
            </a:r>
            <a:fld id="{978D8FE9-C6B4-485D-8C4A-C84573A85BD8}" type="slidenum">
              <a:rPr lang="en-US" altLang="ko-KR"/>
              <a:pPr lvl="0"/>
              <a:t>‹#›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BBCB2FB3-9838-496A-9129-246092C165FE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447800"/>
            <a:ext cx="40957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096000"/>
            <a:ext cx="1993900" cy="342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F71D2D9-4E56-4D13-8B0E-A7D7993C39BC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FDAD328F-3937-4435-84EC-1AC1038A1240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640843FF-408D-4112-86A2-960C448E8C17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8201AD68-D791-4C0C-B21C-FBCF807EA54D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04362DC1-1139-4DE0-9F58-6B0AF944EB24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/>
              <a:t>Slide </a:t>
            </a:r>
            <a:fld id="{AD82B8D2-4F77-423D-BE78-868929DCBC66}" type="slidenum">
              <a:rPr lang="en-US" altLang="ko-KR"/>
              <a:pPr lvl="0"/>
              <a:t>‹#›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52400" y="5893308"/>
            <a:ext cx="990600" cy="74828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Ed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>
          <a:xfrm>
            <a:off x="342900" y="401638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43900" cy="415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>
          <a:xfrm>
            <a:off x="1241425" y="6438900"/>
            <a:ext cx="744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1029" name="Line 16"/>
          <p:cNvSpPr>
            <a:spLocks noChangeShapeType="1"/>
          </p:cNvSpPr>
          <p:nvPr userDrawn="1"/>
        </p:nvSpPr>
        <p:spPr>
          <a:xfrm flipV="1">
            <a:off x="457200" y="1265238"/>
            <a:ext cx="8686800" cy="12700"/>
          </a:xfrm>
          <a:prstGeom prst="line">
            <a:avLst/>
          </a:prstGeom>
          <a:noFill/>
          <a:ln w="38100">
            <a:solidFill>
              <a:srgbClr val="FFB300"/>
            </a:solidFill>
            <a:round/>
          </a:ln>
        </p:spPr>
        <p:txBody>
          <a:bodyPr wrap="none" anchor="ctr"/>
          <a:lstStyle/>
          <a:p>
            <a:pPr lvl="0"/>
            <a:endParaRPr lang="ko-KR" altLang="en-US"/>
          </a:p>
        </p:txBody>
      </p:sp>
      <p:sp>
        <p:nvSpPr>
          <p:cNvPr id="70673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10300"/>
            <a:ext cx="1993900" cy="3429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800" i="1"/>
            </a:lvl1pPr>
          </a:lstStyle>
          <a:p>
            <a:pPr lvl="0"/>
            <a:r>
              <a:rPr lang="en-US" altLang="ko-KR" dirty="0"/>
              <a:t>Slide </a:t>
            </a:r>
            <a:fld id="{EB8FF482-F141-4B55-A7B9-590435D102B9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C5311-46F2-467B-B04E-237CB5F99840}"/>
              </a:ext>
            </a:extLst>
          </p:cNvPr>
          <p:cNvSpPr txBox="1"/>
          <p:nvPr userDrawn="1"/>
        </p:nvSpPr>
        <p:spPr>
          <a:xfrm>
            <a:off x="8135888" y="6101395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fld id="{5A43F9EB-3BAD-48B8-86FE-69B3436C1EC1}" type="slidenum">
              <a:rPr lang="en-US" altLang="ko-KR" sz="1800" b="1" kern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‹#›</a:t>
            </a:fld>
            <a:r>
              <a:rPr lang="en-US" altLang="ko-KR" sz="1800" b="1" kern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/8</a:t>
            </a:r>
            <a:endParaRPr lang="ko-KR" altLang="en-US" sz="1800" b="1" kern="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4080"/>
        </a:buClr>
        <a:buSzPct val="65000"/>
        <a:buFont typeface="Wingdings"/>
        <a:buChar char="n"/>
        <a:defRPr sz="3200" b="1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Times"/>
        <a:buChar char="•"/>
        <a:defRPr sz="1600">
          <a:solidFill>
            <a:schemeClr val="tx1"/>
          </a:solidFill>
          <a:latin typeface="+mn-lt"/>
          <a:ea typeface="ＭＳ Ｐゴシック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SzPct val="65000"/>
        <a:buChar char="—"/>
        <a:defRPr sz="1600">
          <a:solidFill>
            <a:schemeClr val="tx1"/>
          </a:solidFill>
          <a:latin typeface="+mn-lt"/>
          <a:ea typeface="ＭＳ Ｐゴシック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Font typeface="Times"/>
        <a:buChar char="•"/>
        <a:defRPr sz="1400">
          <a:solidFill>
            <a:schemeClr val="tx1"/>
          </a:solidFill>
          <a:latin typeface="+mn-lt"/>
          <a:ea typeface="ＭＳ Ｐゴシック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Char char="»"/>
        <a:defRPr sz="1400">
          <a:solidFill>
            <a:schemeClr val="tx1"/>
          </a:solidFill>
          <a:latin typeface="+mn-lt"/>
          <a:ea typeface="ＭＳ Ｐゴシック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defRPr sz="1400">
          <a:solidFill>
            <a:schemeClr val="tx1"/>
          </a:solidFill>
          <a:latin typeface="+mn-lt"/>
          <a:ea typeface="ＭＳ Ｐゴシック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1979712" y="2244316"/>
            <a:ext cx="5436604" cy="1196752"/>
          </a:xfrm>
        </p:spPr>
        <p:txBody>
          <a:bodyPr/>
          <a:lstStyle/>
          <a:p>
            <a:pPr eaLnBrk="1" hangingPunct="1"/>
            <a: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04/06 ~ 04/12</a:t>
            </a: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캡스톤</a:t>
            </a:r>
            <a:r>
              <a:rPr lang="ko-KR" altLang="en-US" sz="2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디자인</a:t>
            </a:r>
            <a:endParaRPr lang="ko-KR" altLang="ko-KR" sz="2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8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92180" y="5661248"/>
            <a:ext cx="2016224" cy="836712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2000" spc="-14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라온하제</a:t>
            </a:r>
            <a:endParaRPr lang="en-US" altLang="ko-KR" sz="2000" spc="-148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/>
            </a:endParaRPr>
          </a:p>
          <a:p>
            <a:pPr>
              <a:lnSpc>
                <a:spcPct val="95000"/>
              </a:lnSpc>
            </a:pPr>
            <a:r>
              <a:rPr lang="en-US" altLang="ko-KR" sz="2000" spc="-148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/>
              </a:rPr>
              <a:t>2020/04/13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ko-KR" altLang="en-US" dirty="0"/>
              <a:t>회의내용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73488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모델의 함수 및 파라미터 변경하여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성능을 높이자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교수님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전체적인 맥락을 파악하지 못하는 것 같다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웹서버와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buFont typeface="Symbol" panose="05050102010706020507" pitchFamily="18" charset="2"/>
              <a:buChar char="Þ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어플을 통해 전달하기 위해서 웹서버와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필요할 것 같다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0">
              <a:buFont typeface="Symbol" panose="05050102010706020507" pitchFamily="18" charset="2"/>
              <a:buChar char="Þ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/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주제에 대한 필요성 및 응용</a:t>
            </a:r>
            <a:endParaRPr lang="en-US" altLang="ko-KR" sz="1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buFont typeface="Symbol" panose="05050102010706020507" pitchFamily="18" charset="2"/>
              <a:buChar char="Þ"/>
            </a:pPr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교수님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주제에 대한 최소한의 응용이 있으면 좋을 것 같다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0">
              <a:buFont typeface="Symbol" panose="05050102010706020507" pitchFamily="18" charset="2"/>
              <a:buChar char="Þ"/>
            </a:pPr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팀원들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주제에 대한 응용이 있으면 좋겠지만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하는 것에 집중하고 추후에 회의</a:t>
            </a:r>
            <a:endParaRPr lang="en-US" altLang="ko-KR" sz="1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>
              <a:buNone/>
            </a:pPr>
            <a:endParaRPr lang="en-US" altLang="ko-KR" sz="1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1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540" y="728700"/>
            <a:ext cx="7524836" cy="547142"/>
          </a:xfrm>
        </p:spPr>
        <p:txBody>
          <a:bodyPr/>
          <a:lstStyle/>
          <a:p>
            <a:r>
              <a:rPr lang="ko-KR" altLang="en-US" dirty="0"/>
              <a:t>이번주 활동사항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C75034-8643-440A-A62F-1F002C60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343900" cy="4573488"/>
          </a:xfrm>
        </p:spPr>
        <p:txBody>
          <a:bodyPr/>
          <a:lstStyle/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모델의 함수 및 파라미터 변경하여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성능을 높이자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수정을 하였으나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조금 더 공부하며 보완해 나갈 것이다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lvl="0" indent="0">
              <a:buNone/>
            </a:pPr>
            <a:endParaRPr lang="en-US" altLang="ko-KR" sz="1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웹서버와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구축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모델에 대한 정리와 주제에 대한 필요성 및 응용에 대해 조금 더 상의를 한 후 결정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0">
              <a:buFont typeface="Symbol" panose="05050102010706020507" pitchFamily="18" charset="2"/>
              <a:buChar char="Þ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/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주제에 대한 필요성 및 응용</a:t>
            </a:r>
            <a:endParaRPr lang="en-US" altLang="ko-KR" sz="1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>
              <a:buFontTx/>
              <a:buChar char="-"/>
            </a:pPr>
            <a:r>
              <a:rPr lang="ko-KR" altLang="en-US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아직 좋은 아이디어를 떠올리지 못함</a:t>
            </a:r>
            <a:r>
              <a:rPr lang="en-US" altLang="ko-KR" sz="1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marL="0" lvl="0" indent="0">
              <a:buNone/>
            </a:pPr>
            <a:endParaRPr lang="en-US" altLang="ko-KR" sz="1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>
              <a:buNone/>
            </a:pPr>
            <a:endParaRPr lang="en-US" altLang="ko-KR" sz="1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lvl="0" indent="0">
              <a:buNone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497767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50000"/>
          </a:spcAft>
          <a:buClr>
            <a:srgbClr val="004080"/>
          </a:buClr>
          <a:buSzPct val="65000"/>
          <a:buFont typeface="Wingdings"/>
          <a:buChar char="§"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  <a:txDef>
      <a:spPr>
        <a:noFill/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kern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18439</TotalTime>
  <Words>122</Words>
  <Application>Microsoft Office PowerPoint</Application>
  <PresentationFormat>화면 슬라이드 쇼(4:3)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함초롬돋움</vt:lpstr>
      <vt:lpstr>Arial</vt:lpstr>
      <vt:lpstr>Symbol</vt:lpstr>
      <vt:lpstr>Times</vt:lpstr>
      <vt:lpstr>Wingdings</vt:lpstr>
      <vt:lpstr>Edge</vt:lpstr>
      <vt:lpstr>04/06 ~ 04/12  캡스톤 디자인</vt:lpstr>
      <vt:lpstr>회의내용</vt:lpstr>
      <vt:lpstr>이번주 활동사항</vt:lpstr>
    </vt:vector>
  </TitlesOfParts>
  <Manager/>
  <Company>LANL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Attendee Introduction</dc:title>
  <dc:subject/>
  <dc:creator>LC-LM</dc:creator>
  <cp:keywords/>
  <dc:description/>
  <cp:lastModifiedBy>최 우진</cp:lastModifiedBy>
  <cp:revision>1280</cp:revision>
  <cp:lastPrinted>2017-11-16T09:16:57Z</cp:lastPrinted>
  <dcterms:created xsi:type="dcterms:W3CDTF">2007-04-05T20:26:21Z</dcterms:created>
  <dcterms:modified xsi:type="dcterms:W3CDTF">2020-04-13T08:15:03Z</dcterms:modified>
  <cp:category/>
  <cp:contentStatus/>
</cp:coreProperties>
</file>