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2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8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8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3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3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3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6C35-A86D-4ADF-BBD2-C65C67232FDE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2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학원소스\어플개발\downdown_first_app\end_game_b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43007"/>
            <a:ext cx="24765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5243682" y="908720"/>
            <a:ext cx="2476800" cy="810000"/>
          </a:xfrm>
          <a:prstGeom prst="rect">
            <a:avLst/>
          </a:prstGeom>
          <a:solidFill>
            <a:srgbClr val="AC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전체 등수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3768" y="2904105"/>
            <a:ext cx="390269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전체 등수 표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0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2019-07-03T11:01:40Z</dcterms:created>
  <dcterms:modified xsi:type="dcterms:W3CDTF">2019-07-03T12:41:15Z</dcterms:modified>
</cp:coreProperties>
</file>